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EE5"/>
    <a:srgbClr val="8CAFD1"/>
    <a:srgbClr val="68A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72"/>
  </p:normalViewPr>
  <p:slideViewPr>
    <p:cSldViewPr snapToGrid="0">
      <p:cViewPr>
        <p:scale>
          <a:sx n="183" d="100"/>
          <a:sy n="183" d="100"/>
        </p:scale>
        <p:origin x="232" y="-1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A9C1A1-28A6-52A4-8817-C975B65BF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92BA9B8-38A6-DF3C-A148-09F105824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833412-447F-F79D-3E89-2B22D60E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9F27-2BA7-3E4F-9636-301E8969A99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B112A0-6A44-3A32-AD53-65BB12FE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281F5E-A316-B67F-A19F-3A463B3E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66E8-CE8D-7942-8685-BE9722DD7E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07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B22490-E602-5F5C-73CC-0D5740E0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9A96206-C83E-F1DF-B99C-41F9B6E53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F51D2F-3894-859A-4B9F-1FEFBF9D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9F27-2BA7-3E4F-9636-301E8969A99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ABA960-6F82-3823-D812-96B23CFF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8EBF98-97C5-15DD-7EF1-A4B6CA7D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66E8-CE8D-7942-8685-BE9722DD7E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699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07DD6B1-6A1C-3B7F-A0BE-5FF6BB923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057E7F2-325B-BBB2-5ED9-7C1E41782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43C998-D784-ACD5-B6D3-77700D94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9F27-2BA7-3E4F-9636-301E8969A99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0ABD05-77E6-CFAA-14A8-C95DBABE7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47CA18-090A-7294-7843-C19A14B4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66E8-CE8D-7942-8685-BE9722DD7E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53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C3AD82-B644-1EEA-204F-57C45A87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AB2E11-6820-DF5F-2C24-A4E8F17AD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56E949-E63E-E881-4F74-0D5D74CC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9F27-2BA7-3E4F-9636-301E8969A99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1C6683-8E04-57D6-A56C-E5EF40C7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509A26-08DD-2C8C-3C68-F6591CB3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66E8-CE8D-7942-8685-BE9722DD7E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903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08B8DE-8D18-4288-640B-4908D952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7965F3-35F0-756A-AC84-B800970A1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72402B-E720-4E69-9CFC-EFD6A66F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9F27-2BA7-3E4F-9636-301E8969A99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458F65-2F86-6C35-93A0-295D0D0F3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7F53E3-BDDB-A95D-E17F-4E0EC88B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66E8-CE8D-7942-8685-BE9722DD7E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10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DFFAE9-E9FC-F88A-B07B-BDFA6BD6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7043D6-3A84-0825-9AAB-FD4AE9DEC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D82A22-FA43-D66E-B540-D126153D4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23A6C9-0C2D-FDF4-C078-8E281A99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9F27-2BA7-3E4F-9636-301E8969A99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35543EF-AB10-94C1-F76E-BB832E2A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92BE01-9AF9-3B48-FB3E-D4872BFD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66E8-CE8D-7942-8685-BE9722DD7E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196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5FA18A-29BF-53F8-8B70-C6F2B7BA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AE2E95-DD28-0D91-7403-3D5FA0D2D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3DBBFEC-3BA8-9AED-9396-079F56B49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EEAD261-9A45-BE09-F7A9-506382E92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73259D2-6791-4492-710C-BA211F676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FEE3BB5-EDF2-BEE8-F247-4299C33A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9F27-2BA7-3E4F-9636-301E8969A99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8E87605-FFD3-47D9-192C-FDDC590F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E02F206-90CD-C158-1902-6260294E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66E8-CE8D-7942-8685-BE9722DD7E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51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35EC4C-6ADA-3C9C-498B-6BDB65A2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E685CFF-21BF-C957-B3BB-D742F020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9F27-2BA7-3E4F-9636-301E8969A99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9B5CCEE-97C9-9177-BA0B-945414C4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60DCA3-737C-654E-D32B-C5BD7F1D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66E8-CE8D-7942-8685-BE9722DD7E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103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CF2E637-AEF8-49F1-17BB-8A5BC0201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9F27-2BA7-3E4F-9636-301E8969A99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3814144-5CDC-D881-B6FD-734FDD9D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DC8C540-5704-85C1-73CE-375BE788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66E8-CE8D-7942-8685-BE9722DD7E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33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EF87E6-B81C-0296-BE50-686B8A17A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E1F8A7-3EC1-C69E-19D7-43E4BD924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F0AE48-C783-EBBF-CC19-DB7E8E503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CF6103-EF31-D536-B09B-E7CA28D8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9F27-2BA7-3E4F-9636-301E8969A99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2C4842-C8EB-D51A-F43B-B1069C11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1AF910A-E75C-C47D-A1FE-9BF39DC2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66E8-CE8D-7942-8685-BE9722DD7E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79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D23499-D171-43D5-C015-B0CA4E45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D3EE039-162C-90AE-AC3C-705048E1E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5B82EE-68E6-C52E-0C24-29C4377FB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703C7F-2D08-AE45-4FC8-BDE6E610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9F27-2BA7-3E4F-9636-301E8969A99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F3FF133-DA47-8B95-8A46-99905BB1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A0DBA03-FA50-1A0F-5C93-9EA1782B8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66E8-CE8D-7942-8685-BE9722DD7E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47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169496D-AD8E-C140-4AF9-408392F3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4FD8826-BA40-0A94-BE14-ED0B4D92D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29EA7B-D195-CA6E-550C-F8D3F967D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4B9F27-2BA7-3E4F-9636-301E8969A99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9A9D84-1AEF-4287-1245-2D24A8FDD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D52CAF-F081-F2E0-9053-87BCF479D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A566E8-CE8D-7942-8685-BE9722DD7E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82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D75A358-C095-018F-2B28-5618AE233481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latshållare för innehåll 4" descr="En bild som visar rita, clipart, text, illustration&#10;&#10;AI-genererat innehåll kan vara felaktigt.">
            <a:extLst>
              <a:ext uri="{FF2B5EF4-FFF2-40B4-BE49-F238E27FC236}">
                <a16:creationId xmlns:a16="http://schemas.microsoft.com/office/drawing/2014/main" id="{07D97F1E-5448-A27B-6B65-E097CD07E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696" b="19123"/>
          <a:stretch/>
        </p:blipFill>
        <p:spPr>
          <a:xfrm>
            <a:off x="2820749" y="0"/>
            <a:ext cx="6550501" cy="6960870"/>
          </a:xfrm>
        </p:spPr>
      </p:pic>
      <p:pic>
        <p:nvPicPr>
          <p:cNvPr id="8" name="Bildobjekt 7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6B3254B0-F958-0F22-9FC0-5EBF4999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8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5BCB0-18FB-256F-3B7C-D935F19FA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3EA1329F-9BA3-0897-3DB0-C8BFBA5FC4DA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klocka, text, illustration, design&#10;&#10;AI-genererat innehåll kan vara felaktigt.">
            <a:extLst>
              <a:ext uri="{FF2B5EF4-FFF2-40B4-BE49-F238E27FC236}">
                <a16:creationId xmlns:a16="http://schemas.microsoft.com/office/drawing/2014/main" id="{94CFE5F7-EEAB-9AD8-14CF-E830BAD8E3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85" b="22256"/>
          <a:stretch/>
        </p:blipFill>
        <p:spPr>
          <a:xfrm>
            <a:off x="2731464" y="162510"/>
            <a:ext cx="6700936" cy="6663986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F30D6B5C-657D-950E-6C17-722F06F0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  <p:pic>
        <p:nvPicPr>
          <p:cNvPr id="5" name="Bildobjekt 4" descr="En bild som visar rita, tecknad serie, Människoansikte, illustration&#10;&#10;AI-genererat innehåll kan vara felaktigt.">
            <a:extLst>
              <a:ext uri="{FF2B5EF4-FFF2-40B4-BE49-F238E27FC236}">
                <a16:creationId xmlns:a16="http://schemas.microsoft.com/office/drawing/2014/main" id="{757B2796-2C68-51A2-584C-D2FE9AC2BB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595" t="11040" b="66412"/>
          <a:stretch/>
        </p:blipFill>
        <p:spPr>
          <a:xfrm>
            <a:off x="5806742" y="4530119"/>
            <a:ext cx="550379" cy="4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7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19FF4-065A-89B9-A9CB-3C6440E1B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4D1D6F4-C554-70AC-CBC1-05DB7AFB752A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Människoansikte, text, tecknad serie, illustration&#10;&#10;AI-genererat innehåll kan vara felaktigt.">
            <a:extLst>
              <a:ext uri="{FF2B5EF4-FFF2-40B4-BE49-F238E27FC236}">
                <a16:creationId xmlns:a16="http://schemas.microsoft.com/office/drawing/2014/main" id="{78F67BE0-E59B-B107-1A5F-63407B9CF1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36" b="23077"/>
          <a:stretch/>
        </p:blipFill>
        <p:spPr>
          <a:xfrm>
            <a:off x="2621389" y="114588"/>
            <a:ext cx="6949221" cy="6628824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83B2B884-5D73-527A-19EA-C230026815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5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D8133-7C21-7617-1671-6EC86A72F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4F1C344-5901-8889-C18D-AAFAA7E38C9B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text, tecknad serie, clipart, Människoansikte&#10;&#10;AI-genererat innehåll kan vara felaktigt.">
            <a:extLst>
              <a:ext uri="{FF2B5EF4-FFF2-40B4-BE49-F238E27FC236}">
                <a16:creationId xmlns:a16="http://schemas.microsoft.com/office/drawing/2014/main" id="{E1ACEB61-D637-CCFF-F05A-36757B1EBC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410" b="22667"/>
          <a:stretch/>
        </p:blipFill>
        <p:spPr>
          <a:xfrm>
            <a:off x="2802574" y="220576"/>
            <a:ext cx="6586852" cy="6416847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904473D5-6E58-7F8D-FEFF-33BD539D8E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0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0EA5C-36E1-20B5-7E2A-3C7915C36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B2359EB-24A8-6126-5B1F-F7A76EF759DC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text, tecknad serie, illustration&#10;&#10;AI-genererat innehåll kan vara felaktigt.">
            <a:extLst>
              <a:ext uri="{FF2B5EF4-FFF2-40B4-BE49-F238E27FC236}">
                <a16:creationId xmlns:a16="http://schemas.microsoft.com/office/drawing/2014/main" id="{806D919F-3358-F241-B75B-BDAFCD31A0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31" b="22051"/>
          <a:stretch/>
        </p:blipFill>
        <p:spPr>
          <a:xfrm>
            <a:off x="2599761" y="66273"/>
            <a:ext cx="6992477" cy="6791727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9B5B763B-4339-45ED-E5B2-FF9786F3C9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64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23543-0A51-487A-3CAB-671643A47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5E27C5E-3880-2054-D1BE-D830F40CA6E5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design, illustration&#10;&#10;AI-genererat innehåll kan vara felaktigt.">
            <a:extLst>
              <a:ext uri="{FF2B5EF4-FFF2-40B4-BE49-F238E27FC236}">
                <a16:creationId xmlns:a16="http://schemas.microsoft.com/office/drawing/2014/main" id="{D3455F57-1DD4-46A0-FAD4-BD280CE00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54" b="23693"/>
          <a:stretch/>
        </p:blipFill>
        <p:spPr>
          <a:xfrm>
            <a:off x="2844777" y="205131"/>
            <a:ext cx="6502446" cy="6447737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7B91CF87-C92A-B3BF-CE7D-18CCDDBDAB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7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255CD-6A73-40AB-5875-F5D011394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282AC12-CA2B-253C-63E1-E18CF191776D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281CB510-2E82-353E-2464-51E6B61B80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36" b="22872"/>
          <a:stretch/>
        </p:blipFill>
        <p:spPr>
          <a:xfrm>
            <a:off x="2736750" y="214891"/>
            <a:ext cx="6718500" cy="6428218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26ABD250-446F-BBC2-6D35-9C27624A45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87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FCC5A-355A-C8F9-964F-6E3D5CE8F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8745A4B-9659-E82B-84E5-D4E31032123E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text, tecknad serie, cirkel, skärmbild&#10;&#10;AI-genererat innehåll kan vara felaktigt.">
            <a:extLst>
              <a:ext uri="{FF2B5EF4-FFF2-40B4-BE49-F238E27FC236}">
                <a16:creationId xmlns:a16="http://schemas.microsoft.com/office/drawing/2014/main" id="{63B3F831-D814-90F4-DAFC-AF9BB95C85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27" b="22666"/>
          <a:stretch/>
        </p:blipFill>
        <p:spPr>
          <a:xfrm>
            <a:off x="2756347" y="204592"/>
            <a:ext cx="6679305" cy="6448816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34EA84ED-34DD-5F45-4724-DBC2E5A2FB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77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4BCF7-39D8-64B6-7AAF-0392D106A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CA7961D-E3C6-EC7D-B579-33D73708DB4E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text, däggdjur, tecknad serie, clipart&#10;&#10;AI-genererat innehåll kan vara felaktigt.">
            <a:extLst>
              <a:ext uri="{FF2B5EF4-FFF2-40B4-BE49-F238E27FC236}">
                <a16:creationId xmlns:a16="http://schemas.microsoft.com/office/drawing/2014/main" id="{921718F8-8FC9-5F44-B320-91427EEC3F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21" b="21846"/>
          <a:stretch/>
        </p:blipFill>
        <p:spPr>
          <a:xfrm>
            <a:off x="2801768" y="200689"/>
            <a:ext cx="6588463" cy="6456621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DE8C2167-2D38-9034-9271-5A6BDAFEBB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9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D6ACB-698F-29BA-1F39-3E2BABD47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F077E52-92DB-7052-9016-4DE1DE1E889C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AB0895EE-E0A8-848C-4144-D7448A7D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205" b="22667"/>
          <a:stretch/>
        </p:blipFill>
        <p:spPr>
          <a:xfrm>
            <a:off x="2806474" y="214839"/>
            <a:ext cx="6579052" cy="6428321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15984E56-4798-AA7B-20A6-A609F49886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2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FB7D6-F440-15A9-E88C-F66F3709F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CB9BA05-42A6-BD3B-1271-921250EED6B7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däggdjur, clipart, text, illustration&#10;&#10;AI-genererat innehåll kan vara felaktigt.">
            <a:extLst>
              <a:ext uri="{FF2B5EF4-FFF2-40B4-BE49-F238E27FC236}">
                <a16:creationId xmlns:a16="http://schemas.microsoft.com/office/drawing/2014/main" id="{5F4A2161-0C4E-0682-982E-D42DBE4328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71" b="20476"/>
          <a:stretch/>
        </p:blipFill>
        <p:spPr>
          <a:xfrm>
            <a:off x="2761823" y="0"/>
            <a:ext cx="6668353" cy="6960870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26524981-7652-DAE5-6E6F-B0510CD32E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6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2E460-FA18-C3F8-AD06-5733DD5E0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BA61FB5-EDD9-B1AB-E490-F479DA747610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text, clipart, rita, illustration&#10;&#10;AI-genererat innehåll kan vara felaktigt.">
            <a:extLst>
              <a:ext uri="{FF2B5EF4-FFF2-40B4-BE49-F238E27FC236}">
                <a16:creationId xmlns:a16="http://schemas.microsoft.com/office/drawing/2014/main" id="{C3850E68-4846-6D67-A5B3-04AA0A6F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6" b="20195"/>
          <a:stretch/>
        </p:blipFill>
        <p:spPr>
          <a:xfrm>
            <a:off x="2784989" y="0"/>
            <a:ext cx="6622022" cy="6960870"/>
          </a:xfrm>
          <a:prstGeom prst="rect">
            <a:avLst/>
          </a:prstGeom>
        </p:spPr>
      </p:pic>
      <p:pic>
        <p:nvPicPr>
          <p:cNvPr id="8" name="Bildobjekt 7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495F363D-400A-3F79-69E2-989C0453E7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1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C7AD8-24CA-7AF3-F13B-D322AA597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17F1F96-3F0C-EB5E-2F31-A9F8743F2CA0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text, tecknad serie&#10;&#10;AI-genererat innehåll kan vara felaktigt.">
            <a:extLst>
              <a:ext uri="{FF2B5EF4-FFF2-40B4-BE49-F238E27FC236}">
                <a16:creationId xmlns:a16="http://schemas.microsoft.com/office/drawing/2014/main" id="{F2246F2E-316F-F712-59D9-B7BD9F13B3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65" b="19431"/>
          <a:stretch/>
        </p:blipFill>
        <p:spPr>
          <a:xfrm>
            <a:off x="2817400" y="0"/>
            <a:ext cx="6557199" cy="6960870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E5E03DF8-AC73-ECDF-BFEB-FAC12DFCE5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7AC4C-F500-3410-082F-623B7BBE2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8ABACE4-ED8B-AE4A-566E-C7E3E552B933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text, tecknad serie, rita, clipart&#10;&#10;AI-genererat innehåll kan vara felaktigt.">
            <a:extLst>
              <a:ext uri="{FF2B5EF4-FFF2-40B4-BE49-F238E27FC236}">
                <a16:creationId xmlns:a16="http://schemas.microsoft.com/office/drawing/2014/main" id="{D49766D7-6189-1631-AC5C-C54A8E97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07" b="20185"/>
          <a:stretch/>
        </p:blipFill>
        <p:spPr>
          <a:xfrm>
            <a:off x="2755242" y="0"/>
            <a:ext cx="6681516" cy="6960870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41B22776-52CF-A18C-F3BE-F3EDDD923D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A2CAD-F517-1942-C25B-8CD3CE766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FBFE81A-7837-C712-96B3-F79FF95DCA76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text, tecknad serie, illustration, design&#10;&#10;AI-genererat innehåll kan vara felaktigt.">
            <a:extLst>
              <a:ext uri="{FF2B5EF4-FFF2-40B4-BE49-F238E27FC236}">
                <a16:creationId xmlns:a16="http://schemas.microsoft.com/office/drawing/2014/main" id="{04D371C1-BB7D-699B-6075-CEFFC45457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05" b="21273"/>
          <a:stretch/>
        </p:blipFill>
        <p:spPr>
          <a:xfrm>
            <a:off x="2686515" y="0"/>
            <a:ext cx="6818969" cy="6960870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A52F7BBE-B7E0-B1F4-D342-E37305C3E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5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9238E-2120-7938-415D-2A188D12F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B48D88F-164C-138A-7024-E42D3888B227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tecknad serie, text, rita, clipart&#10;&#10;AI-genererat innehåll kan vara felaktigt.">
            <a:extLst>
              <a:ext uri="{FF2B5EF4-FFF2-40B4-BE49-F238E27FC236}">
                <a16:creationId xmlns:a16="http://schemas.microsoft.com/office/drawing/2014/main" id="{1E091952-C172-AA2E-1536-9873CBC79A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41" b="21231"/>
          <a:stretch/>
        </p:blipFill>
        <p:spPr>
          <a:xfrm>
            <a:off x="2796299" y="256332"/>
            <a:ext cx="6599402" cy="6448205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CB7B9DEF-F257-2EFA-40B4-FBE060A7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7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ABA4D-66C8-485E-4141-8BC8007A0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4019651-482B-4426-484E-3672E9C10105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text, tecknad serie&#10;&#10;AI-genererat innehåll kan vara felaktigt.">
            <a:extLst>
              <a:ext uri="{FF2B5EF4-FFF2-40B4-BE49-F238E27FC236}">
                <a16:creationId xmlns:a16="http://schemas.microsoft.com/office/drawing/2014/main" id="{C3566EFE-CBCA-A721-9C04-09C518D0C3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72" b="18359"/>
          <a:stretch/>
        </p:blipFill>
        <p:spPr>
          <a:xfrm>
            <a:off x="2931790" y="373036"/>
            <a:ext cx="6328420" cy="6330220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06E16FA2-F351-90C6-A667-40C18D6B01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5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EBA15-C3C6-2792-5777-D16F7BB58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523D355-2A9A-18A8-A7E5-47997F61779A}"/>
              </a:ext>
            </a:extLst>
          </p:cNvPr>
          <p:cNvSpPr/>
          <p:nvPr/>
        </p:nvSpPr>
        <p:spPr>
          <a:xfrm>
            <a:off x="-87630" y="0"/>
            <a:ext cx="12367260" cy="6960870"/>
          </a:xfrm>
          <a:prstGeom prst="rect">
            <a:avLst/>
          </a:prstGeom>
          <a:solidFill>
            <a:srgbClr val="9EB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Barnkonst, clipart, rita, illustration&#10;&#10;AI-genererat innehåll kan vara felaktigt.">
            <a:extLst>
              <a:ext uri="{FF2B5EF4-FFF2-40B4-BE49-F238E27FC236}">
                <a16:creationId xmlns:a16="http://schemas.microsoft.com/office/drawing/2014/main" id="{93148C52-4C0E-95A2-BC00-5EFD37BF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92" b="21231"/>
          <a:stretch/>
        </p:blipFill>
        <p:spPr>
          <a:xfrm>
            <a:off x="2965215" y="460716"/>
            <a:ext cx="6261569" cy="5936567"/>
          </a:xfrm>
          <a:prstGeom prst="rect">
            <a:avLst/>
          </a:prstGeom>
        </p:spPr>
      </p:pic>
      <p:pic>
        <p:nvPicPr>
          <p:cNvPr id="4" name="Bildobjekt 3" descr="En bild som visar text, däggdjur, tecknad serie, illustration&#10;&#10;AI-genererat innehåll kan vara felaktigt.">
            <a:extLst>
              <a:ext uri="{FF2B5EF4-FFF2-40B4-BE49-F238E27FC236}">
                <a16:creationId xmlns:a16="http://schemas.microsoft.com/office/drawing/2014/main" id="{88730FB9-B7C8-0621-3271-E347C80E12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949" r="67493"/>
          <a:stretch/>
        </p:blipFill>
        <p:spPr>
          <a:xfrm>
            <a:off x="9601651" y="5378256"/>
            <a:ext cx="2590349" cy="15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92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Bredbild</PresentationFormat>
  <Paragraphs>0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Felicia Kvarfordt (Bonnier Carlsen)</dc:creator>
  <cp:lastModifiedBy>Felicia Kvarfordt (Bonnier Carlsen)</cp:lastModifiedBy>
  <cp:revision>3</cp:revision>
  <dcterms:created xsi:type="dcterms:W3CDTF">2025-02-05T10:26:26Z</dcterms:created>
  <dcterms:modified xsi:type="dcterms:W3CDTF">2025-03-04T15:56:01Z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400bfff-5005-4fc5-89db-92d9a17249fc_Enabled">
    <vt:lpwstr>true</vt:lpwstr>
  </property>
  <property fmtid="{D5CDD505-2E9C-101B-9397-08002B2CF9AE}" pid="3" name="MSIP_Label_1400bfff-5005-4fc5-89db-92d9a17249fc_SetDate">
    <vt:lpwstr>2025-02-05T11:48:39Z</vt:lpwstr>
  </property>
  <property fmtid="{D5CDD505-2E9C-101B-9397-08002B2CF9AE}" pid="4" name="MSIP_Label_1400bfff-5005-4fc5-89db-92d9a17249fc_Method">
    <vt:lpwstr>Standard</vt:lpwstr>
  </property>
  <property fmtid="{D5CDD505-2E9C-101B-9397-08002B2CF9AE}" pid="5" name="MSIP_Label_1400bfff-5005-4fc5-89db-92d9a17249fc_Name">
    <vt:lpwstr>1400bfff-5005-4fc5-89db-92d9a17249fc</vt:lpwstr>
  </property>
  <property fmtid="{D5CDD505-2E9C-101B-9397-08002B2CF9AE}" pid="6" name="MSIP_Label_1400bfff-5005-4fc5-89db-92d9a17249fc_SiteId">
    <vt:lpwstr>d80f13a0-db59-44f7-b49e-f8a7a2b4e456</vt:lpwstr>
  </property>
  <property fmtid="{D5CDD505-2E9C-101B-9397-08002B2CF9AE}" pid="7" name="MSIP_Label_1400bfff-5005-4fc5-89db-92d9a17249fc_ActionId">
    <vt:lpwstr>4df690bb-3929-4ec4-a53b-a8f070169389</vt:lpwstr>
  </property>
  <property fmtid="{D5CDD505-2E9C-101B-9397-08002B2CF9AE}" pid="8" name="MSIP_Label_1400bfff-5005-4fc5-89db-92d9a17249fc_ContentBits">
    <vt:lpwstr>0</vt:lpwstr>
  </property>
  <property fmtid="{D5CDD505-2E9C-101B-9397-08002B2CF9AE}" pid="9" name="MSIP_Label_1400bfff-5005-4fc5-89db-92d9a17249fc_Tag">
    <vt:lpwstr>50, 3, 0, 1</vt:lpwstr>
  </property>
</Properties>
</file>