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906000" cy="6858000" type="A4"/>
  <p:notesSz cx="6858000" cy="9144000"/>
  <p:custDataLst>
    <p:tags r:id="rId8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31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ias Svenson" initials="MS" lastIdx="1" clrIdx="0">
    <p:extLst>
      <p:ext uri="{19B8F6BF-5375-455C-9EA6-DF929625EA0E}">
        <p15:presenceInfo xmlns:p15="http://schemas.microsoft.com/office/powerpoint/2012/main" userId="Mattias Sven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6A3"/>
    <a:srgbClr val="FDE259"/>
    <a:srgbClr val="80BF6A"/>
    <a:srgbClr val="D35250"/>
    <a:srgbClr val="90CC7A"/>
    <a:srgbClr val="90C577"/>
    <a:srgbClr val="91C57C"/>
    <a:srgbClr val="5C402F"/>
    <a:srgbClr val="735243"/>
    <a:srgbClr val="024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82E72-E4AA-40FD-879D-A89A39E23F82}" v="25" dt="2024-03-08T12:21:58.18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73325" autoAdjust="0"/>
  </p:normalViewPr>
  <p:slideViewPr>
    <p:cSldViewPr snapToGrid="0">
      <p:cViewPr>
        <p:scale>
          <a:sx n="75" d="100"/>
          <a:sy n="75" d="100"/>
        </p:scale>
        <p:origin x="1229" y="459"/>
      </p:cViewPr>
      <p:guideLst>
        <p:guide pos="31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sa Djupfeldt" userId="5938f535-108f-4d59-9d10-42b5bf461327" providerId="ADAL" clId="{C7082E72-E4AA-40FD-879D-A89A39E23F82}"/>
    <pc:docChg chg="undo custSel delSld modSld">
      <pc:chgData name="Kajsa Djupfeldt" userId="5938f535-108f-4d59-9d10-42b5bf461327" providerId="ADAL" clId="{C7082E72-E4AA-40FD-879D-A89A39E23F82}" dt="2024-03-08T12:22:18.918" v="395" actId="34135"/>
      <pc:docMkLst>
        <pc:docMk/>
      </pc:docMkLst>
      <pc:sldChg chg="addSp delSp modSp mod setBg modClrScheme chgLayout">
        <pc:chgData name="Kajsa Djupfeldt" userId="5938f535-108f-4d59-9d10-42b5bf461327" providerId="ADAL" clId="{C7082E72-E4AA-40FD-879D-A89A39E23F82}" dt="2024-03-08T12:22:18.918" v="395" actId="34135"/>
        <pc:sldMkLst>
          <pc:docMk/>
          <pc:sldMk cId="2015576444" sldId="257"/>
        </pc:sldMkLst>
        <pc:spChg chg="del mod ord">
          <ac:chgData name="Kajsa Djupfeldt" userId="5938f535-108f-4d59-9d10-42b5bf461327" providerId="ADAL" clId="{C7082E72-E4AA-40FD-879D-A89A39E23F82}" dt="2024-03-08T12:05:11.476" v="2" actId="478"/>
          <ac:spMkLst>
            <pc:docMk/>
            <pc:sldMk cId="2015576444" sldId="257"/>
            <ac:spMk id="2" creationId="{5B1B30F0-8327-9619-C572-F658166E5FF5}"/>
          </ac:spMkLst>
        </pc:spChg>
        <pc:spChg chg="del mod ord">
          <ac:chgData name="Kajsa Djupfeldt" userId="5938f535-108f-4d59-9d10-42b5bf461327" providerId="ADAL" clId="{C7082E72-E4AA-40FD-879D-A89A39E23F82}" dt="2024-03-08T12:05:11.476" v="2" actId="478"/>
          <ac:spMkLst>
            <pc:docMk/>
            <pc:sldMk cId="2015576444" sldId="257"/>
            <ac:spMk id="3" creationId="{ADEF6A22-7CC8-2E3C-F537-9CDFEA583582}"/>
          </ac:spMkLst>
        </pc:spChg>
        <pc:spChg chg="add del mod">
          <ac:chgData name="Kajsa Djupfeldt" userId="5938f535-108f-4d59-9d10-42b5bf461327" providerId="ADAL" clId="{C7082E72-E4AA-40FD-879D-A89A39E23F82}" dt="2024-03-08T12:05:15.343" v="3" actId="700"/>
          <ac:spMkLst>
            <pc:docMk/>
            <pc:sldMk cId="2015576444" sldId="257"/>
            <ac:spMk id="5" creationId="{36969220-16B3-7445-F44C-5F9DA295DC4A}"/>
          </ac:spMkLst>
        </pc:spChg>
        <pc:spChg chg="add del mod">
          <ac:chgData name="Kajsa Djupfeldt" userId="5938f535-108f-4d59-9d10-42b5bf461327" providerId="ADAL" clId="{C7082E72-E4AA-40FD-879D-A89A39E23F82}" dt="2024-03-08T12:05:15.343" v="3" actId="700"/>
          <ac:spMkLst>
            <pc:docMk/>
            <pc:sldMk cId="2015576444" sldId="257"/>
            <ac:spMk id="7" creationId="{64E3988D-36BF-EFF8-E8E3-7BABDC73C848}"/>
          </ac:spMkLst>
        </pc:spChg>
        <pc:spChg chg="add mod topLvl">
          <ac:chgData name="Kajsa Djupfeldt" userId="5938f535-108f-4d59-9d10-42b5bf461327" providerId="ADAL" clId="{C7082E72-E4AA-40FD-879D-A89A39E23F82}" dt="2024-03-08T12:18:17.712" v="283" actId="1076"/>
          <ac:spMkLst>
            <pc:docMk/>
            <pc:sldMk cId="2015576444" sldId="257"/>
            <ac:spMk id="8" creationId="{B49EA5DA-ACA5-8E2D-5DA6-3AEED69CD797}"/>
          </ac:spMkLst>
        </pc:spChg>
        <pc:spChg chg="add 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11" creationId="{A4C07E62-FF8E-C823-B997-2D256AD18539}"/>
          </ac:spMkLst>
        </pc:spChg>
        <pc:spChg chg="add 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12" creationId="{AD81AF16-8EA5-459C-337D-7FAE1E111C5B}"/>
          </ac:spMkLst>
        </pc:spChg>
        <pc:spChg chg="add 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13" creationId="{EAE8A526-63AB-2A6B-F73D-72C3889A9BD3}"/>
          </ac:spMkLst>
        </pc:spChg>
        <pc:spChg chg="add 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14" creationId="{5AE99D66-F8E6-01B6-6F22-8A5E2C45A4B8}"/>
          </ac:spMkLst>
        </pc:spChg>
        <pc:spChg chg="add 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15" creationId="{13096C62-7F69-443F-6075-CD1019DBE7F2}"/>
          </ac:spMkLst>
        </pc:spChg>
        <pc:spChg chg="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18" creationId="{16F39586-85F3-A120-9B7B-19BB92D4DD70}"/>
          </ac:spMkLst>
        </pc:spChg>
        <pc:spChg chg="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19" creationId="{AB125F5C-4812-F1E6-80FD-0139DCAB3536}"/>
          </ac:spMkLst>
        </pc:spChg>
        <pc:spChg chg="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20" creationId="{45594F13-2E1C-4DF0-FE33-9CD061C7FEDB}"/>
          </ac:spMkLst>
        </pc:spChg>
        <pc:spChg chg="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21" creationId="{D23AA35D-5304-9687-B84E-50B443BE0D3C}"/>
          </ac:spMkLst>
        </pc:spChg>
        <pc:spChg chg="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22" creationId="{7E893579-A289-E84E-3501-A30A83E3F5C7}"/>
          </ac:spMkLst>
        </pc:spChg>
        <pc:spChg chg="add mod">
          <ac:chgData name="Kajsa Djupfeldt" userId="5938f535-108f-4d59-9d10-42b5bf461327" providerId="ADAL" clId="{C7082E72-E4AA-40FD-879D-A89A39E23F82}" dt="2024-03-08T12:09:43.783" v="94" actId="164"/>
          <ac:spMkLst>
            <pc:docMk/>
            <pc:sldMk cId="2015576444" sldId="257"/>
            <ac:spMk id="24" creationId="{8AB5CD1C-FD6C-9DEA-2FB1-A662C0C78434}"/>
          </ac:spMkLst>
        </pc:spChg>
        <pc:spChg chg="add mod">
          <ac:chgData name="Kajsa Djupfeldt" userId="5938f535-108f-4d59-9d10-42b5bf461327" providerId="ADAL" clId="{C7082E72-E4AA-40FD-879D-A89A39E23F82}" dt="2024-03-08T12:13:19.167" v="230" actId="1035"/>
          <ac:spMkLst>
            <pc:docMk/>
            <pc:sldMk cId="2015576444" sldId="257"/>
            <ac:spMk id="25" creationId="{30AB8BDD-44DD-9D88-5A93-A1DA3E15ECDF}"/>
          </ac:spMkLst>
        </pc:spChg>
        <pc:spChg chg="add 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26" creationId="{CDACF075-0BE2-BFAD-CD27-8EBB3895ECC8}"/>
          </ac:spMkLst>
        </pc:spChg>
        <pc:spChg chg="add 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27" creationId="{4F765A0E-6A25-D12C-09D4-0488471943C8}"/>
          </ac:spMkLst>
        </pc:spChg>
        <pc:spChg chg="add 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28" creationId="{E44BC43B-1C39-254C-58F7-45D26991C68A}"/>
          </ac:spMkLst>
        </pc:spChg>
        <pc:spChg chg="add 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29" creationId="{15C2FF2C-E4A3-3702-E554-A782DF76003D}"/>
          </ac:spMkLst>
        </pc:spChg>
        <pc:spChg chg="add mod">
          <ac:chgData name="Kajsa Djupfeldt" userId="5938f535-108f-4d59-9d10-42b5bf461327" providerId="ADAL" clId="{C7082E72-E4AA-40FD-879D-A89A39E23F82}" dt="2024-03-08T12:13:12.003" v="229" actId="692"/>
          <ac:spMkLst>
            <pc:docMk/>
            <pc:sldMk cId="2015576444" sldId="257"/>
            <ac:spMk id="30" creationId="{9D820C3C-51ED-E6C5-5651-67D8DE310883}"/>
          </ac:spMkLst>
        </pc:spChg>
        <pc:spChg chg="add mod">
          <ac:chgData name="Kajsa Djupfeldt" userId="5938f535-108f-4d59-9d10-42b5bf461327" providerId="ADAL" clId="{C7082E72-E4AA-40FD-879D-A89A39E23F82}" dt="2024-03-08T12:21:58.185" v="393" actId="164"/>
          <ac:spMkLst>
            <pc:docMk/>
            <pc:sldMk cId="2015576444" sldId="257"/>
            <ac:spMk id="33" creationId="{920B89DF-4196-947D-05B7-C645D744A026}"/>
          </ac:spMkLst>
        </pc:spChg>
        <pc:spChg chg="add mod">
          <ac:chgData name="Kajsa Djupfeldt" userId="5938f535-108f-4d59-9d10-42b5bf461327" providerId="ADAL" clId="{C7082E72-E4AA-40FD-879D-A89A39E23F82}" dt="2024-03-08T12:21:58.185" v="393" actId="164"/>
          <ac:spMkLst>
            <pc:docMk/>
            <pc:sldMk cId="2015576444" sldId="257"/>
            <ac:spMk id="34" creationId="{A9CDE9F5-A53B-B600-0F57-631C5CD5DAF3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52" creationId="{E607AD6D-2EAA-C04F-624F-24D182CB32B6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53" creationId="{67E946F1-3962-C33E-133A-E0F4776A7A5B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55" creationId="{F2F9D739-7FD8-28A9-DD30-4EEFD0C487D1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56" creationId="{0C168E81-7955-BEAB-C7D8-5624F43C044A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57" creationId="{DD816E11-BE19-00FD-36D1-5E84BFAC7FE3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58" creationId="{33A90CC9-421E-0C55-364E-0C41511BDBB0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59" creationId="{CB731865-037C-D2EE-075B-F5DCD3B71FD6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62" creationId="{08D3EE73-56AA-1AF9-A066-0A83AF1248E6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63" creationId="{33858048-E0E7-FB25-AAB6-67C20EA8E975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64" creationId="{456A6970-38E1-CE70-F60F-2ACA87320E8B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65" creationId="{9874F5E8-6DB8-524D-BA3E-4785E94C7D68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66" creationId="{1C2F3C06-C057-D722-8840-2DFD6CBDDE94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67" creationId="{27A0A937-F6FC-C26C-2E08-705600B40ED8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68" creationId="{415C856B-CFDB-5F79-B2CC-6B39018128B0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69" creationId="{19A44A0B-268C-39FF-E0CA-EC8DF4EDE4B3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70" creationId="{E72AB3E4-CFFF-49F6-A2BF-ACC324BBE90D}"/>
          </ac:spMkLst>
        </pc:spChg>
        <pc:spChg chg="mod">
          <ac:chgData name="Kajsa Djupfeldt" userId="5938f535-108f-4d59-9d10-42b5bf461327" providerId="ADAL" clId="{C7082E72-E4AA-40FD-879D-A89A39E23F82}" dt="2024-03-08T12:19:53.557" v="312" actId="571"/>
          <ac:spMkLst>
            <pc:docMk/>
            <pc:sldMk cId="2015576444" sldId="257"/>
            <ac:spMk id="71" creationId="{B433AB79-9BAC-D1DC-9011-C55A9E1B3E5B}"/>
          </ac:spMkLst>
        </pc:spChg>
        <pc:grpChg chg="add mod">
          <ac:chgData name="Kajsa Djupfeldt" userId="5938f535-108f-4d59-9d10-42b5bf461327" providerId="ADAL" clId="{C7082E72-E4AA-40FD-879D-A89A39E23F82}" dt="2024-03-08T12:08:10.918" v="79" actId="164"/>
          <ac:grpSpMkLst>
            <pc:docMk/>
            <pc:sldMk cId="2015576444" sldId="257"/>
            <ac:grpSpMk id="16" creationId="{D5489CE8-D32E-333A-4233-B7DEFD2AA9F1}"/>
          </ac:grpSpMkLst>
        </pc:grpChg>
        <pc:grpChg chg="add mod">
          <ac:chgData name="Kajsa Djupfeldt" userId="5938f535-108f-4d59-9d10-42b5bf461327" providerId="ADAL" clId="{C7082E72-E4AA-40FD-879D-A89A39E23F82}" dt="2024-03-08T12:08:10.918" v="79" actId="164"/>
          <ac:grpSpMkLst>
            <pc:docMk/>
            <pc:sldMk cId="2015576444" sldId="257"/>
            <ac:grpSpMk id="17" creationId="{AE520AB1-C9F1-5182-D094-3A77D2079AE6}"/>
          </ac:grpSpMkLst>
        </pc:grpChg>
        <pc:grpChg chg="add mod">
          <ac:chgData name="Kajsa Djupfeldt" userId="5938f535-108f-4d59-9d10-42b5bf461327" providerId="ADAL" clId="{C7082E72-E4AA-40FD-879D-A89A39E23F82}" dt="2024-03-08T12:09:25.912" v="90" actId="164"/>
          <ac:grpSpMkLst>
            <pc:docMk/>
            <pc:sldMk cId="2015576444" sldId="257"/>
            <ac:grpSpMk id="23" creationId="{C184B230-8A19-E26C-7241-ABD09E8C72E8}"/>
          </ac:grpSpMkLst>
        </pc:grpChg>
        <pc:grpChg chg="add mod ord">
          <ac:chgData name="Kajsa Djupfeldt" userId="5938f535-108f-4d59-9d10-42b5bf461327" providerId="ADAL" clId="{C7082E72-E4AA-40FD-879D-A89A39E23F82}" dt="2024-03-08T12:09:43.783" v="94" actId="164"/>
          <ac:grpSpMkLst>
            <pc:docMk/>
            <pc:sldMk cId="2015576444" sldId="257"/>
            <ac:grpSpMk id="31" creationId="{A8D73877-BB5C-1AB2-D083-5B6621BD6234}"/>
          </ac:grpSpMkLst>
        </pc:grpChg>
        <pc:grpChg chg="add mod">
          <ac:chgData name="Kajsa Djupfeldt" userId="5938f535-108f-4d59-9d10-42b5bf461327" providerId="ADAL" clId="{C7082E72-E4AA-40FD-879D-A89A39E23F82}" dt="2024-03-08T12:21:58.185" v="393" actId="164"/>
          <ac:grpSpMkLst>
            <pc:docMk/>
            <pc:sldMk cId="2015576444" sldId="257"/>
            <ac:grpSpMk id="32" creationId="{BCCAED0D-A206-D4AC-1B9A-B7978119428D}"/>
          </ac:grpSpMkLst>
        </pc:grpChg>
        <pc:grpChg chg="add del mod">
          <ac:chgData name="Kajsa Djupfeldt" userId="5938f535-108f-4d59-9d10-42b5bf461327" providerId="ADAL" clId="{C7082E72-E4AA-40FD-879D-A89A39E23F82}" dt="2024-03-08T12:15:23.017" v="255" actId="165"/>
          <ac:grpSpMkLst>
            <pc:docMk/>
            <pc:sldMk cId="2015576444" sldId="257"/>
            <ac:grpSpMk id="35" creationId="{4B725302-6131-5B93-FFD6-1AE21AD6B3DB}"/>
          </ac:grpSpMkLst>
        </pc:grpChg>
        <pc:grpChg chg="add mod">
          <ac:chgData name="Kajsa Djupfeldt" userId="5938f535-108f-4d59-9d10-42b5bf461327" providerId="ADAL" clId="{C7082E72-E4AA-40FD-879D-A89A39E23F82}" dt="2024-03-08T12:18:24.928" v="284" actId="1076"/>
          <ac:grpSpMkLst>
            <pc:docMk/>
            <pc:sldMk cId="2015576444" sldId="257"/>
            <ac:grpSpMk id="36" creationId="{172684C7-7F42-0582-2B91-5E41B8ECC5AD}"/>
          </ac:grpSpMkLst>
        </pc:grpChg>
        <pc:grpChg chg="add mod">
          <ac:chgData name="Kajsa Djupfeldt" userId="5938f535-108f-4d59-9d10-42b5bf461327" providerId="ADAL" clId="{C7082E72-E4AA-40FD-879D-A89A39E23F82}" dt="2024-03-08T12:19:53.557" v="312" actId="571"/>
          <ac:grpSpMkLst>
            <pc:docMk/>
            <pc:sldMk cId="2015576444" sldId="257"/>
            <ac:grpSpMk id="50" creationId="{B43F59D2-49FA-F82B-D379-1C9C6A060D75}"/>
          </ac:grpSpMkLst>
        </pc:grpChg>
        <pc:grpChg chg="mod">
          <ac:chgData name="Kajsa Djupfeldt" userId="5938f535-108f-4d59-9d10-42b5bf461327" providerId="ADAL" clId="{C7082E72-E4AA-40FD-879D-A89A39E23F82}" dt="2024-03-08T12:19:53.557" v="312" actId="571"/>
          <ac:grpSpMkLst>
            <pc:docMk/>
            <pc:sldMk cId="2015576444" sldId="257"/>
            <ac:grpSpMk id="51" creationId="{DE10023A-39CA-DA88-C599-8266C3B5243A}"/>
          </ac:grpSpMkLst>
        </pc:grpChg>
        <pc:grpChg chg="mod">
          <ac:chgData name="Kajsa Djupfeldt" userId="5938f535-108f-4d59-9d10-42b5bf461327" providerId="ADAL" clId="{C7082E72-E4AA-40FD-879D-A89A39E23F82}" dt="2024-03-08T12:19:53.557" v="312" actId="571"/>
          <ac:grpSpMkLst>
            <pc:docMk/>
            <pc:sldMk cId="2015576444" sldId="257"/>
            <ac:grpSpMk id="54" creationId="{1623B7FA-9877-1691-C367-640EED185812}"/>
          </ac:grpSpMkLst>
        </pc:grpChg>
        <pc:grpChg chg="mod">
          <ac:chgData name="Kajsa Djupfeldt" userId="5938f535-108f-4d59-9d10-42b5bf461327" providerId="ADAL" clId="{C7082E72-E4AA-40FD-879D-A89A39E23F82}" dt="2024-03-08T12:19:53.557" v="312" actId="571"/>
          <ac:grpSpMkLst>
            <pc:docMk/>
            <pc:sldMk cId="2015576444" sldId="257"/>
            <ac:grpSpMk id="60" creationId="{5C89B9E3-5C38-C38B-2BA1-540FA3A0C10C}"/>
          </ac:grpSpMkLst>
        </pc:grpChg>
        <pc:grpChg chg="mod">
          <ac:chgData name="Kajsa Djupfeldt" userId="5938f535-108f-4d59-9d10-42b5bf461327" providerId="ADAL" clId="{C7082E72-E4AA-40FD-879D-A89A39E23F82}" dt="2024-03-08T12:19:53.557" v="312" actId="571"/>
          <ac:grpSpMkLst>
            <pc:docMk/>
            <pc:sldMk cId="2015576444" sldId="257"/>
            <ac:grpSpMk id="61" creationId="{E4FE7D65-26C3-C9A2-D01C-D3C248C11CF8}"/>
          </ac:grpSpMkLst>
        </pc:grpChg>
        <pc:grpChg chg="add mod">
          <ac:chgData name="Kajsa Djupfeldt" userId="5938f535-108f-4d59-9d10-42b5bf461327" providerId="ADAL" clId="{C7082E72-E4AA-40FD-879D-A89A39E23F82}" dt="2024-03-08T12:21:58.185" v="393" actId="164"/>
          <ac:grpSpMkLst>
            <pc:docMk/>
            <pc:sldMk cId="2015576444" sldId="257"/>
            <ac:grpSpMk id="77" creationId="{3EF96189-1104-78C2-FDE3-D43CC75228F7}"/>
          </ac:grpSpMkLst>
        </pc:grpChg>
        <pc:picChg chg="add mod">
          <ac:chgData name="Kajsa Djupfeldt" userId="5938f535-108f-4d59-9d10-42b5bf461327" providerId="ADAL" clId="{C7082E72-E4AA-40FD-879D-A89A39E23F82}" dt="2024-03-08T12:22:08.385" v="394" actId="34135"/>
          <ac:picMkLst>
            <pc:docMk/>
            <pc:sldMk cId="2015576444" sldId="257"/>
            <ac:picMk id="39" creationId="{6C03A756-CACA-D563-3B30-CCCDE1DEDAEF}"/>
          </ac:picMkLst>
        </pc:picChg>
        <pc:picChg chg="add del mod">
          <ac:chgData name="Kajsa Djupfeldt" userId="5938f535-108f-4d59-9d10-42b5bf461327" providerId="ADAL" clId="{C7082E72-E4AA-40FD-879D-A89A39E23F82}" dt="2024-03-08T12:17:50.977" v="271" actId="478"/>
          <ac:picMkLst>
            <pc:docMk/>
            <pc:sldMk cId="2015576444" sldId="257"/>
            <ac:picMk id="41" creationId="{0AACDA06-2192-4629-67FE-008FA02670F0}"/>
          </ac:picMkLst>
        </pc:picChg>
        <pc:picChg chg="add mod">
          <ac:chgData name="Kajsa Djupfeldt" userId="5938f535-108f-4d59-9d10-42b5bf461327" providerId="ADAL" clId="{C7082E72-E4AA-40FD-879D-A89A39E23F82}" dt="2024-03-08T12:22:08.385" v="394" actId="34135"/>
          <ac:picMkLst>
            <pc:docMk/>
            <pc:sldMk cId="2015576444" sldId="257"/>
            <ac:picMk id="43" creationId="{55C37F5E-E2B0-31A7-F237-732A5F39D9AA}"/>
          </ac:picMkLst>
        </pc:picChg>
        <pc:picChg chg="add mod">
          <ac:chgData name="Kajsa Djupfeldt" userId="5938f535-108f-4d59-9d10-42b5bf461327" providerId="ADAL" clId="{C7082E72-E4AA-40FD-879D-A89A39E23F82}" dt="2024-03-08T12:22:08.385" v="394" actId="34135"/>
          <ac:picMkLst>
            <pc:docMk/>
            <pc:sldMk cId="2015576444" sldId="257"/>
            <ac:picMk id="45" creationId="{ACD0F43C-3BF9-BCE0-CDB9-45DEE675896B}"/>
          </ac:picMkLst>
        </pc:picChg>
        <pc:picChg chg="add mod">
          <ac:chgData name="Kajsa Djupfeldt" userId="5938f535-108f-4d59-9d10-42b5bf461327" providerId="ADAL" clId="{C7082E72-E4AA-40FD-879D-A89A39E23F82}" dt="2024-03-08T12:22:18.918" v="395" actId="34135"/>
          <ac:picMkLst>
            <pc:docMk/>
            <pc:sldMk cId="2015576444" sldId="257"/>
            <ac:picMk id="47" creationId="{BAB93F25-105C-74A4-5674-EFE2B8D8A20D}"/>
          </ac:picMkLst>
        </pc:picChg>
        <pc:picChg chg="add mod ord">
          <ac:chgData name="Kajsa Djupfeldt" userId="5938f535-108f-4d59-9d10-42b5bf461327" providerId="ADAL" clId="{C7082E72-E4AA-40FD-879D-A89A39E23F82}" dt="2024-03-08T12:22:08.385" v="394" actId="34135"/>
          <ac:picMkLst>
            <pc:docMk/>
            <pc:sldMk cId="2015576444" sldId="257"/>
            <ac:picMk id="49" creationId="{5B4C9A2C-F5A1-E28E-1E45-0A5C3C5A775C}"/>
          </ac:picMkLst>
        </pc:picChg>
        <pc:picChg chg="add mod">
          <ac:chgData name="Kajsa Djupfeldt" userId="5938f535-108f-4d59-9d10-42b5bf461327" providerId="ADAL" clId="{C7082E72-E4AA-40FD-879D-A89A39E23F82}" dt="2024-03-08T12:22:08.385" v="394" actId="34135"/>
          <ac:picMkLst>
            <pc:docMk/>
            <pc:sldMk cId="2015576444" sldId="257"/>
            <ac:picMk id="73" creationId="{1C9C49F9-2664-7FF7-349E-0DE80708B7F1}"/>
          </ac:picMkLst>
        </pc:picChg>
        <pc:picChg chg="add mod">
          <ac:chgData name="Kajsa Djupfeldt" userId="5938f535-108f-4d59-9d10-42b5bf461327" providerId="ADAL" clId="{C7082E72-E4AA-40FD-879D-A89A39E23F82}" dt="2024-03-08T12:22:08.385" v="394" actId="34135"/>
          <ac:picMkLst>
            <pc:docMk/>
            <pc:sldMk cId="2015576444" sldId="257"/>
            <ac:picMk id="74" creationId="{BC441A37-22A4-183F-DFEB-1FB3A3313A1F}"/>
          </ac:picMkLst>
        </pc:picChg>
        <pc:picChg chg="add mod">
          <ac:chgData name="Kajsa Djupfeldt" userId="5938f535-108f-4d59-9d10-42b5bf461327" providerId="ADAL" clId="{C7082E72-E4AA-40FD-879D-A89A39E23F82}" dt="2024-03-08T12:22:08.385" v="394" actId="34135"/>
          <ac:picMkLst>
            <pc:docMk/>
            <pc:sldMk cId="2015576444" sldId="257"/>
            <ac:picMk id="76" creationId="{CD3624F1-5907-EF6B-65BE-8686C0BD8D00}"/>
          </ac:picMkLst>
        </pc:picChg>
        <pc:cxnChg chg="add mod topLvl">
          <ac:chgData name="Kajsa Djupfeldt" userId="5938f535-108f-4d59-9d10-42b5bf461327" providerId="ADAL" clId="{C7082E72-E4AA-40FD-879D-A89A39E23F82}" dt="2024-03-08T12:15:31.617" v="258" actId="164"/>
          <ac:cxnSpMkLst>
            <pc:docMk/>
            <pc:sldMk cId="2015576444" sldId="257"/>
            <ac:cxnSpMk id="10" creationId="{F1275E46-3F33-F505-AAE8-C5736BDD5FA2}"/>
          </ac:cxnSpMkLst>
        </pc:cxnChg>
      </pc:sldChg>
      <pc:sldChg chg="del">
        <pc:chgData name="Kajsa Djupfeldt" userId="5938f535-108f-4d59-9d10-42b5bf461327" providerId="ADAL" clId="{C7082E72-E4AA-40FD-879D-A89A39E23F82}" dt="2024-03-08T12:05:01.610" v="0" actId="47"/>
        <pc:sldMkLst>
          <pc:docMk/>
          <pc:sldMk cId="829020333" sldId="281"/>
        </pc:sldMkLst>
      </pc:sldChg>
      <pc:sldChg chg="del">
        <pc:chgData name="Kajsa Djupfeldt" userId="5938f535-108f-4d59-9d10-42b5bf461327" providerId="ADAL" clId="{C7082E72-E4AA-40FD-879D-A89A39E23F82}" dt="2024-03-08T12:05:01.610" v="0" actId="47"/>
        <pc:sldMkLst>
          <pc:docMk/>
          <pc:sldMk cId="3289521884" sldId="282"/>
        </pc:sldMkLst>
      </pc:sldChg>
      <pc:sldChg chg="del">
        <pc:chgData name="Kajsa Djupfeldt" userId="5938f535-108f-4d59-9d10-42b5bf461327" providerId="ADAL" clId="{C7082E72-E4AA-40FD-879D-A89A39E23F82}" dt="2024-03-08T12:05:01.610" v="0" actId="47"/>
        <pc:sldMkLst>
          <pc:docMk/>
          <pc:sldMk cId="2623820881" sldId="283"/>
        </pc:sldMkLst>
      </pc:sldChg>
      <pc:sldChg chg="del">
        <pc:chgData name="Kajsa Djupfeldt" userId="5938f535-108f-4d59-9d10-42b5bf461327" providerId="ADAL" clId="{C7082E72-E4AA-40FD-879D-A89A39E23F82}" dt="2024-03-08T12:05:01.610" v="0" actId="47"/>
        <pc:sldMkLst>
          <pc:docMk/>
          <pc:sldMk cId="1642392833" sldId="284"/>
        </pc:sldMkLst>
      </pc:sldChg>
      <pc:sldChg chg="del">
        <pc:chgData name="Kajsa Djupfeldt" userId="5938f535-108f-4d59-9d10-42b5bf461327" providerId="ADAL" clId="{C7082E72-E4AA-40FD-879D-A89A39E23F82}" dt="2024-03-08T12:05:01.610" v="0" actId="47"/>
        <pc:sldMkLst>
          <pc:docMk/>
          <pc:sldMk cId="1933438317" sldId="285"/>
        </pc:sldMkLst>
      </pc:sldChg>
      <pc:sldChg chg="del">
        <pc:chgData name="Kajsa Djupfeldt" userId="5938f535-108f-4d59-9d10-42b5bf461327" providerId="ADAL" clId="{C7082E72-E4AA-40FD-879D-A89A39E23F82}" dt="2024-03-08T12:05:01.610" v="0" actId="47"/>
        <pc:sldMkLst>
          <pc:docMk/>
          <pc:sldMk cId="18501472" sldId="286"/>
        </pc:sldMkLst>
      </pc:sldChg>
      <pc:sldChg chg="del">
        <pc:chgData name="Kajsa Djupfeldt" userId="5938f535-108f-4d59-9d10-42b5bf461327" providerId="ADAL" clId="{C7082E72-E4AA-40FD-879D-A89A39E23F82}" dt="2024-03-08T12:05:01.610" v="0" actId="47"/>
        <pc:sldMkLst>
          <pc:docMk/>
          <pc:sldMk cId="1278150892" sldId="287"/>
        </pc:sldMkLst>
      </pc:sldChg>
      <pc:sldChg chg="del">
        <pc:chgData name="Kajsa Djupfeldt" userId="5938f535-108f-4d59-9d10-42b5bf461327" providerId="ADAL" clId="{C7082E72-E4AA-40FD-879D-A89A39E23F82}" dt="2024-03-08T12:05:01.610" v="0" actId="47"/>
        <pc:sldMkLst>
          <pc:docMk/>
          <pc:sldMk cId="850209059" sldId="288"/>
        </pc:sldMkLst>
      </pc:sldChg>
      <pc:sldChg chg="del">
        <pc:chgData name="Kajsa Djupfeldt" userId="5938f535-108f-4d59-9d10-42b5bf461327" providerId="ADAL" clId="{C7082E72-E4AA-40FD-879D-A89A39E23F82}" dt="2024-03-08T12:05:01.610" v="0" actId="47"/>
        <pc:sldMkLst>
          <pc:docMk/>
          <pc:sldMk cId="1558038132" sldId="2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ABA04DF-1A63-40F8-BB2C-C596AA316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E3C3E67-2420-47A9-995A-D63E1834C0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0B79C-9E26-48B6-A37B-235B255210F8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57F9F0B-549A-447F-AD2D-C4D96AC081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ED2C0CD-5DA3-46EC-B3CF-CD79F28BD5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428E2-75F0-4B25-B9C0-775D76C5DF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37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3952C-34AD-4B0E-9856-60F64A51271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C1838-54A8-458B-8E36-BFA08ADDD4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3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typ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ild 2">
            <a:extLst>
              <a:ext uri="{FF2B5EF4-FFF2-40B4-BE49-F238E27FC236}">
                <a16:creationId xmlns:a16="http://schemas.microsoft.com/office/drawing/2014/main" id="{153B9FFC-82FF-F3F2-D298-FC03599B33F5}"/>
              </a:ext>
            </a:extLst>
          </p:cNvPr>
          <p:cNvGrpSpPr/>
          <p:nvPr/>
        </p:nvGrpSpPr>
        <p:grpSpPr>
          <a:xfrm>
            <a:off x="3192175" y="850833"/>
            <a:ext cx="3521557" cy="4408678"/>
            <a:chOff x="4558153" y="1869722"/>
            <a:chExt cx="3065234" cy="3117889"/>
          </a:xfrm>
          <a:solidFill>
            <a:schemeClr val="accent2"/>
          </a:solidFill>
        </p:grpSpPr>
        <p:sp>
          <p:nvSpPr>
            <p:cNvPr id="65" name="Frihandsfigur 64">
              <a:extLst>
                <a:ext uri="{FF2B5EF4-FFF2-40B4-BE49-F238E27FC236}">
                  <a16:creationId xmlns:a16="http://schemas.microsoft.com/office/drawing/2014/main" id="{82BFC8CE-9A8C-A420-8B9D-4A79B0E00D0D}"/>
                </a:ext>
              </a:extLst>
            </p:cNvPr>
            <p:cNvSpPr/>
            <p:nvPr/>
          </p:nvSpPr>
          <p:spPr>
            <a:xfrm>
              <a:off x="5139301" y="3562684"/>
              <a:ext cx="2034766" cy="977895"/>
            </a:xfrm>
            <a:custGeom>
              <a:avLst/>
              <a:gdLst>
                <a:gd name="connsiteX0" fmla="*/ 934614 w 2034766"/>
                <a:gd name="connsiteY0" fmla="*/ 977895 h 977895"/>
                <a:gd name="connsiteX1" fmla="*/ 4283 w 2034766"/>
                <a:gd name="connsiteY1" fmla="*/ 475176 h 977895"/>
                <a:gd name="connsiteX2" fmla="*/ 11803 w 2034766"/>
                <a:gd name="connsiteY2" fmla="*/ 439002 h 977895"/>
                <a:gd name="connsiteX3" fmla="*/ 47977 w 2034766"/>
                <a:gd name="connsiteY3" fmla="*/ 446523 h 977895"/>
                <a:gd name="connsiteX4" fmla="*/ 934614 w 2034766"/>
                <a:gd name="connsiteY4" fmla="*/ 925634 h 977895"/>
                <a:gd name="connsiteX5" fmla="*/ 1982795 w 2034766"/>
                <a:gd name="connsiteY5" fmla="*/ 22338 h 977895"/>
                <a:gd name="connsiteX6" fmla="*/ 2012495 w 2034766"/>
                <a:gd name="connsiteY6" fmla="*/ 348 h 977895"/>
                <a:gd name="connsiteX7" fmla="*/ 2034485 w 2034766"/>
                <a:gd name="connsiteY7" fmla="*/ 30049 h 977895"/>
                <a:gd name="connsiteX8" fmla="*/ 934614 w 2034766"/>
                <a:gd name="connsiteY8" fmla="*/ 977895 h 97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4766" h="977895">
                  <a:moveTo>
                    <a:pt x="934614" y="977895"/>
                  </a:moveTo>
                  <a:cubicBezTo>
                    <a:pt x="558597" y="977895"/>
                    <a:pt x="210854" y="789983"/>
                    <a:pt x="4283" y="475176"/>
                  </a:cubicBezTo>
                  <a:cubicBezTo>
                    <a:pt x="-3619" y="463086"/>
                    <a:pt x="-287" y="446903"/>
                    <a:pt x="11803" y="439002"/>
                  </a:cubicBezTo>
                  <a:cubicBezTo>
                    <a:pt x="23893" y="431006"/>
                    <a:pt x="40076" y="434433"/>
                    <a:pt x="47977" y="446523"/>
                  </a:cubicBezTo>
                  <a:cubicBezTo>
                    <a:pt x="244838" y="746574"/>
                    <a:pt x="576208" y="925634"/>
                    <a:pt x="934614" y="925634"/>
                  </a:cubicBezTo>
                  <a:cubicBezTo>
                    <a:pt x="1455991" y="925634"/>
                    <a:pt x="1906735" y="537338"/>
                    <a:pt x="1982795" y="22338"/>
                  </a:cubicBezTo>
                  <a:cubicBezTo>
                    <a:pt x="1984889" y="8059"/>
                    <a:pt x="1997835" y="-2032"/>
                    <a:pt x="2012495" y="348"/>
                  </a:cubicBezTo>
                  <a:cubicBezTo>
                    <a:pt x="2026775" y="2442"/>
                    <a:pt x="2036580" y="15770"/>
                    <a:pt x="2034485" y="30049"/>
                  </a:cubicBezTo>
                  <a:cubicBezTo>
                    <a:pt x="1954617" y="570370"/>
                    <a:pt x="1481694" y="977895"/>
                    <a:pt x="934614" y="977895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6" name="Frihandsfigur 65">
              <a:extLst>
                <a:ext uri="{FF2B5EF4-FFF2-40B4-BE49-F238E27FC236}">
                  <a16:creationId xmlns:a16="http://schemas.microsoft.com/office/drawing/2014/main" id="{85595E56-95B2-6D8C-FA7E-8EB08C7F8210}"/>
                </a:ext>
              </a:extLst>
            </p:cNvPr>
            <p:cNvSpPr/>
            <p:nvPr/>
          </p:nvSpPr>
          <p:spPr>
            <a:xfrm>
              <a:off x="5070940" y="2316753"/>
              <a:ext cx="1719787" cy="663502"/>
            </a:xfrm>
            <a:custGeom>
              <a:avLst/>
              <a:gdLst>
                <a:gd name="connsiteX0" fmla="*/ 26094 w 1719787"/>
                <a:gd name="connsiteY0" fmla="*/ 663502 h 663502"/>
                <a:gd name="connsiteX1" fmla="*/ 14670 w 1719787"/>
                <a:gd name="connsiteY1" fmla="*/ 660837 h 663502"/>
                <a:gd name="connsiteX2" fmla="*/ 2676 w 1719787"/>
                <a:gd name="connsiteY2" fmla="*/ 625901 h 663502"/>
                <a:gd name="connsiteX3" fmla="*/ 1002975 w 1719787"/>
                <a:gd name="connsiteY3" fmla="*/ 0 h 663502"/>
                <a:gd name="connsiteX4" fmla="*/ 1710266 w 1719787"/>
                <a:gd name="connsiteY4" fmla="*/ 253882 h 663502"/>
                <a:gd name="connsiteX5" fmla="*/ 1713788 w 1719787"/>
                <a:gd name="connsiteY5" fmla="*/ 290627 h 663502"/>
                <a:gd name="connsiteX6" fmla="*/ 1677043 w 1719787"/>
                <a:gd name="connsiteY6" fmla="*/ 294149 h 663502"/>
                <a:gd name="connsiteX7" fmla="*/ 1002975 w 1719787"/>
                <a:gd name="connsiteY7" fmla="*/ 52166 h 663502"/>
                <a:gd name="connsiteX8" fmla="*/ 49607 w 1719787"/>
                <a:gd name="connsiteY8" fmla="*/ 648747 h 663502"/>
                <a:gd name="connsiteX9" fmla="*/ 26094 w 1719787"/>
                <a:gd name="connsiteY9" fmla="*/ 663502 h 66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787" h="663502">
                  <a:moveTo>
                    <a:pt x="26094" y="663502"/>
                  </a:moveTo>
                  <a:cubicBezTo>
                    <a:pt x="22191" y="663502"/>
                    <a:pt x="18383" y="662645"/>
                    <a:pt x="14670" y="660837"/>
                  </a:cubicBezTo>
                  <a:cubicBezTo>
                    <a:pt x="1724" y="654554"/>
                    <a:pt x="-3702" y="638942"/>
                    <a:pt x="2676" y="625901"/>
                  </a:cubicBezTo>
                  <a:cubicBezTo>
                    <a:pt x="190589" y="239794"/>
                    <a:pt x="573840" y="0"/>
                    <a:pt x="1002975" y="0"/>
                  </a:cubicBezTo>
                  <a:cubicBezTo>
                    <a:pt x="1260665" y="0"/>
                    <a:pt x="1511882" y="90149"/>
                    <a:pt x="1710266" y="253882"/>
                  </a:cubicBezTo>
                  <a:cubicBezTo>
                    <a:pt x="1721404" y="263021"/>
                    <a:pt x="1723022" y="279585"/>
                    <a:pt x="1713788" y="290627"/>
                  </a:cubicBezTo>
                  <a:cubicBezTo>
                    <a:pt x="1704650" y="301765"/>
                    <a:pt x="1688086" y="303383"/>
                    <a:pt x="1677043" y="294149"/>
                  </a:cubicBezTo>
                  <a:cubicBezTo>
                    <a:pt x="1487988" y="138126"/>
                    <a:pt x="1248575" y="52166"/>
                    <a:pt x="1002975" y="52166"/>
                  </a:cubicBezTo>
                  <a:cubicBezTo>
                    <a:pt x="594021" y="52166"/>
                    <a:pt x="228667" y="280727"/>
                    <a:pt x="49607" y="648747"/>
                  </a:cubicBezTo>
                  <a:cubicBezTo>
                    <a:pt x="45037" y="658171"/>
                    <a:pt x="35708" y="663502"/>
                    <a:pt x="26094" y="663502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7" name="Frihandsfigur 66">
              <a:extLst>
                <a:ext uri="{FF2B5EF4-FFF2-40B4-BE49-F238E27FC236}">
                  <a16:creationId xmlns:a16="http://schemas.microsoft.com/office/drawing/2014/main" id="{E88546F6-00D4-6DBE-AE91-3A7CCFC3895A}"/>
                </a:ext>
              </a:extLst>
            </p:cNvPr>
            <p:cNvSpPr/>
            <p:nvPr/>
          </p:nvSpPr>
          <p:spPr>
            <a:xfrm>
              <a:off x="4850280" y="3776961"/>
              <a:ext cx="2736588" cy="1210649"/>
            </a:xfrm>
            <a:custGeom>
              <a:avLst/>
              <a:gdLst>
                <a:gd name="connsiteX0" fmla="*/ 1223635 w 2736588"/>
                <a:gd name="connsiteY0" fmla="*/ 1210650 h 1210649"/>
                <a:gd name="connsiteX1" fmla="*/ 5723 w 2736588"/>
                <a:gd name="connsiteY1" fmla="*/ 624921 h 1210649"/>
                <a:gd name="connsiteX2" fmla="*/ 9816 w 2736588"/>
                <a:gd name="connsiteY2" fmla="*/ 588176 h 1210649"/>
                <a:gd name="connsiteX3" fmla="*/ 46561 w 2736588"/>
                <a:gd name="connsiteY3" fmla="*/ 592269 h 1210649"/>
                <a:gd name="connsiteX4" fmla="*/ 1223635 w 2736588"/>
                <a:gd name="connsiteY4" fmla="*/ 1158388 h 1210649"/>
                <a:gd name="connsiteX5" fmla="*/ 2685148 w 2736588"/>
                <a:gd name="connsiteY5" fmla="*/ 19773 h 1210649"/>
                <a:gd name="connsiteX6" fmla="*/ 2716848 w 2736588"/>
                <a:gd name="connsiteY6" fmla="*/ 829 h 1210649"/>
                <a:gd name="connsiteX7" fmla="*/ 2735792 w 2736588"/>
                <a:gd name="connsiteY7" fmla="*/ 32529 h 1210649"/>
                <a:gd name="connsiteX8" fmla="*/ 1223635 w 2736588"/>
                <a:gd name="connsiteY8" fmla="*/ 1210650 h 121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6588" h="1210649">
                  <a:moveTo>
                    <a:pt x="1223635" y="1210650"/>
                  </a:moveTo>
                  <a:cubicBezTo>
                    <a:pt x="747474" y="1210650"/>
                    <a:pt x="303585" y="997129"/>
                    <a:pt x="5723" y="624921"/>
                  </a:cubicBezTo>
                  <a:cubicBezTo>
                    <a:pt x="-3321" y="613688"/>
                    <a:pt x="-1417" y="597219"/>
                    <a:pt x="9816" y="588176"/>
                  </a:cubicBezTo>
                  <a:cubicBezTo>
                    <a:pt x="20954" y="579133"/>
                    <a:pt x="37422" y="580941"/>
                    <a:pt x="46561" y="592269"/>
                  </a:cubicBezTo>
                  <a:cubicBezTo>
                    <a:pt x="334428" y="952007"/>
                    <a:pt x="763372" y="1158388"/>
                    <a:pt x="1223635" y="1158388"/>
                  </a:cubicBezTo>
                  <a:cubicBezTo>
                    <a:pt x="1915790" y="1158388"/>
                    <a:pt x="2516845" y="690129"/>
                    <a:pt x="2685148" y="19773"/>
                  </a:cubicBezTo>
                  <a:cubicBezTo>
                    <a:pt x="2688670" y="5779"/>
                    <a:pt x="2702569" y="-2788"/>
                    <a:pt x="2716848" y="829"/>
                  </a:cubicBezTo>
                  <a:cubicBezTo>
                    <a:pt x="2730842" y="4351"/>
                    <a:pt x="2739314" y="18535"/>
                    <a:pt x="2735792" y="32529"/>
                  </a:cubicBezTo>
                  <a:cubicBezTo>
                    <a:pt x="2561587" y="726207"/>
                    <a:pt x="1939779" y="1210650"/>
                    <a:pt x="1223635" y="1210650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8" name="Frihandsfigur 67">
              <a:extLst>
                <a:ext uri="{FF2B5EF4-FFF2-40B4-BE49-F238E27FC236}">
                  <a16:creationId xmlns:a16="http://schemas.microsoft.com/office/drawing/2014/main" id="{F25B92B1-BCC9-71FC-4C48-D7B9A667FD59}"/>
                </a:ext>
              </a:extLst>
            </p:cNvPr>
            <p:cNvSpPr/>
            <p:nvPr/>
          </p:nvSpPr>
          <p:spPr>
            <a:xfrm>
              <a:off x="4558153" y="1869722"/>
              <a:ext cx="2746509" cy="1221910"/>
            </a:xfrm>
            <a:custGeom>
              <a:avLst/>
              <a:gdLst>
                <a:gd name="connsiteX0" fmla="*/ 26166 w 2746509"/>
                <a:gd name="connsiteY0" fmla="*/ 1221910 h 1221910"/>
                <a:gd name="connsiteX1" fmla="*/ 19978 w 2746509"/>
                <a:gd name="connsiteY1" fmla="*/ 1221149 h 1221910"/>
                <a:gd name="connsiteX2" fmla="*/ 749 w 2746509"/>
                <a:gd name="connsiteY2" fmla="*/ 1189640 h 1221910"/>
                <a:gd name="connsiteX3" fmla="*/ 1515667 w 2746509"/>
                <a:gd name="connsiteY3" fmla="*/ 0 h 1221910"/>
                <a:gd name="connsiteX4" fmla="*/ 2740909 w 2746509"/>
                <a:gd name="connsiteY4" fmla="*/ 594867 h 1221910"/>
                <a:gd name="connsiteX5" fmla="*/ 2736530 w 2746509"/>
                <a:gd name="connsiteY5" fmla="*/ 631612 h 1221910"/>
                <a:gd name="connsiteX6" fmla="*/ 2699785 w 2746509"/>
                <a:gd name="connsiteY6" fmla="*/ 627233 h 1221910"/>
                <a:gd name="connsiteX7" fmla="*/ 1515667 w 2746509"/>
                <a:gd name="connsiteY7" fmla="*/ 52262 h 1221910"/>
                <a:gd name="connsiteX8" fmla="*/ 51487 w 2746509"/>
                <a:gd name="connsiteY8" fmla="*/ 1201920 h 1221910"/>
                <a:gd name="connsiteX9" fmla="*/ 26166 w 2746509"/>
                <a:gd name="connsiteY9" fmla="*/ 1221910 h 122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6509" h="1221910">
                  <a:moveTo>
                    <a:pt x="26166" y="1221910"/>
                  </a:moveTo>
                  <a:cubicBezTo>
                    <a:pt x="24167" y="1221910"/>
                    <a:pt x="22072" y="1221720"/>
                    <a:pt x="19978" y="1221149"/>
                  </a:cubicBezTo>
                  <a:cubicBezTo>
                    <a:pt x="5985" y="1217722"/>
                    <a:pt x="-2678" y="1203633"/>
                    <a:pt x="749" y="1189640"/>
                  </a:cubicBezTo>
                  <a:cubicBezTo>
                    <a:pt x="170956" y="489202"/>
                    <a:pt x="793906" y="0"/>
                    <a:pt x="1515667" y="0"/>
                  </a:cubicBezTo>
                  <a:cubicBezTo>
                    <a:pt x="1996396" y="0"/>
                    <a:pt x="2442951" y="216852"/>
                    <a:pt x="2740909" y="594867"/>
                  </a:cubicBezTo>
                  <a:cubicBezTo>
                    <a:pt x="2749857" y="606196"/>
                    <a:pt x="2747858" y="622664"/>
                    <a:pt x="2736530" y="631612"/>
                  </a:cubicBezTo>
                  <a:cubicBezTo>
                    <a:pt x="2725297" y="640465"/>
                    <a:pt x="2708828" y="638561"/>
                    <a:pt x="2699785" y="627233"/>
                  </a:cubicBezTo>
                  <a:cubicBezTo>
                    <a:pt x="2411823" y="261879"/>
                    <a:pt x="1980213" y="52262"/>
                    <a:pt x="1515667" y="52262"/>
                  </a:cubicBezTo>
                  <a:cubicBezTo>
                    <a:pt x="817990" y="52262"/>
                    <a:pt x="215983" y="524995"/>
                    <a:pt x="51487" y="1201920"/>
                  </a:cubicBezTo>
                  <a:cubicBezTo>
                    <a:pt x="48727" y="1213819"/>
                    <a:pt x="37970" y="1221910"/>
                    <a:pt x="26166" y="1221910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grpSp>
          <p:nvGrpSpPr>
            <p:cNvPr id="69" name="Bild 2">
              <a:extLst>
                <a:ext uri="{FF2B5EF4-FFF2-40B4-BE49-F238E27FC236}">
                  <a16:creationId xmlns:a16="http://schemas.microsoft.com/office/drawing/2014/main" id="{5E245490-5805-8A4E-15F6-60E34C73D19F}"/>
                </a:ext>
              </a:extLst>
            </p:cNvPr>
            <p:cNvGrpSpPr/>
            <p:nvPr/>
          </p:nvGrpSpPr>
          <p:grpSpPr>
            <a:xfrm>
              <a:off x="4573725" y="2518892"/>
              <a:ext cx="3049662" cy="1770448"/>
              <a:chOff x="4573725" y="2518892"/>
              <a:chExt cx="3049662" cy="1770448"/>
            </a:xfrm>
            <a:grpFill/>
          </p:grpSpPr>
          <p:sp>
            <p:nvSpPr>
              <p:cNvPr id="88" name="Frihandsfigur 87">
                <a:extLst>
                  <a:ext uri="{FF2B5EF4-FFF2-40B4-BE49-F238E27FC236}">
                    <a16:creationId xmlns:a16="http://schemas.microsoft.com/office/drawing/2014/main" id="{6A9EBF8F-E4F7-782B-B7A9-9BDCD3B8847E}"/>
                  </a:ext>
                </a:extLst>
              </p:cNvPr>
              <p:cNvSpPr/>
              <p:nvPr/>
            </p:nvSpPr>
            <p:spPr>
              <a:xfrm>
                <a:off x="4573725" y="3086016"/>
                <a:ext cx="888187" cy="1203325"/>
              </a:xfrm>
              <a:custGeom>
                <a:avLst/>
                <a:gdLst>
                  <a:gd name="connsiteX0" fmla="*/ 888187 w 888187"/>
                  <a:gd name="connsiteY0" fmla="*/ 339747 h 1203325"/>
                  <a:gd name="connsiteX1" fmla="*/ 859629 w 888187"/>
                  <a:gd name="connsiteY1" fmla="*/ 189912 h 1203325"/>
                  <a:gd name="connsiteX2" fmla="*/ 840781 w 888187"/>
                  <a:gd name="connsiteY2" fmla="*/ 155737 h 1203325"/>
                  <a:gd name="connsiteX3" fmla="*/ 678570 w 888187"/>
                  <a:gd name="connsiteY3" fmla="*/ 0 h 1203325"/>
                  <a:gd name="connsiteX4" fmla="*/ 698751 w 888187"/>
                  <a:gd name="connsiteY4" fmla="*/ 12280 h 1203325"/>
                  <a:gd name="connsiteX5" fmla="*/ 780237 w 888187"/>
                  <a:gd name="connsiteY5" fmla="*/ 110615 h 1203325"/>
                  <a:gd name="connsiteX6" fmla="*/ 808795 w 888187"/>
                  <a:gd name="connsiteY6" fmla="*/ 260451 h 1203325"/>
                  <a:gd name="connsiteX7" fmla="*/ 808795 w 888187"/>
                  <a:gd name="connsiteY7" fmla="*/ 263497 h 1203325"/>
                  <a:gd name="connsiteX8" fmla="*/ 777476 w 888187"/>
                  <a:gd name="connsiteY8" fmla="*/ 435417 h 1203325"/>
                  <a:gd name="connsiteX9" fmla="*/ 690374 w 888187"/>
                  <a:gd name="connsiteY9" fmla="*/ 574210 h 1203325"/>
                  <a:gd name="connsiteX10" fmla="*/ 557959 w 888187"/>
                  <a:gd name="connsiteY10" fmla="*/ 675402 h 1203325"/>
                  <a:gd name="connsiteX11" fmla="*/ 390703 w 888187"/>
                  <a:gd name="connsiteY11" fmla="*/ 735945 h 1203325"/>
                  <a:gd name="connsiteX12" fmla="*/ 269617 w 888187"/>
                  <a:gd name="connsiteY12" fmla="*/ 762313 h 1203325"/>
                  <a:gd name="connsiteX13" fmla="*/ 255528 w 888187"/>
                  <a:gd name="connsiteY13" fmla="*/ 779829 h 1203325"/>
                  <a:gd name="connsiteX14" fmla="*/ 255528 w 888187"/>
                  <a:gd name="connsiteY14" fmla="*/ 1052465 h 1203325"/>
                  <a:gd name="connsiteX15" fmla="*/ 241439 w 888187"/>
                  <a:gd name="connsiteY15" fmla="*/ 1069981 h 1203325"/>
                  <a:gd name="connsiteX16" fmla="*/ 11736 w 888187"/>
                  <a:gd name="connsiteY16" fmla="*/ 1119957 h 1203325"/>
                  <a:gd name="connsiteX17" fmla="*/ 4406 w 888187"/>
                  <a:gd name="connsiteY17" fmla="*/ 1144994 h 1203325"/>
                  <a:gd name="connsiteX18" fmla="*/ 57143 w 888187"/>
                  <a:gd name="connsiteY18" fmla="*/ 1197731 h 1203325"/>
                  <a:gd name="connsiteX19" fmla="*/ 74754 w 888187"/>
                  <a:gd name="connsiteY19" fmla="*/ 1202871 h 1203325"/>
                  <a:gd name="connsiteX20" fmla="*/ 319879 w 888187"/>
                  <a:gd name="connsiteY20" fmla="*/ 1149563 h 1203325"/>
                  <a:gd name="connsiteX21" fmla="*/ 334920 w 888187"/>
                  <a:gd name="connsiteY21" fmla="*/ 1130905 h 1203325"/>
                  <a:gd name="connsiteX22" fmla="*/ 334920 w 888187"/>
                  <a:gd name="connsiteY22" fmla="*/ 858936 h 1203325"/>
                  <a:gd name="connsiteX23" fmla="*/ 349008 w 888187"/>
                  <a:gd name="connsiteY23" fmla="*/ 841420 h 1203325"/>
                  <a:gd name="connsiteX24" fmla="*/ 470095 w 888187"/>
                  <a:gd name="connsiteY24" fmla="*/ 815051 h 1203325"/>
                  <a:gd name="connsiteX25" fmla="*/ 637351 w 888187"/>
                  <a:gd name="connsiteY25" fmla="*/ 754508 h 1203325"/>
                  <a:gd name="connsiteX26" fmla="*/ 769766 w 888187"/>
                  <a:gd name="connsiteY26" fmla="*/ 653317 h 1203325"/>
                  <a:gd name="connsiteX27" fmla="*/ 856868 w 888187"/>
                  <a:gd name="connsiteY27" fmla="*/ 514523 h 1203325"/>
                  <a:gd name="connsiteX28" fmla="*/ 888187 w 888187"/>
                  <a:gd name="connsiteY28" fmla="*/ 342603 h 1203325"/>
                  <a:gd name="connsiteX29" fmla="*/ 888187 w 888187"/>
                  <a:gd name="connsiteY29" fmla="*/ 339747 h 120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88187" h="1203325">
                    <a:moveTo>
                      <a:pt x="888187" y="339747"/>
                    </a:moveTo>
                    <a:cubicBezTo>
                      <a:pt x="888187" y="281489"/>
                      <a:pt x="878668" y="231512"/>
                      <a:pt x="859629" y="189912"/>
                    </a:cubicBezTo>
                    <a:cubicBezTo>
                      <a:pt x="854013" y="177727"/>
                      <a:pt x="847730" y="166399"/>
                      <a:pt x="840781" y="155737"/>
                    </a:cubicBezTo>
                    <a:cubicBezTo>
                      <a:pt x="789471" y="70539"/>
                      <a:pt x="726357" y="24465"/>
                      <a:pt x="678570" y="0"/>
                    </a:cubicBezTo>
                    <a:cubicBezTo>
                      <a:pt x="685519" y="3808"/>
                      <a:pt x="692278" y="7901"/>
                      <a:pt x="698751" y="12280"/>
                    </a:cubicBezTo>
                    <a:cubicBezTo>
                      <a:pt x="734068" y="36269"/>
                      <a:pt x="761198" y="69016"/>
                      <a:pt x="780237" y="110615"/>
                    </a:cubicBezTo>
                    <a:cubicBezTo>
                      <a:pt x="799276" y="152215"/>
                      <a:pt x="808795" y="202192"/>
                      <a:pt x="808795" y="260451"/>
                    </a:cubicBezTo>
                    <a:lnTo>
                      <a:pt x="808795" y="263497"/>
                    </a:lnTo>
                    <a:cubicBezTo>
                      <a:pt x="808795" y="325849"/>
                      <a:pt x="798324" y="383156"/>
                      <a:pt x="777476" y="435417"/>
                    </a:cubicBezTo>
                    <a:cubicBezTo>
                      <a:pt x="756534" y="487679"/>
                      <a:pt x="727500" y="533943"/>
                      <a:pt x="690374" y="574210"/>
                    </a:cubicBezTo>
                    <a:cubicBezTo>
                      <a:pt x="653248" y="614477"/>
                      <a:pt x="609078" y="648176"/>
                      <a:pt x="557959" y="675402"/>
                    </a:cubicBezTo>
                    <a:cubicBezTo>
                      <a:pt x="506840" y="702627"/>
                      <a:pt x="451151" y="722808"/>
                      <a:pt x="390703" y="735945"/>
                    </a:cubicBezTo>
                    <a:lnTo>
                      <a:pt x="269617" y="762313"/>
                    </a:lnTo>
                    <a:cubicBezTo>
                      <a:pt x="261430" y="764122"/>
                      <a:pt x="255528" y="771357"/>
                      <a:pt x="255528" y="779829"/>
                    </a:cubicBezTo>
                    <a:lnTo>
                      <a:pt x="255528" y="1052465"/>
                    </a:lnTo>
                    <a:cubicBezTo>
                      <a:pt x="255528" y="1060842"/>
                      <a:pt x="249626" y="1068172"/>
                      <a:pt x="241439" y="1069981"/>
                    </a:cubicBezTo>
                    <a:lnTo>
                      <a:pt x="11736" y="1119957"/>
                    </a:lnTo>
                    <a:cubicBezTo>
                      <a:pt x="217" y="1122433"/>
                      <a:pt x="-3971" y="1136712"/>
                      <a:pt x="4406" y="1144994"/>
                    </a:cubicBezTo>
                    <a:lnTo>
                      <a:pt x="57143" y="1197731"/>
                    </a:lnTo>
                    <a:cubicBezTo>
                      <a:pt x="61713" y="1202300"/>
                      <a:pt x="68376" y="1204299"/>
                      <a:pt x="74754" y="1202871"/>
                    </a:cubicBezTo>
                    <a:lnTo>
                      <a:pt x="319879" y="1149563"/>
                    </a:lnTo>
                    <a:cubicBezTo>
                      <a:pt x="328637" y="1147659"/>
                      <a:pt x="334920" y="1139853"/>
                      <a:pt x="334920" y="1130905"/>
                    </a:cubicBezTo>
                    <a:lnTo>
                      <a:pt x="334920" y="858936"/>
                    </a:lnTo>
                    <a:cubicBezTo>
                      <a:pt x="334920" y="850559"/>
                      <a:pt x="340822" y="843228"/>
                      <a:pt x="349008" y="841420"/>
                    </a:cubicBezTo>
                    <a:lnTo>
                      <a:pt x="470095" y="815051"/>
                    </a:lnTo>
                    <a:cubicBezTo>
                      <a:pt x="530448" y="801914"/>
                      <a:pt x="586232" y="781733"/>
                      <a:pt x="637351" y="754508"/>
                    </a:cubicBezTo>
                    <a:cubicBezTo>
                      <a:pt x="688470" y="727282"/>
                      <a:pt x="732545" y="693583"/>
                      <a:pt x="769766" y="653317"/>
                    </a:cubicBezTo>
                    <a:cubicBezTo>
                      <a:pt x="806892" y="613049"/>
                      <a:pt x="835926" y="566785"/>
                      <a:pt x="856868" y="514523"/>
                    </a:cubicBezTo>
                    <a:cubicBezTo>
                      <a:pt x="877811" y="462262"/>
                      <a:pt x="888187" y="404955"/>
                      <a:pt x="888187" y="342603"/>
                    </a:cubicBezTo>
                    <a:lnTo>
                      <a:pt x="888187" y="339747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9" name="Frihandsfigur 88">
                <a:extLst>
                  <a:ext uri="{FF2B5EF4-FFF2-40B4-BE49-F238E27FC236}">
                    <a16:creationId xmlns:a16="http://schemas.microsoft.com/office/drawing/2014/main" id="{BC3B7A23-F71D-AF0D-6DF5-2082FE930930}"/>
                  </a:ext>
                </a:extLst>
              </p:cNvPr>
              <p:cNvSpPr/>
              <p:nvPr/>
            </p:nvSpPr>
            <p:spPr>
              <a:xfrm>
                <a:off x="4829440" y="3309344"/>
                <a:ext cx="282062" cy="308971"/>
              </a:xfrm>
              <a:custGeom>
                <a:avLst/>
                <a:gdLst>
                  <a:gd name="connsiteX0" fmla="*/ 18851 w 282062"/>
                  <a:gd name="connsiteY0" fmla="*/ 308616 h 308971"/>
                  <a:gd name="connsiteX1" fmla="*/ 66924 w 282062"/>
                  <a:gd name="connsiteY1" fmla="*/ 298144 h 308971"/>
                  <a:gd name="connsiteX2" fmla="*/ 79300 w 282062"/>
                  <a:gd name="connsiteY2" fmla="*/ 282818 h 308971"/>
                  <a:gd name="connsiteX3" fmla="*/ 79300 w 282062"/>
                  <a:gd name="connsiteY3" fmla="*/ 125843 h 308971"/>
                  <a:gd name="connsiteX4" fmla="*/ 91580 w 282062"/>
                  <a:gd name="connsiteY4" fmla="*/ 110517 h 308971"/>
                  <a:gd name="connsiteX5" fmla="*/ 207431 w 282062"/>
                  <a:gd name="connsiteY5" fmla="*/ 85291 h 308971"/>
                  <a:gd name="connsiteX6" fmla="*/ 282063 w 282062"/>
                  <a:gd name="connsiteY6" fmla="*/ 81102 h 308971"/>
                  <a:gd name="connsiteX7" fmla="*/ 242367 w 282062"/>
                  <a:gd name="connsiteY7" fmla="*/ 15799 h 308971"/>
                  <a:gd name="connsiteX8" fmla="*/ 128134 w 282062"/>
                  <a:gd name="connsiteY8" fmla="*/ 5994 h 308971"/>
                  <a:gd name="connsiteX9" fmla="*/ 15805 w 282062"/>
                  <a:gd name="connsiteY9" fmla="*/ 30459 h 308971"/>
                  <a:gd name="connsiteX10" fmla="*/ 3 w 282062"/>
                  <a:gd name="connsiteY10" fmla="*/ 50164 h 308971"/>
                  <a:gd name="connsiteX11" fmla="*/ 3 w 282062"/>
                  <a:gd name="connsiteY11" fmla="*/ 293385 h 308971"/>
                  <a:gd name="connsiteX12" fmla="*/ 18851 w 282062"/>
                  <a:gd name="connsiteY12" fmla="*/ 308616 h 30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062" h="308971">
                    <a:moveTo>
                      <a:pt x="18851" y="308616"/>
                    </a:moveTo>
                    <a:lnTo>
                      <a:pt x="66924" y="298144"/>
                    </a:lnTo>
                    <a:cubicBezTo>
                      <a:pt x="74159" y="296621"/>
                      <a:pt x="79300" y="290243"/>
                      <a:pt x="79300" y="282818"/>
                    </a:cubicBezTo>
                    <a:lnTo>
                      <a:pt x="79300" y="125843"/>
                    </a:lnTo>
                    <a:cubicBezTo>
                      <a:pt x="79300" y="118513"/>
                      <a:pt x="84440" y="112135"/>
                      <a:pt x="91580" y="110517"/>
                    </a:cubicBezTo>
                    <a:lnTo>
                      <a:pt x="207431" y="85291"/>
                    </a:lnTo>
                    <a:cubicBezTo>
                      <a:pt x="235894" y="79103"/>
                      <a:pt x="260739" y="77675"/>
                      <a:pt x="282063" y="81102"/>
                    </a:cubicBezTo>
                    <a:cubicBezTo>
                      <a:pt x="277208" y="50830"/>
                      <a:pt x="263976" y="29031"/>
                      <a:pt x="242367" y="15799"/>
                    </a:cubicBezTo>
                    <a:cubicBezTo>
                      <a:pt x="214475" y="-1241"/>
                      <a:pt x="176397" y="-4477"/>
                      <a:pt x="128134" y="5994"/>
                    </a:cubicBezTo>
                    <a:lnTo>
                      <a:pt x="15805" y="30459"/>
                    </a:lnTo>
                    <a:cubicBezTo>
                      <a:pt x="6571" y="32458"/>
                      <a:pt x="3" y="40645"/>
                      <a:pt x="3" y="50164"/>
                    </a:cubicBezTo>
                    <a:lnTo>
                      <a:pt x="3" y="293385"/>
                    </a:lnTo>
                    <a:cubicBezTo>
                      <a:pt x="-188" y="303285"/>
                      <a:pt x="9046" y="310710"/>
                      <a:pt x="18851" y="30861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0" name="Frihandsfigur 89">
                <a:extLst>
                  <a:ext uri="{FF2B5EF4-FFF2-40B4-BE49-F238E27FC236}">
                    <a16:creationId xmlns:a16="http://schemas.microsoft.com/office/drawing/2014/main" id="{5D97BD9D-90CD-045D-A509-5935D91B0AC0}"/>
                  </a:ext>
                </a:extLst>
              </p:cNvPr>
              <p:cNvSpPr/>
              <p:nvPr/>
            </p:nvSpPr>
            <p:spPr>
              <a:xfrm>
                <a:off x="5693995" y="2813370"/>
                <a:ext cx="596390" cy="501177"/>
              </a:xfrm>
              <a:custGeom>
                <a:avLst/>
                <a:gdLst>
                  <a:gd name="connsiteX0" fmla="*/ 19229 w 596390"/>
                  <a:gd name="connsiteY0" fmla="*/ 500826 h 501177"/>
                  <a:gd name="connsiteX1" fmla="*/ 66921 w 596390"/>
                  <a:gd name="connsiteY1" fmla="*/ 490450 h 501177"/>
                  <a:gd name="connsiteX2" fmla="*/ 79392 w 596390"/>
                  <a:gd name="connsiteY2" fmla="*/ 474933 h 501177"/>
                  <a:gd name="connsiteX3" fmla="*/ 79392 w 596390"/>
                  <a:gd name="connsiteY3" fmla="*/ 435808 h 501177"/>
                  <a:gd name="connsiteX4" fmla="*/ 91862 w 596390"/>
                  <a:gd name="connsiteY4" fmla="*/ 420292 h 501177"/>
                  <a:gd name="connsiteX5" fmla="*/ 583920 w 596390"/>
                  <a:gd name="connsiteY5" fmla="*/ 313198 h 501177"/>
                  <a:gd name="connsiteX6" fmla="*/ 596391 w 596390"/>
                  <a:gd name="connsiteY6" fmla="*/ 297682 h 501177"/>
                  <a:gd name="connsiteX7" fmla="*/ 596391 w 596390"/>
                  <a:gd name="connsiteY7" fmla="*/ 71691 h 501177"/>
                  <a:gd name="connsiteX8" fmla="*/ 590393 w 596390"/>
                  <a:gd name="connsiteY8" fmla="*/ 57317 h 501177"/>
                  <a:gd name="connsiteX9" fmla="*/ 536418 w 596390"/>
                  <a:gd name="connsiteY9" fmla="*/ 3342 h 501177"/>
                  <a:gd name="connsiteX10" fmla="*/ 516998 w 596390"/>
                  <a:gd name="connsiteY10" fmla="*/ 11433 h 501177"/>
                  <a:gd name="connsiteX11" fmla="*/ 516998 w 596390"/>
                  <a:gd name="connsiteY11" fmla="*/ 218385 h 501177"/>
                  <a:gd name="connsiteX12" fmla="*/ 504528 w 596390"/>
                  <a:gd name="connsiteY12" fmla="*/ 233902 h 501177"/>
                  <a:gd name="connsiteX13" fmla="*/ 15993 w 596390"/>
                  <a:gd name="connsiteY13" fmla="*/ 340234 h 501177"/>
                  <a:gd name="connsiteX14" fmla="*/ 0 w 596390"/>
                  <a:gd name="connsiteY14" fmla="*/ 360129 h 501177"/>
                  <a:gd name="connsiteX15" fmla="*/ 0 w 596390"/>
                  <a:gd name="connsiteY15" fmla="*/ 485404 h 501177"/>
                  <a:gd name="connsiteX16" fmla="*/ 19229 w 596390"/>
                  <a:gd name="connsiteY16" fmla="*/ 500826 h 50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6390" h="501177">
                    <a:moveTo>
                      <a:pt x="19229" y="500826"/>
                    </a:moveTo>
                    <a:lnTo>
                      <a:pt x="66921" y="490450"/>
                    </a:lnTo>
                    <a:cubicBezTo>
                      <a:pt x="74251" y="488831"/>
                      <a:pt x="79392" y="482453"/>
                      <a:pt x="79392" y="474933"/>
                    </a:cubicBezTo>
                    <a:lnTo>
                      <a:pt x="79392" y="435808"/>
                    </a:lnTo>
                    <a:cubicBezTo>
                      <a:pt x="79392" y="428383"/>
                      <a:pt x="84627" y="421910"/>
                      <a:pt x="91862" y="420292"/>
                    </a:cubicBezTo>
                    <a:lnTo>
                      <a:pt x="583920" y="313198"/>
                    </a:lnTo>
                    <a:cubicBezTo>
                      <a:pt x="591250" y="311580"/>
                      <a:pt x="596391" y="305202"/>
                      <a:pt x="596391" y="297682"/>
                    </a:cubicBezTo>
                    <a:lnTo>
                      <a:pt x="596391" y="71691"/>
                    </a:lnTo>
                    <a:cubicBezTo>
                      <a:pt x="596391" y="66265"/>
                      <a:pt x="594296" y="61125"/>
                      <a:pt x="590393" y="57317"/>
                    </a:cubicBezTo>
                    <a:lnTo>
                      <a:pt x="536418" y="3342"/>
                    </a:lnTo>
                    <a:cubicBezTo>
                      <a:pt x="529279" y="-3798"/>
                      <a:pt x="516998" y="1248"/>
                      <a:pt x="516998" y="11433"/>
                    </a:cubicBezTo>
                    <a:lnTo>
                      <a:pt x="516998" y="218385"/>
                    </a:lnTo>
                    <a:cubicBezTo>
                      <a:pt x="516998" y="225810"/>
                      <a:pt x="511763" y="232283"/>
                      <a:pt x="504528" y="233902"/>
                    </a:cubicBezTo>
                    <a:lnTo>
                      <a:pt x="15993" y="340234"/>
                    </a:lnTo>
                    <a:cubicBezTo>
                      <a:pt x="6664" y="342233"/>
                      <a:pt x="0" y="350514"/>
                      <a:pt x="0" y="360129"/>
                    </a:cubicBezTo>
                    <a:lnTo>
                      <a:pt x="0" y="485404"/>
                    </a:lnTo>
                    <a:cubicBezTo>
                      <a:pt x="0" y="495400"/>
                      <a:pt x="9329" y="502920"/>
                      <a:pt x="19229" y="50082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1" name="Frihandsfigur 90">
                <a:extLst>
                  <a:ext uri="{FF2B5EF4-FFF2-40B4-BE49-F238E27FC236}">
                    <a16:creationId xmlns:a16="http://schemas.microsoft.com/office/drawing/2014/main" id="{715367C0-D12B-DE3D-1480-DF655A1072BB}"/>
                  </a:ext>
                </a:extLst>
              </p:cNvPr>
              <p:cNvSpPr/>
              <p:nvPr/>
            </p:nvSpPr>
            <p:spPr>
              <a:xfrm>
                <a:off x="5693900" y="3232069"/>
                <a:ext cx="547651" cy="480488"/>
              </a:xfrm>
              <a:custGeom>
                <a:avLst/>
                <a:gdLst>
                  <a:gd name="connsiteX0" fmla="*/ 19039 w 547651"/>
                  <a:gd name="connsiteY0" fmla="*/ 480133 h 480488"/>
                  <a:gd name="connsiteX1" fmla="*/ 67112 w 547651"/>
                  <a:gd name="connsiteY1" fmla="*/ 469661 h 480488"/>
                  <a:gd name="connsiteX2" fmla="*/ 79487 w 547651"/>
                  <a:gd name="connsiteY2" fmla="*/ 454335 h 480488"/>
                  <a:gd name="connsiteX3" fmla="*/ 79487 w 547651"/>
                  <a:gd name="connsiteY3" fmla="*/ 408833 h 480488"/>
                  <a:gd name="connsiteX4" fmla="*/ 91767 w 547651"/>
                  <a:gd name="connsiteY4" fmla="*/ 393506 h 480488"/>
                  <a:gd name="connsiteX5" fmla="*/ 535371 w 547651"/>
                  <a:gd name="connsiteY5" fmla="*/ 296980 h 480488"/>
                  <a:gd name="connsiteX6" fmla="*/ 547651 w 547651"/>
                  <a:gd name="connsiteY6" fmla="*/ 281653 h 480488"/>
                  <a:gd name="connsiteX7" fmla="*/ 547651 w 547651"/>
                  <a:gd name="connsiteY7" fmla="*/ 71941 h 480488"/>
                  <a:gd name="connsiteX8" fmla="*/ 541749 w 547651"/>
                  <a:gd name="connsiteY8" fmla="*/ 57662 h 480488"/>
                  <a:gd name="connsiteX9" fmla="*/ 487393 w 547651"/>
                  <a:gd name="connsiteY9" fmla="*/ 3306 h 480488"/>
                  <a:gd name="connsiteX10" fmla="*/ 468259 w 547651"/>
                  <a:gd name="connsiteY10" fmla="*/ 11207 h 480488"/>
                  <a:gd name="connsiteX11" fmla="*/ 468259 w 547651"/>
                  <a:gd name="connsiteY11" fmla="*/ 202261 h 480488"/>
                  <a:gd name="connsiteX12" fmla="*/ 455979 w 547651"/>
                  <a:gd name="connsiteY12" fmla="*/ 217588 h 480488"/>
                  <a:gd name="connsiteX13" fmla="*/ 15897 w 547651"/>
                  <a:gd name="connsiteY13" fmla="*/ 313353 h 480488"/>
                  <a:gd name="connsiteX14" fmla="*/ 0 w 547651"/>
                  <a:gd name="connsiteY14" fmla="*/ 333058 h 480488"/>
                  <a:gd name="connsiteX15" fmla="*/ 0 w 547651"/>
                  <a:gd name="connsiteY15" fmla="*/ 464711 h 480488"/>
                  <a:gd name="connsiteX16" fmla="*/ 19039 w 547651"/>
                  <a:gd name="connsiteY16" fmla="*/ 480133 h 48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7651" h="480488">
                    <a:moveTo>
                      <a:pt x="19039" y="480133"/>
                    </a:moveTo>
                    <a:lnTo>
                      <a:pt x="67112" y="469661"/>
                    </a:lnTo>
                    <a:cubicBezTo>
                      <a:pt x="74347" y="468138"/>
                      <a:pt x="79487" y="461760"/>
                      <a:pt x="79487" y="454335"/>
                    </a:cubicBezTo>
                    <a:lnTo>
                      <a:pt x="79487" y="408833"/>
                    </a:lnTo>
                    <a:cubicBezTo>
                      <a:pt x="79487" y="401502"/>
                      <a:pt x="84627" y="395125"/>
                      <a:pt x="91767" y="393506"/>
                    </a:cubicBezTo>
                    <a:lnTo>
                      <a:pt x="535371" y="296980"/>
                    </a:lnTo>
                    <a:cubicBezTo>
                      <a:pt x="542606" y="295456"/>
                      <a:pt x="547651" y="289078"/>
                      <a:pt x="547651" y="281653"/>
                    </a:cubicBezTo>
                    <a:lnTo>
                      <a:pt x="547651" y="71941"/>
                    </a:lnTo>
                    <a:cubicBezTo>
                      <a:pt x="547651" y="66610"/>
                      <a:pt x="545557" y="61469"/>
                      <a:pt x="541749" y="57662"/>
                    </a:cubicBezTo>
                    <a:lnTo>
                      <a:pt x="487393" y="3306"/>
                    </a:lnTo>
                    <a:cubicBezTo>
                      <a:pt x="480349" y="-3738"/>
                      <a:pt x="468259" y="1212"/>
                      <a:pt x="468259" y="11207"/>
                    </a:cubicBezTo>
                    <a:lnTo>
                      <a:pt x="468259" y="202261"/>
                    </a:lnTo>
                    <a:cubicBezTo>
                      <a:pt x="468259" y="209591"/>
                      <a:pt x="463119" y="215969"/>
                      <a:pt x="455979" y="217588"/>
                    </a:cubicBezTo>
                    <a:lnTo>
                      <a:pt x="15897" y="313353"/>
                    </a:lnTo>
                    <a:cubicBezTo>
                      <a:pt x="6664" y="315352"/>
                      <a:pt x="0" y="323539"/>
                      <a:pt x="0" y="333058"/>
                    </a:cubicBezTo>
                    <a:lnTo>
                      <a:pt x="0" y="464711"/>
                    </a:lnTo>
                    <a:cubicBezTo>
                      <a:pt x="95" y="474802"/>
                      <a:pt x="9329" y="482227"/>
                      <a:pt x="19039" y="480133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2" name="Frihandsfigur 91">
                <a:extLst>
                  <a:ext uri="{FF2B5EF4-FFF2-40B4-BE49-F238E27FC236}">
                    <a16:creationId xmlns:a16="http://schemas.microsoft.com/office/drawing/2014/main" id="{9AEE8E31-E809-AAAE-CDCB-86DC73B65D50}"/>
                  </a:ext>
                </a:extLst>
              </p:cNvPr>
              <p:cNvSpPr/>
              <p:nvPr/>
            </p:nvSpPr>
            <p:spPr>
              <a:xfrm>
                <a:off x="5439695" y="3618080"/>
                <a:ext cx="857449" cy="482834"/>
              </a:xfrm>
              <a:custGeom>
                <a:avLst/>
                <a:gdLst>
                  <a:gd name="connsiteX0" fmla="*/ 797382 w 857449"/>
                  <a:gd name="connsiteY0" fmla="*/ 3306 h 482834"/>
                  <a:gd name="connsiteX1" fmla="*/ 778248 w 857449"/>
                  <a:gd name="connsiteY1" fmla="*/ 11207 h 482834"/>
                  <a:gd name="connsiteX2" fmla="*/ 778248 w 857449"/>
                  <a:gd name="connsiteY2" fmla="*/ 220349 h 482834"/>
                  <a:gd name="connsiteX3" fmla="*/ 765873 w 857449"/>
                  <a:gd name="connsiteY3" fmla="*/ 235675 h 482834"/>
                  <a:gd name="connsiteX4" fmla="*/ 10603 w 857449"/>
                  <a:gd name="connsiteY4" fmla="*/ 400075 h 482834"/>
                  <a:gd name="connsiteX5" fmla="*/ 3940 w 857449"/>
                  <a:gd name="connsiteY5" fmla="*/ 422636 h 482834"/>
                  <a:gd name="connsiteX6" fmla="*/ 58581 w 857449"/>
                  <a:gd name="connsiteY6" fmla="*/ 477277 h 482834"/>
                  <a:gd name="connsiteX7" fmla="*/ 76097 w 857449"/>
                  <a:gd name="connsiteY7" fmla="*/ 482418 h 482834"/>
                  <a:gd name="connsiteX8" fmla="*/ 845169 w 857449"/>
                  <a:gd name="connsiteY8" fmla="*/ 315066 h 482834"/>
                  <a:gd name="connsiteX9" fmla="*/ 857449 w 857449"/>
                  <a:gd name="connsiteY9" fmla="*/ 299740 h 482834"/>
                  <a:gd name="connsiteX10" fmla="*/ 857449 w 857449"/>
                  <a:gd name="connsiteY10" fmla="*/ 71941 h 482834"/>
                  <a:gd name="connsiteX11" fmla="*/ 851547 w 857449"/>
                  <a:gd name="connsiteY11" fmla="*/ 57662 h 482834"/>
                  <a:gd name="connsiteX12" fmla="*/ 797382 w 857449"/>
                  <a:gd name="connsiteY12" fmla="*/ 3306 h 48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449" h="482834">
                    <a:moveTo>
                      <a:pt x="797382" y="3306"/>
                    </a:moveTo>
                    <a:cubicBezTo>
                      <a:pt x="790337" y="-3738"/>
                      <a:pt x="778248" y="1212"/>
                      <a:pt x="778248" y="11207"/>
                    </a:cubicBezTo>
                    <a:lnTo>
                      <a:pt x="778248" y="220349"/>
                    </a:lnTo>
                    <a:cubicBezTo>
                      <a:pt x="778248" y="227678"/>
                      <a:pt x="773107" y="234057"/>
                      <a:pt x="765873" y="235675"/>
                    </a:cubicBezTo>
                    <a:lnTo>
                      <a:pt x="10603" y="400075"/>
                    </a:lnTo>
                    <a:cubicBezTo>
                      <a:pt x="227" y="402359"/>
                      <a:pt x="-3581" y="415211"/>
                      <a:pt x="3940" y="422636"/>
                    </a:cubicBezTo>
                    <a:lnTo>
                      <a:pt x="58581" y="477277"/>
                    </a:lnTo>
                    <a:cubicBezTo>
                      <a:pt x="63150" y="481846"/>
                      <a:pt x="69719" y="483750"/>
                      <a:pt x="76097" y="482418"/>
                    </a:cubicBezTo>
                    <a:lnTo>
                      <a:pt x="845169" y="315066"/>
                    </a:lnTo>
                    <a:cubicBezTo>
                      <a:pt x="852404" y="313543"/>
                      <a:pt x="857449" y="307165"/>
                      <a:pt x="857449" y="299740"/>
                    </a:cubicBezTo>
                    <a:lnTo>
                      <a:pt x="857449" y="71941"/>
                    </a:lnTo>
                    <a:cubicBezTo>
                      <a:pt x="857449" y="66610"/>
                      <a:pt x="855355" y="61470"/>
                      <a:pt x="851547" y="57662"/>
                    </a:cubicBezTo>
                    <a:lnTo>
                      <a:pt x="797382" y="3306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3" name="Frihandsfigur 92">
                <a:extLst>
                  <a:ext uri="{FF2B5EF4-FFF2-40B4-BE49-F238E27FC236}">
                    <a16:creationId xmlns:a16="http://schemas.microsoft.com/office/drawing/2014/main" id="{0DDD089C-4617-0F78-1BD9-E35B07E07EDD}"/>
                  </a:ext>
                </a:extLst>
              </p:cNvPr>
              <p:cNvSpPr/>
              <p:nvPr/>
            </p:nvSpPr>
            <p:spPr>
              <a:xfrm>
                <a:off x="6366527" y="2697243"/>
                <a:ext cx="888174" cy="1203383"/>
              </a:xfrm>
              <a:custGeom>
                <a:avLst/>
                <a:gdLst>
                  <a:gd name="connsiteX0" fmla="*/ 840863 w 888174"/>
                  <a:gd name="connsiteY0" fmla="*/ 155737 h 1203383"/>
                  <a:gd name="connsiteX1" fmla="*/ 678652 w 888174"/>
                  <a:gd name="connsiteY1" fmla="*/ 0 h 1203383"/>
                  <a:gd name="connsiteX2" fmla="*/ 698833 w 888174"/>
                  <a:gd name="connsiteY2" fmla="*/ 12280 h 1203383"/>
                  <a:gd name="connsiteX3" fmla="*/ 780320 w 888174"/>
                  <a:gd name="connsiteY3" fmla="*/ 110615 h 1203383"/>
                  <a:gd name="connsiteX4" fmla="*/ 808878 w 888174"/>
                  <a:gd name="connsiteY4" fmla="*/ 260451 h 1203383"/>
                  <a:gd name="connsiteX5" fmla="*/ 808878 w 888174"/>
                  <a:gd name="connsiteY5" fmla="*/ 263497 h 1203383"/>
                  <a:gd name="connsiteX6" fmla="*/ 777559 w 888174"/>
                  <a:gd name="connsiteY6" fmla="*/ 435417 h 1203383"/>
                  <a:gd name="connsiteX7" fmla="*/ 690457 w 888174"/>
                  <a:gd name="connsiteY7" fmla="*/ 574210 h 1203383"/>
                  <a:gd name="connsiteX8" fmla="*/ 558042 w 888174"/>
                  <a:gd name="connsiteY8" fmla="*/ 675401 h 1203383"/>
                  <a:gd name="connsiteX9" fmla="*/ 390786 w 888174"/>
                  <a:gd name="connsiteY9" fmla="*/ 735945 h 1203383"/>
                  <a:gd name="connsiteX10" fmla="*/ 269699 w 888174"/>
                  <a:gd name="connsiteY10" fmla="*/ 762313 h 1203383"/>
                  <a:gd name="connsiteX11" fmla="*/ 255610 w 888174"/>
                  <a:gd name="connsiteY11" fmla="*/ 779829 h 1203383"/>
                  <a:gd name="connsiteX12" fmla="*/ 255610 w 888174"/>
                  <a:gd name="connsiteY12" fmla="*/ 1052465 h 1203383"/>
                  <a:gd name="connsiteX13" fmla="*/ 241522 w 888174"/>
                  <a:gd name="connsiteY13" fmla="*/ 1069981 h 1203383"/>
                  <a:gd name="connsiteX14" fmla="*/ 11628 w 888174"/>
                  <a:gd name="connsiteY14" fmla="*/ 1120053 h 1203383"/>
                  <a:gd name="connsiteX15" fmla="*/ 4298 w 888174"/>
                  <a:gd name="connsiteY15" fmla="*/ 1144898 h 1203383"/>
                  <a:gd name="connsiteX16" fmla="*/ 57226 w 888174"/>
                  <a:gd name="connsiteY16" fmla="*/ 1197826 h 1203383"/>
                  <a:gd name="connsiteX17" fmla="*/ 74742 w 888174"/>
                  <a:gd name="connsiteY17" fmla="*/ 1202967 h 1203383"/>
                  <a:gd name="connsiteX18" fmla="*/ 319961 w 888174"/>
                  <a:gd name="connsiteY18" fmla="*/ 1149563 h 1203383"/>
                  <a:gd name="connsiteX19" fmla="*/ 334907 w 888174"/>
                  <a:gd name="connsiteY19" fmla="*/ 1131000 h 1203383"/>
                  <a:gd name="connsiteX20" fmla="*/ 334907 w 888174"/>
                  <a:gd name="connsiteY20" fmla="*/ 859221 h 1203383"/>
                  <a:gd name="connsiteX21" fmla="*/ 348995 w 888174"/>
                  <a:gd name="connsiteY21" fmla="*/ 841705 h 1203383"/>
                  <a:gd name="connsiteX22" fmla="*/ 470082 w 888174"/>
                  <a:gd name="connsiteY22" fmla="*/ 815337 h 1203383"/>
                  <a:gd name="connsiteX23" fmla="*/ 637338 w 888174"/>
                  <a:gd name="connsiteY23" fmla="*/ 754793 h 1203383"/>
                  <a:gd name="connsiteX24" fmla="*/ 769753 w 888174"/>
                  <a:gd name="connsiteY24" fmla="*/ 653602 h 1203383"/>
                  <a:gd name="connsiteX25" fmla="*/ 856856 w 888174"/>
                  <a:gd name="connsiteY25" fmla="*/ 514809 h 1203383"/>
                  <a:gd name="connsiteX26" fmla="*/ 888174 w 888174"/>
                  <a:gd name="connsiteY26" fmla="*/ 342889 h 1203383"/>
                  <a:gd name="connsiteX27" fmla="*/ 888174 w 888174"/>
                  <a:gd name="connsiteY27" fmla="*/ 339843 h 1203383"/>
                  <a:gd name="connsiteX28" fmla="*/ 859616 w 888174"/>
                  <a:gd name="connsiteY28" fmla="*/ 190007 h 1203383"/>
                  <a:gd name="connsiteX29" fmla="*/ 840863 w 888174"/>
                  <a:gd name="connsiteY29" fmla="*/ 155737 h 120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88174" h="1203383">
                    <a:moveTo>
                      <a:pt x="840863" y="155737"/>
                    </a:moveTo>
                    <a:cubicBezTo>
                      <a:pt x="789553" y="70539"/>
                      <a:pt x="726440" y="24465"/>
                      <a:pt x="678652" y="0"/>
                    </a:cubicBezTo>
                    <a:cubicBezTo>
                      <a:pt x="685602" y="3808"/>
                      <a:pt x="692360" y="7901"/>
                      <a:pt x="698833" y="12280"/>
                    </a:cubicBezTo>
                    <a:cubicBezTo>
                      <a:pt x="734151" y="36269"/>
                      <a:pt x="761281" y="69016"/>
                      <a:pt x="780320" y="110615"/>
                    </a:cubicBezTo>
                    <a:cubicBezTo>
                      <a:pt x="799359" y="152215"/>
                      <a:pt x="808878" y="202192"/>
                      <a:pt x="808878" y="260451"/>
                    </a:cubicBezTo>
                    <a:lnTo>
                      <a:pt x="808878" y="263497"/>
                    </a:lnTo>
                    <a:cubicBezTo>
                      <a:pt x="808878" y="325849"/>
                      <a:pt x="798407" y="383156"/>
                      <a:pt x="777559" y="435417"/>
                    </a:cubicBezTo>
                    <a:cubicBezTo>
                      <a:pt x="756616" y="487679"/>
                      <a:pt x="727582" y="533943"/>
                      <a:pt x="690457" y="574210"/>
                    </a:cubicBezTo>
                    <a:cubicBezTo>
                      <a:pt x="653331" y="614477"/>
                      <a:pt x="609161" y="648176"/>
                      <a:pt x="558042" y="675401"/>
                    </a:cubicBezTo>
                    <a:cubicBezTo>
                      <a:pt x="506923" y="702627"/>
                      <a:pt x="451234" y="722808"/>
                      <a:pt x="390786" y="735945"/>
                    </a:cubicBezTo>
                    <a:lnTo>
                      <a:pt x="269699" y="762313"/>
                    </a:lnTo>
                    <a:cubicBezTo>
                      <a:pt x="261512" y="764122"/>
                      <a:pt x="255610" y="771357"/>
                      <a:pt x="255610" y="779829"/>
                    </a:cubicBezTo>
                    <a:lnTo>
                      <a:pt x="255610" y="1052465"/>
                    </a:lnTo>
                    <a:cubicBezTo>
                      <a:pt x="255610" y="1060842"/>
                      <a:pt x="249708" y="1068172"/>
                      <a:pt x="241522" y="1069981"/>
                    </a:cubicBezTo>
                    <a:lnTo>
                      <a:pt x="11628" y="1120053"/>
                    </a:lnTo>
                    <a:cubicBezTo>
                      <a:pt x="205" y="1122528"/>
                      <a:pt x="-3889" y="1136616"/>
                      <a:pt x="4298" y="1144898"/>
                    </a:cubicBezTo>
                    <a:lnTo>
                      <a:pt x="57226" y="1197826"/>
                    </a:lnTo>
                    <a:cubicBezTo>
                      <a:pt x="61795" y="1202395"/>
                      <a:pt x="68364" y="1204299"/>
                      <a:pt x="74742" y="1202967"/>
                    </a:cubicBezTo>
                    <a:lnTo>
                      <a:pt x="319961" y="1149563"/>
                    </a:lnTo>
                    <a:cubicBezTo>
                      <a:pt x="328719" y="1147659"/>
                      <a:pt x="334907" y="1139948"/>
                      <a:pt x="334907" y="1131000"/>
                    </a:cubicBezTo>
                    <a:lnTo>
                      <a:pt x="334907" y="859221"/>
                    </a:lnTo>
                    <a:cubicBezTo>
                      <a:pt x="334907" y="850844"/>
                      <a:pt x="340809" y="843514"/>
                      <a:pt x="348995" y="841705"/>
                    </a:cubicBezTo>
                    <a:lnTo>
                      <a:pt x="470082" y="815337"/>
                    </a:lnTo>
                    <a:cubicBezTo>
                      <a:pt x="530435" y="802200"/>
                      <a:pt x="586219" y="782019"/>
                      <a:pt x="637338" y="754793"/>
                    </a:cubicBezTo>
                    <a:cubicBezTo>
                      <a:pt x="688457" y="727568"/>
                      <a:pt x="732532" y="693869"/>
                      <a:pt x="769753" y="653602"/>
                    </a:cubicBezTo>
                    <a:cubicBezTo>
                      <a:pt x="806879" y="613335"/>
                      <a:pt x="835913" y="567071"/>
                      <a:pt x="856856" y="514809"/>
                    </a:cubicBezTo>
                    <a:cubicBezTo>
                      <a:pt x="877798" y="462548"/>
                      <a:pt x="888174" y="405241"/>
                      <a:pt x="888174" y="342889"/>
                    </a:cubicBezTo>
                    <a:lnTo>
                      <a:pt x="888174" y="339843"/>
                    </a:lnTo>
                    <a:cubicBezTo>
                      <a:pt x="888174" y="281584"/>
                      <a:pt x="878655" y="231607"/>
                      <a:pt x="859616" y="190007"/>
                    </a:cubicBezTo>
                    <a:cubicBezTo>
                      <a:pt x="854095" y="177727"/>
                      <a:pt x="847812" y="166399"/>
                      <a:pt x="840863" y="155737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4" name="Frihandsfigur 93">
                <a:extLst>
                  <a:ext uri="{FF2B5EF4-FFF2-40B4-BE49-F238E27FC236}">
                    <a16:creationId xmlns:a16="http://schemas.microsoft.com/office/drawing/2014/main" id="{FA55E141-CFA0-5D6B-C3E4-D2E2AEFBD60F}"/>
                  </a:ext>
                </a:extLst>
              </p:cNvPr>
              <p:cNvSpPr/>
              <p:nvPr/>
            </p:nvSpPr>
            <p:spPr>
              <a:xfrm>
                <a:off x="6622231" y="2920572"/>
                <a:ext cx="282060" cy="308971"/>
              </a:xfrm>
              <a:custGeom>
                <a:avLst/>
                <a:gdLst>
                  <a:gd name="connsiteX0" fmla="*/ 18944 w 282060"/>
                  <a:gd name="connsiteY0" fmla="*/ 308616 h 308971"/>
                  <a:gd name="connsiteX1" fmla="*/ 67017 w 282060"/>
                  <a:gd name="connsiteY1" fmla="*/ 298144 h 308971"/>
                  <a:gd name="connsiteX2" fmla="*/ 79297 w 282060"/>
                  <a:gd name="connsiteY2" fmla="*/ 282818 h 308971"/>
                  <a:gd name="connsiteX3" fmla="*/ 79297 w 282060"/>
                  <a:gd name="connsiteY3" fmla="*/ 125843 h 308971"/>
                  <a:gd name="connsiteX4" fmla="*/ 91577 w 282060"/>
                  <a:gd name="connsiteY4" fmla="*/ 110517 h 308971"/>
                  <a:gd name="connsiteX5" fmla="*/ 207429 w 282060"/>
                  <a:gd name="connsiteY5" fmla="*/ 85291 h 308971"/>
                  <a:gd name="connsiteX6" fmla="*/ 282061 w 282060"/>
                  <a:gd name="connsiteY6" fmla="*/ 81102 h 308971"/>
                  <a:gd name="connsiteX7" fmla="*/ 242365 w 282060"/>
                  <a:gd name="connsiteY7" fmla="*/ 15799 h 308971"/>
                  <a:gd name="connsiteX8" fmla="*/ 128132 w 282060"/>
                  <a:gd name="connsiteY8" fmla="*/ 5994 h 308971"/>
                  <a:gd name="connsiteX9" fmla="*/ 15803 w 282060"/>
                  <a:gd name="connsiteY9" fmla="*/ 30459 h 308971"/>
                  <a:gd name="connsiteX10" fmla="*/ 1 w 282060"/>
                  <a:gd name="connsiteY10" fmla="*/ 50164 h 308971"/>
                  <a:gd name="connsiteX11" fmla="*/ 1 w 282060"/>
                  <a:gd name="connsiteY11" fmla="*/ 293385 h 308971"/>
                  <a:gd name="connsiteX12" fmla="*/ 18944 w 282060"/>
                  <a:gd name="connsiteY12" fmla="*/ 308616 h 30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060" h="308971">
                    <a:moveTo>
                      <a:pt x="18944" y="308616"/>
                    </a:moveTo>
                    <a:lnTo>
                      <a:pt x="67017" y="298144"/>
                    </a:lnTo>
                    <a:cubicBezTo>
                      <a:pt x="74252" y="296621"/>
                      <a:pt x="79297" y="290243"/>
                      <a:pt x="79297" y="282818"/>
                    </a:cubicBezTo>
                    <a:lnTo>
                      <a:pt x="79297" y="125843"/>
                    </a:lnTo>
                    <a:cubicBezTo>
                      <a:pt x="79297" y="118513"/>
                      <a:pt x="84438" y="112135"/>
                      <a:pt x="91577" y="110517"/>
                    </a:cubicBezTo>
                    <a:lnTo>
                      <a:pt x="207429" y="85291"/>
                    </a:lnTo>
                    <a:cubicBezTo>
                      <a:pt x="235891" y="79103"/>
                      <a:pt x="260737" y="77675"/>
                      <a:pt x="282061" y="81102"/>
                    </a:cubicBezTo>
                    <a:cubicBezTo>
                      <a:pt x="277206" y="50830"/>
                      <a:pt x="263974" y="29031"/>
                      <a:pt x="242365" y="15799"/>
                    </a:cubicBezTo>
                    <a:cubicBezTo>
                      <a:pt x="214473" y="-1241"/>
                      <a:pt x="176395" y="-4477"/>
                      <a:pt x="128132" y="5994"/>
                    </a:cubicBezTo>
                    <a:lnTo>
                      <a:pt x="15803" y="30459"/>
                    </a:lnTo>
                    <a:cubicBezTo>
                      <a:pt x="6569" y="32458"/>
                      <a:pt x="1" y="40645"/>
                      <a:pt x="1" y="50164"/>
                    </a:cubicBezTo>
                    <a:lnTo>
                      <a:pt x="1" y="293385"/>
                    </a:lnTo>
                    <a:cubicBezTo>
                      <a:pt x="-95" y="303285"/>
                      <a:pt x="9139" y="310710"/>
                      <a:pt x="18944" y="30861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5" name="Frihandsfigur 94">
                <a:extLst>
                  <a:ext uri="{FF2B5EF4-FFF2-40B4-BE49-F238E27FC236}">
                    <a16:creationId xmlns:a16="http://schemas.microsoft.com/office/drawing/2014/main" id="{35F21BB1-689E-ADF6-1CE9-D138808336C4}"/>
                  </a:ext>
                </a:extLst>
              </p:cNvPr>
              <p:cNvSpPr/>
              <p:nvPr/>
            </p:nvSpPr>
            <p:spPr>
              <a:xfrm>
                <a:off x="7269498" y="2518892"/>
                <a:ext cx="353888" cy="1185386"/>
              </a:xfrm>
              <a:custGeom>
                <a:avLst/>
                <a:gdLst>
                  <a:gd name="connsiteX0" fmla="*/ 293631 w 353888"/>
                  <a:gd name="connsiteY0" fmla="*/ 3384 h 1185386"/>
                  <a:gd name="connsiteX1" fmla="*/ 274021 w 353888"/>
                  <a:gd name="connsiteY1" fmla="*/ 11476 h 1185386"/>
                  <a:gd name="connsiteX2" fmla="*/ 274021 w 353888"/>
                  <a:gd name="connsiteY2" fmla="*/ 112572 h 1185386"/>
                  <a:gd name="connsiteX3" fmla="*/ 274021 w 353888"/>
                  <a:gd name="connsiteY3" fmla="*/ 112667 h 1185386"/>
                  <a:gd name="connsiteX4" fmla="*/ 194058 w 353888"/>
                  <a:gd name="connsiteY4" fmla="*/ 707534 h 1185386"/>
                  <a:gd name="connsiteX5" fmla="*/ 183777 w 353888"/>
                  <a:gd name="connsiteY5" fmla="*/ 718672 h 1185386"/>
                  <a:gd name="connsiteX6" fmla="*/ 86203 w 353888"/>
                  <a:gd name="connsiteY6" fmla="*/ 739900 h 1185386"/>
                  <a:gd name="connsiteX7" fmla="*/ 77350 w 353888"/>
                  <a:gd name="connsiteY7" fmla="*/ 770172 h 1185386"/>
                  <a:gd name="connsiteX8" fmla="*/ 119426 w 353888"/>
                  <a:gd name="connsiteY8" fmla="*/ 812248 h 1185386"/>
                  <a:gd name="connsiteX9" fmla="*/ 135894 w 353888"/>
                  <a:gd name="connsiteY9" fmla="*/ 817103 h 1185386"/>
                  <a:gd name="connsiteX10" fmla="*/ 247557 w 353888"/>
                  <a:gd name="connsiteY10" fmla="*/ 792828 h 1185386"/>
                  <a:gd name="connsiteX11" fmla="*/ 261455 w 353888"/>
                  <a:gd name="connsiteY11" fmla="*/ 804061 h 1185386"/>
                  <a:gd name="connsiteX12" fmla="*/ 261455 w 353888"/>
                  <a:gd name="connsiteY12" fmla="*/ 1032907 h 1185386"/>
                  <a:gd name="connsiteX13" fmla="*/ 247367 w 353888"/>
                  <a:gd name="connsiteY13" fmla="*/ 1050423 h 1185386"/>
                  <a:gd name="connsiteX14" fmla="*/ 11381 w 353888"/>
                  <a:gd name="connsiteY14" fmla="*/ 1101733 h 1185386"/>
                  <a:gd name="connsiteX15" fmla="*/ 4241 w 353888"/>
                  <a:gd name="connsiteY15" fmla="*/ 1126102 h 1185386"/>
                  <a:gd name="connsiteX16" fmla="*/ 57931 w 353888"/>
                  <a:gd name="connsiteY16" fmla="*/ 1179792 h 1185386"/>
                  <a:gd name="connsiteX17" fmla="*/ 75446 w 353888"/>
                  <a:gd name="connsiteY17" fmla="*/ 1184932 h 1185386"/>
                  <a:gd name="connsiteX18" fmla="*/ 326187 w 353888"/>
                  <a:gd name="connsiteY18" fmla="*/ 1130386 h 1185386"/>
                  <a:gd name="connsiteX19" fmla="*/ 341228 w 353888"/>
                  <a:gd name="connsiteY19" fmla="*/ 1111728 h 1185386"/>
                  <a:gd name="connsiteX20" fmla="*/ 341228 w 353888"/>
                  <a:gd name="connsiteY20" fmla="*/ 876789 h 1185386"/>
                  <a:gd name="connsiteX21" fmla="*/ 335992 w 353888"/>
                  <a:gd name="connsiteY21" fmla="*/ 864129 h 1185386"/>
                  <a:gd name="connsiteX22" fmla="*/ 276020 w 353888"/>
                  <a:gd name="connsiteY22" fmla="*/ 804156 h 1185386"/>
                  <a:gd name="connsiteX23" fmla="*/ 272879 w 353888"/>
                  <a:gd name="connsiteY23" fmla="*/ 794732 h 1185386"/>
                  <a:gd name="connsiteX24" fmla="*/ 353889 w 353888"/>
                  <a:gd name="connsiteY24" fmla="*/ 192344 h 1185386"/>
                  <a:gd name="connsiteX25" fmla="*/ 353889 w 353888"/>
                  <a:gd name="connsiteY25" fmla="*/ 192249 h 1185386"/>
                  <a:gd name="connsiteX26" fmla="*/ 353889 w 353888"/>
                  <a:gd name="connsiteY26" fmla="*/ 71924 h 1185386"/>
                  <a:gd name="connsiteX27" fmla="*/ 347892 w 353888"/>
                  <a:gd name="connsiteY27" fmla="*/ 57454 h 1185386"/>
                  <a:gd name="connsiteX28" fmla="*/ 293631 w 353888"/>
                  <a:gd name="connsiteY28" fmla="*/ 3384 h 118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3888" h="1185386">
                    <a:moveTo>
                      <a:pt x="293631" y="3384"/>
                    </a:moveTo>
                    <a:cubicBezTo>
                      <a:pt x="286396" y="-3851"/>
                      <a:pt x="274021" y="1290"/>
                      <a:pt x="274021" y="11476"/>
                    </a:cubicBezTo>
                    <a:lnTo>
                      <a:pt x="274021" y="112572"/>
                    </a:lnTo>
                    <a:cubicBezTo>
                      <a:pt x="274021" y="112572"/>
                      <a:pt x="274021" y="112667"/>
                      <a:pt x="274021" y="112667"/>
                    </a:cubicBezTo>
                    <a:lnTo>
                      <a:pt x="194058" y="707534"/>
                    </a:lnTo>
                    <a:cubicBezTo>
                      <a:pt x="193296" y="713055"/>
                      <a:pt x="189203" y="717435"/>
                      <a:pt x="183777" y="718672"/>
                    </a:cubicBezTo>
                    <a:lnTo>
                      <a:pt x="86203" y="739900"/>
                    </a:lnTo>
                    <a:cubicBezTo>
                      <a:pt x="72305" y="742946"/>
                      <a:pt x="67260" y="760081"/>
                      <a:pt x="77350" y="770172"/>
                    </a:cubicBezTo>
                    <a:lnTo>
                      <a:pt x="119426" y="812248"/>
                    </a:lnTo>
                    <a:cubicBezTo>
                      <a:pt x="123710" y="816532"/>
                      <a:pt x="129897" y="818340"/>
                      <a:pt x="135894" y="817103"/>
                    </a:cubicBezTo>
                    <a:lnTo>
                      <a:pt x="247557" y="792828"/>
                    </a:lnTo>
                    <a:cubicBezTo>
                      <a:pt x="254697" y="791305"/>
                      <a:pt x="261455" y="796731"/>
                      <a:pt x="261455" y="804061"/>
                    </a:cubicBezTo>
                    <a:lnTo>
                      <a:pt x="261455" y="1032907"/>
                    </a:lnTo>
                    <a:cubicBezTo>
                      <a:pt x="261455" y="1041380"/>
                      <a:pt x="255553" y="1048614"/>
                      <a:pt x="247367" y="1050423"/>
                    </a:cubicBezTo>
                    <a:lnTo>
                      <a:pt x="11381" y="1101733"/>
                    </a:lnTo>
                    <a:cubicBezTo>
                      <a:pt x="243" y="1104208"/>
                      <a:pt x="-3850" y="1118011"/>
                      <a:pt x="4241" y="1126102"/>
                    </a:cubicBezTo>
                    <a:lnTo>
                      <a:pt x="57931" y="1179792"/>
                    </a:lnTo>
                    <a:cubicBezTo>
                      <a:pt x="62500" y="1184361"/>
                      <a:pt x="69164" y="1186360"/>
                      <a:pt x="75446" y="1184932"/>
                    </a:cubicBezTo>
                    <a:lnTo>
                      <a:pt x="326187" y="1130386"/>
                    </a:lnTo>
                    <a:cubicBezTo>
                      <a:pt x="334945" y="1128482"/>
                      <a:pt x="341228" y="1120676"/>
                      <a:pt x="341228" y="1111728"/>
                    </a:cubicBezTo>
                    <a:lnTo>
                      <a:pt x="341228" y="876789"/>
                    </a:lnTo>
                    <a:cubicBezTo>
                      <a:pt x="341228" y="872029"/>
                      <a:pt x="339324" y="867460"/>
                      <a:pt x="335992" y="864129"/>
                    </a:cubicBezTo>
                    <a:lnTo>
                      <a:pt x="276020" y="804156"/>
                    </a:lnTo>
                    <a:cubicBezTo>
                      <a:pt x="273545" y="801681"/>
                      <a:pt x="272403" y="798254"/>
                      <a:pt x="272879" y="794732"/>
                    </a:cubicBezTo>
                    <a:lnTo>
                      <a:pt x="353889" y="192344"/>
                    </a:lnTo>
                    <a:cubicBezTo>
                      <a:pt x="353889" y="192344"/>
                      <a:pt x="353889" y="192249"/>
                      <a:pt x="353889" y="192249"/>
                    </a:cubicBezTo>
                    <a:lnTo>
                      <a:pt x="353889" y="71924"/>
                    </a:lnTo>
                    <a:cubicBezTo>
                      <a:pt x="353889" y="66498"/>
                      <a:pt x="351699" y="61357"/>
                      <a:pt x="347892" y="57454"/>
                    </a:cubicBezTo>
                    <a:lnTo>
                      <a:pt x="293631" y="3384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70" name="Bild 2">
              <a:extLst>
                <a:ext uri="{FF2B5EF4-FFF2-40B4-BE49-F238E27FC236}">
                  <a16:creationId xmlns:a16="http://schemas.microsoft.com/office/drawing/2014/main" id="{D6CC2F5F-D3AE-4F60-13DE-07FB4180F84B}"/>
                </a:ext>
              </a:extLst>
            </p:cNvPr>
            <p:cNvGrpSpPr/>
            <p:nvPr/>
          </p:nvGrpSpPr>
          <p:grpSpPr>
            <a:xfrm>
              <a:off x="4820238" y="2038147"/>
              <a:ext cx="2147780" cy="877376"/>
              <a:chOff x="4820238" y="2038147"/>
              <a:chExt cx="2147780" cy="877376"/>
            </a:xfrm>
            <a:grpFill/>
          </p:grpSpPr>
          <p:sp>
            <p:nvSpPr>
              <p:cNvPr id="78" name="Frihandsfigur 77">
                <a:extLst>
                  <a:ext uri="{FF2B5EF4-FFF2-40B4-BE49-F238E27FC236}">
                    <a16:creationId xmlns:a16="http://schemas.microsoft.com/office/drawing/2014/main" id="{2D012373-37E8-AAA4-940A-A77A5412EFAA}"/>
                  </a:ext>
                </a:extLst>
              </p:cNvPr>
              <p:cNvSpPr/>
              <p:nvPr/>
            </p:nvSpPr>
            <p:spPr>
              <a:xfrm>
                <a:off x="4820238" y="2728684"/>
                <a:ext cx="189678" cy="186839"/>
              </a:xfrm>
              <a:custGeom>
                <a:avLst/>
                <a:gdLst>
                  <a:gd name="connsiteX0" fmla="*/ 49948 w 189678"/>
                  <a:gd name="connsiteY0" fmla="*/ 175130 h 186839"/>
                  <a:gd name="connsiteX1" fmla="*/ 49567 w 189678"/>
                  <a:gd name="connsiteY1" fmla="*/ 174940 h 186839"/>
                  <a:gd name="connsiteX2" fmla="*/ 11585 w 189678"/>
                  <a:gd name="connsiteY2" fmla="*/ 48142 h 186839"/>
                  <a:gd name="connsiteX3" fmla="*/ 55755 w 189678"/>
                  <a:gd name="connsiteY3" fmla="*/ 2068 h 186839"/>
                  <a:gd name="connsiteX4" fmla="*/ 73651 w 189678"/>
                  <a:gd name="connsiteY4" fmla="*/ 2258 h 186839"/>
                  <a:gd name="connsiteX5" fmla="*/ 81743 w 189678"/>
                  <a:gd name="connsiteY5" fmla="*/ 28627 h 186839"/>
                  <a:gd name="connsiteX6" fmla="*/ 72414 w 189678"/>
                  <a:gd name="connsiteY6" fmla="*/ 37385 h 186839"/>
                  <a:gd name="connsiteX7" fmla="*/ 43189 w 189678"/>
                  <a:gd name="connsiteY7" fmla="*/ 66324 h 186839"/>
                  <a:gd name="connsiteX8" fmla="*/ 68416 w 189678"/>
                  <a:gd name="connsiteY8" fmla="*/ 138100 h 186839"/>
                  <a:gd name="connsiteX9" fmla="*/ 68892 w 189678"/>
                  <a:gd name="connsiteY9" fmla="*/ 138290 h 186839"/>
                  <a:gd name="connsiteX10" fmla="*/ 144761 w 189678"/>
                  <a:gd name="connsiteY10" fmla="*/ 116967 h 186839"/>
                  <a:gd name="connsiteX11" fmla="*/ 152662 w 189678"/>
                  <a:gd name="connsiteY11" fmla="*/ 78984 h 186839"/>
                  <a:gd name="connsiteX12" fmla="*/ 130006 w 189678"/>
                  <a:gd name="connsiteY12" fmla="*/ 66990 h 186839"/>
                  <a:gd name="connsiteX13" fmla="*/ 117441 w 189678"/>
                  <a:gd name="connsiteY13" fmla="*/ 90598 h 186839"/>
                  <a:gd name="connsiteX14" fmla="*/ 94404 w 189678"/>
                  <a:gd name="connsiteY14" fmla="*/ 97928 h 186839"/>
                  <a:gd name="connsiteX15" fmla="*/ 87264 w 189678"/>
                  <a:gd name="connsiteY15" fmla="*/ 74701 h 186839"/>
                  <a:gd name="connsiteX16" fmla="*/ 108397 w 189678"/>
                  <a:gd name="connsiteY16" fmla="*/ 34814 h 186839"/>
                  <a:gd name="connsiteX17" fmla="*/ 135147 w 189678"/>
                  <a:gd name="connsiteY17" fmla="*/ 26533 h 186839"/>
                  <a:gd name="connsiteX18" fmla="*/ 173700 w 189678"/>
                  <a:gd name="connsiteY18" fmla="*/ 46999 h 186839"/>
                  <a:gd name="connsiteX19" fmla="*/ 189407 w 189678"/>
                  <a:gd name="connsiteY19" fmla="*/ 71083 h 186839"/>
                  <a:gd name="connsiteX20" fmla="*/ 175890 w 189678"/>
                  <a:gd name="connsiteY20" fmla="*/ 135054 h 186839"/>
                  <a:gd name="connsiteX21" fmla="*/ 49948 w 189678"/>
                  <a:gd name="connsiteY21" fmla="*/ 175130 h 18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9678" h="186839">
                    <a:moveTo>
                      <a:pt x="49948" y="175130"/>
                    </a:moveTo>
                    <a:lnTo>
                      <a:pt x="49567" y="174940"/>
                    </a:lnTo>
                    <a:cubicBezTo>
                      <a:pt x="4445" y="151046"/>
                      <a:pt x="-13927" y="96214"/>
                      <a:pt x="11585" y="48142"/>
                    </a:cubicBezTo>
                    <a:cubicBezTo>
                      <a:pt x="24341" y="24153"/>
                      <a:pt x="38239" y="11111"/>
                      <a:pt x="55755" y="2068"/>
                    </a:cubicBezTo>
                    <a:cubicBezTo>
                      <a:pt x="60038" y="-27"/>
                      <a:pt x="66892" y="-1359"/>
                      <a:pt x="73651" y="2258"/>
                    </a:cubicBezTo>
                    <a:cubicBezTo>
                      <a:pt x="83266" y="7303"/>
                      <a:pt x="86788" y="19107"/>
                      <a:pt x="81743" y="28627"/>
                    </a:cubicBezTo>
                    <a:cubicBezTo>
                      <a:pt x="79077" y="33577"/>
                      <a:pt x="75555" y="35861"/>
                      <a:pt x="72414" y="37385"/>
                    </a:cubicBezTo>
                    <a:cubicBezTo>
                      <a:pt x="60610" y="43287"/>
                      <a:pt x="51090" y="51378"/>
                      <a:pt x="43189" y="66324"/>
                    </a:cubicBezTo>
                    <a:cubicBezTo>
                      <a:pt x="29672" y="91740"/>
                      <a:pt x="41476" y="123821"/>
                      <a:pt x="68416" y="138100"/>
                    </a:cubicBezTo>
                    <a:lnTo>
                      <a:pt x="68892" y="138290"/>
                    </a:lnTo>
                    <a:cubicBezTo>
                      <a:pt x="97926" y="153712"/>
                      <a:pt x="129816" y="145049"/>
                      <a:pt x="144761" y="116967"/>
                    </a:cubicBezTo>
                    <a:cubicBezTo>
                      <a:pt x="151520" y="104211"/>
                      <a:pt x="154376" y="91264"/>
                      <a:pt x="152662" y="78984"/>
                    </a:cubicBezTo>
                    <a:lnTo>
                      <a:pt x="130006" y="66990"/>
                    </a:lnTo>
                    <a:lnTo>
                      <a:pt x="117441" y="90598"/>
                    </a:lnTo>
                    <a:cubicBezTo>
                      <a:pt x="113062" y="98975"/>
                      <a:pt x="102781" y="102307"/>
                      <a:pt x="94404" y="97928"/>
                    </a:cubicBezTo>
                    <a:cubicBezTo>
                      <a:pt x="86027" y="93454"/>
                      <a:pt x="82790" y="82982"/>
                      <a:pt x="87264" y="74701"/>
                    </a:cubicBezTo>
                    <a:lnTo>
                      <a:pt x="108397" y="34814"/>
                    </a:lnTo>
                    <a:cubicBezTo>
                      <a:pt x="113538" y="25009"/>
                      <a:pt x="125342" y="21392"/>
                      <a:pt x="135147" y="26533"/>
                    </a:cubicBezTo>
                    <a:lnTo>
                      <a:pt x="173700" y="46999"/>
                    </a:lnTo>
                    <a:cubicBezTo>
                      <a:pt x="183886" y="52425"/>
                      <a:pt x="188836" y="60041"/>
                      <a:pt x="189407" y="71083"/>
                    </a:cubicBezTo>
                    <a:cubicBezTo>
                      <a:pt x="190550" y="88218"/>
                      <a:pt x="188455" y="111255"/>
                      <a:pt x="175890" y="135054"/>
                    </a:cubicBezTo>
                    <a:cubicBezTo>
                      <a:pt x="149616" y="184459"/>
                      <a:pt x="96879" y="200071"/>
                      <a:pt x="49948" y="175130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9" name="Frihandsfigur 78">
                <a:extLst>
                  <a:ext uri="{FF2B5EF4-FFF2-40B4-BE49-F238E27FC236}">
                    <a16:creationId xmlns:a16="http://schemas.microsoft.com/office/drawing/2014/main" id="{34D1A974-34B3-763C-DC3E-E627701CBB1B}"/>
                  </a:ext>
                </a:extLst>
              </p:cNvPr>
              <p:cNvSpPr/>
              <p:nvPr/>
            </p:nvSpPr>
            <p:spPr>
              <a:xfrm>
                <a:off x="4953823" y="2502063"/>
                <a:ext cx="211766" cy="205223"/>
              </a:xfrm>
              <a:custGeom>
                <a:avLst/>
                <a:gdLst>
                  <a:gd name="connsiteX0" fmla="*/ 115510 w 211766"/>
                  <a:gd name="connsiteY0" fmla="*/ 200702 h 205223"/>
                  <a:gd name="connsiteX1" fmla="*/ 7274 w 211766"/>
                  <a:gd name="connsiteY1" fmla="*/ 111314 h 205223"/>
                  <a:gd name="connsiteX2" fmla="*/ 4609 w 211766"/>
                  <a:gd name="connsiteY2" fmla="*/ 83423 h 205223"/>
                  <a:gd name="connsiteX3" fmla="*/ 68103 w 211766"/>
                  <a:gd name="connsiteY3" fmla="*/ 6411 h 205223"/>
                  <a:gd name="connsiteX4" fmla="*/ 93044 w 211766"/>
                  <a:gd name="connsiteY4" fmla="*/ 4031 h 205223"/>
                  <a:gd name="connsiteX5" fmla="*/ 95233 w 211766"/>
                  <a:gd name="connsiteY5" fmla="*/ 28781 h 205223"/>
                  <a:gd name="connsiteX6" fmla="*/ 44209 w 211766"/>
                  <a:gd name="connsiteY6" fmla="*/ 90657 h 205223"/>
                  <a:gd name="connsiteX7" fmla="*/ 72387 w 211766"/>
                  <a:gd name="connsiteY7" fmla="*/ 113885 h 205223"/>
                  <a:gd name="connsiteX8" fmla="*/ 116081 w 211766"/>
                  <a:gd name="connsiteY8" fmla="*/ 60957 h 205223"/>
                  <a:gd name="connsiteX9" fmla="*/ 141022 w 211766"/>
                  <a:gd name="connsiteY9" fmla="*/ 58577 h 205223"/>
                  <a:gd name="connsiteX10" fmla="*/ 143211 w 211766"/>
                  <a:gd name="connsiteY10" fmla="*/ 83327 h 205223"/>
                  <a:gd name="connsiteX11" fmla="*/ 99517 w 211766"/>
                  <a:gd name="connsiteY11" fmla="*/ 136350 h 205223"/>
                  <a:gd name="connsiteX12" fmla="*/ 128646 w 211766"/>
                  <a:gd name="connsiteY12" fmla="*/ 160339 h 205223"/>
                  <a:gd name="connsiteX13" fmla="*/ 180527 w 211766"/>
                  <a:gd name="connsiteY13" fmla="*/ 97511 h 205223"/>
                  <a:gd name="connsiteX14" fmla="*/ 205468 w 211766"/>
                  <a:gd name="connsiteY14" fmla="*/ 95131 h 205223"/>
                  <a:gd name="connsiteX15" fmla="*/ 207657 w 211766"/>
                  <a:gd name="connsiteY15" fmla="*/ 119977 h 205223"/>
                  <a:gd name="connsiteX16" fmla="*/ 143306 w 211766"/>
                  <a:gd name="connsiteY16" fmla="*/ 197846 h 205223"/>
                  <a:gd name="connsiteX17" fmla="*/ 115510 w 211766"/>
                  <a:gd name="connsiteY17" fmla="*/ 200702 h 20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766" h="205223">
                    <a:moveTo>
                      <a:pt x="115510" y="200702"/>
                    </a:moveTo>
                    <a:lnTo>
                      <a:pt x="7274" y="111314"/>
                    </a:lnTo>
                    <a:cubicBezTo>
                      <a:pt x="-1293" y="104270"/>
                      <a:pt x="-2436" y="91990"/>
                      <a:pt x="4609" y="83423"/>
                    </a:cubicBezTo>
                    <a:lnTo>
                      <a:pt x="68103" y="6411"/>
                    </a:lnTo>
                    <a:cubicBezTo>
                      <a:pt x="74291" y="-1110"/>
                      <a:pt x="85524" y="-2157"/>
                      <a:pt x="93044" y="4031"/>
                    </a:cubicBezTo>
                    <a:cubicBezTo>
                      <a:pt x="100564" y="10218"/>
                      <a:pt x="101421" y="21356"/>
                      <a:pt x="95233" y="28781"/>
                    </a:cubicBezTo>
                    <a:lnTo>
                      <a:pt x="44209" y="90657"/>
                    </a:lnTo>
                    <a:lnTo>
                      <a:pt x="72387" y="113885"/>
                    </a:lnTo>
                    <a:lnTo>
                      <a:pt x="116081" y="60957"/>
                    </a:lnTo>
                    <a:cubicBezTo>
                      <a:pt x="122268" y="53341"/>
                      <a:pt x="133501" y="52389"/>
                      <a:pt x="141022" y="58577"/>
                    </a:cubicBezTo>
                    <a:cubicBezTo>
                      <a:pt x="148637" y="64764"/>
                      <a:pt x="149399" y="75807"/>
                      <a:pt x="143211" y="83327"/>
                    </a:cubicBezTo>
                    <a:lnTo>
                      <a:pt x="99517" y="136350"/>
                    </a:lnTo>
                    <a:lnTo>
                      <a:pt x="128646" y="160339"/>
                    </a:lnTo>
                    <a:lnTo>
                      <a:pt x="180527" y="97511"/>
                    </a:lnTo>
                    <a:cubicBezTo>
                      <a:pt x="186715" y="89991"/>
                      <a:pt x="197948" y="88849"/>
                      <a:pt x="205468" y="95131"/>
                    </a:cubicBezTo>
                    <a:cubicBezTo>
                      <a:pt x="212988" y="101319"/>
                      <a:pt x="213845" y="112361"/>
                      <a:pt x="207657" y="119977"/>
                    </a:cubicBezTo>
                    <a:lnTo>
                      <a:pt x="143306" y="197846"/>
                    </a:lnTo>
                    <a:cubicBezTo>
                      <a:pt x="136262" y="206508"/>
                      <a:pt x="123982" y="207651"/>
                      <a:pt x="115510" y="200702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0" name="Frihandsfigur 79">
                <a:extLst>
                  <a:ext uri="{FF2B5EF4-FFF2-40B4-BE49-F238E27FC236}">
                    <a16:creationId xmlns:a16="http://schemas.microsoft.com/office/drawing/2014/main" id="{AA3435C0-8E38-6C34-BB04-C07B9C3263AC}"/>
                  </a:ext>
                </a:extLst>
              </p:cNvPr>
              <p:cNvSpPr/>
              <p:nvPr/>
            </p:nvSpPr>
            <p:spPr>
              <a:xfrm>
                <a:off x="5131468" y="2308706"/>
                <a:ext cx="222987" cy="227138"/>
              </a:xfrm>
              <a:custGeom>
                <a:avLst/>
                <a:gdLst>
                  <a:gd name="connsiteX0" fmla="*/ 4500 w 222987"/>
                  <a:gd name="connsiteY0" fmla="*/ 108952 h 227138"/>
                  <a:gd name="connsiteX1" fmla="*/ 7260 w 222987"/>
                  <a:gd name="connsiteY1" fmla="*/ 81061 h 227138"/>
                  <a:gd name="connsiteX2" fmla="*/ 10497 w 222987"/>
                  <a:gd name="connsiteY2" fmla="*/ 78490 h 227138"/>
                  <a:gd name="connsiteX3" fmla="*/ 33819 w 222987"/>
                  <a:gd name="connsiteY3" fmla="*/ 74492 h 227138"/>
                  <a:gd name="connsiteX4" fmla="*/ 156334 w 222987"/>
                  <a:gd name="connsiteY4" fmla="*/ 103907 h 227138"/>
                  <a:gd name="connsiteX5" fmla="*/ 97695 w 222987"/>
                  <a:gd name="connsiteY5" fmla="*/ 31941 h 227138"/>
                  <a:gd name="connsiteX6" fmla="*/ 100455 w 222987"/>
                  <a:gd name="connsiteY6" fmla="*/ 4429 h 227138"/>
                  <a:gd name="connsiteX7" fmla="*/ 127966 w 222987"/>
                  <a:gd name="connsiteY7" fmla="*/ 7190 h 227138"/>
                  <a:gd name="connsiteX8" fmla="*/ 218496 w 222987"/>
                  <a:gd name="connsiteY8" fmla="*/ 118186 h 227138"/>
                  <a:gd name="connsiteX9" fmla="*/ 215640 w 222987"/>
                  <a:gd name="connsiteY9" fmla="*/ 146078 h 227138"/>
                  <a:gd name="connsiteX10" fmla="*/ 214688 w 222987"/>
                  <a:gd name="connsiteY10" fmla="*/ 146840 h 227138"/>
                  <a:gd name="connsiteX11" fmla="*/ 191461 w 222987"/>
                  <a:gd name="connsiteY11" fmla="*/ 150933 h 227138"/>
                  <a:gd name="connsiteX12" fmla="*/ 64377 w 222987"/>
                  <a:gd name="connsiteY12" fmla="*/ 120471 h 227138"/>
                  <a:gd name="connsiteX13" fmla="*/ 125301 w 222987"/>
                  <a:gd name="connsiteY13" fmla="*/ 195198 h 227138"/>
                  <a:gd name="connsiteX14" fmla="*/ 122540 w 222987"/>
                  <a:gd name="connsiteY14" fmla="*/ 222709 h 227138"/>
                  <a:gd name="connsiteX15" fmla="*/ 95029 w 222987"/>
                  <a:gd name="connsiteY15" fmla="*/ 219949 h 227138"/>
                  <a:gd name="connsiteX16" fmla="*/ 4500 w 222987"/>
                  <a:gd name="connsiteY16" fmla="*/ 108952 h 22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2987" h="227138">
                    <a:moveTo>
                      <a:pt x="4500" y="108952"/>
                    </a:moveTo>
                    <a:cubicBezTo>
                      <a:pt x="-2450" y="100385"/>
                      <a:pt x="-1212" y="88105"/>
                      <a:pt x="7260" y="81061"/>
                    </a:cubicBezTo>
                    <a:lnTo>
                      <a:pt x="10497" y="78490"/>
                    </a:lnTo>
                    <a:cubicBezTo>
                      <a:pt x="17922" y="72493"/>
                      <a:pt x="25252" y="72493"/>
                      <a:pt x="33819" y="74492"/>
                    </a:cubicBezTo>
                    <a:lnTo>
                      <a:pt x="156334" y="103907"/>
                    </a:lnTo>
                    <a:lnTo>
                      <a:pt x="97695" y="31941"/>
                    </a:lnTo>
                    <a:cubicBezTo>
                      <a:pt x="90841" y="23563"/>
                      <a:pt x="92078" y="11283"/>
                      <a:pt x="100455" y="4429"/>
                    </a:cubicBezTo>
                    <a:cubicBezTo>
                      <a:pt x="108832" y="-2425"/>
                      <a:pt x="121112" y="-1187"/>
                      <a:pt x="127966" y="7190"/>
                    </a:cubicBezTo>
                    <a:lnTo>
                      <a:pt x="218496" y="118186"/>
                    </a:lnTo>
                    <a:cubicBezTo>
                      <a:pt x="225445" y="126754"/>
                      <a:pt x="224207" y="139034"/>
                      <a:pt x="215640" y="146078"/>
                    </a:cubicBezTo>
                    <a:lnTo>
                      <a:pt x="214688" y="146840"/>
                    </a:lnTo>
                    <a:cubicBezTo>
                      <a:pt x="207358" y="152932"/>
                      <a:pt x="200028" y="152837"/>
                      <a:pt x="191461" y="150933"/>
                    </a:cubicBezTo>
                    <a:lnTo>
                      <a:pt x="64377" y="120471"/>
                    </a:lnTo>
                    <a:lnTo>
                      <a:pt x="125301" y="195198"/>
                    </a:lnTo>
                    <a:cubicBezTo>
                      <a:pt x="132060" y="203575"/>
                      <a:pt x="130917" y="215855"/>
                      <a:pt x="122540" y="222709"/>
                    </a:cubicBezTo>
                    <a:cubicBezTo>
                      <a:pt x="114163" y="229563"/>
                      <a:pt x="101883" y="228326"/>
                      <a:pt x="95029" y="219949"/>
                    </a:cubicBezTo>
                    <a:lnTo>
                      <a:pt x="4500" y="108952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1" name="Frihandsfigur 80">
                <a:extLst>
                  <a:ext uri="{FF2B5EF4-FFF2-40B4-BE49-F238E27FC236}">
                    <a16:creationId xmlns:a16="http://schemas.microsoft.com/office/drawing/2014/main" id="{96F94B6D-4615-DE48-9FB2-86E693D4B53A}"/>
                  </a:ext>
                </a:extLst>
              </p:cNvPr>
              <p:cNvSpPr/>
              <p:nvPr/>
            </p:nvSpPr>
            <p:spPr>
              <a:xfrm>
                <a:off x="5370669" y="2170432"/>
                <a:ext cx="192728" cy="209622"/>
              </a:xfrm>
              <a:custGeom>
                <a:avLst/>
                <a:gdLst>
                  <a:gd name="connsiteX0" fmla="*/ 67540 w 192728"/>
                  <a:gd name="connsiteY0" fmla="*/ 199058 h 209622"/>
                  <a:gd name="connsiteX1" fmla="*/ 2333 w 192728"/>
                  <a:gd name="connsiteY1" fmla="*/ 75021 h 209622"/>
                  <a:gd name="connsiteX2" fmla="*/ 10614 w 192728"/>
                  <a:gd name="connsiteY2" fmla="*/ 48366 h 209622"/>
                  <a:gd name="connsiteX3" fmla="*/ 98764 w 192728"/>
                  <a:gd name="connsiteY3" fmla="*/ 2007 h 209622"/>
                  <a:gd name="connsiteX4" fmla="*/ 122658 w 192728"/>
                  <a:gd name="connsiteY4" fmla="*/ 9432 h 209622"/>
                  <a:gd name="connsiteX5" fmla="*/ 115042 w 192728"/>
                  <a:gd name="connsiteY5" fmla="*/ 33135 h 209622"/>
                  <a:gd name="connsiteX6" fmla="*/ 44123 w 192728"/>
                  <a:gd name="connsiteY6" fmla="*/ 70356 h 209622"/>
                  <a:gd name="connsiteX7" fmla="*/ 61067 w 192728"/>
                  <a:gd name="connsiteY7" fmla="*/ 102627 h 209622"/>
                  <a:gd name="connsiteX8" fmla="*/ 121706 w 192728"/>
                  <a:gd name="connsiteY8" fmla="*/ 70737 h 209622"/>
                  <a:gd name="connsiteX9" fmla="*/ 145600 w 192728"/>
                  <a:gd name="connsiteY9" fmla="*/ 78162 h 209622"/>
                  <a:gd name="connsiteX10" fmla="*/ 137984 w 192728"/>
                  <a:gd name="connsiteY10" fmla="*/ 101865 h 209622"/>
                  <a:gd name="connsiteX11" fmla="*/ 77345 w 192728"/>
                  <a:gd name="connsiteY11" fmla="*/ 133755 h 209622"/>
                  <a:gd name="connsiteX12" fmla="*/ 94861 w 192728"/>
                  <a:gd name="connsiteY12" fmla="*/ 167168 h 209622"/>
                  <a:gd name="connsiteX13" fmla="*/ 166828 w 192728"/>
                  <a:gd name="connsiteY13" fmla="*/ 129281 h 209622"/>
                  <a:gd name="connsiteX14" fmla="*/ 190721 w 192728"/>
                  <a:gd name="connsiteY14" fmla="*/ 136706 h 209622"/>
                  <a:gd name="connsiteX15" fmla="*/ 183106 w 192728"/>
                  <a:gd name="connsiteY15" fmla="*/ 160314 h 209622"/>
                  <a:gd name="connsiteX16" fmla="*/ 93814 w 192728"/>
                  <a:gd name="connsiteY16" fmla="*/ 207245 h 209622"/>
                  <a:gd name="connsiteX17" fmla="*/ 67540 w 192728"/>
                  <a:gd name="connsiteY17" fmla="*/ 199058 h 20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2728" h="209622">
                    <a:moveTo>
                      <a:pt x="67540" y="199058"/>
                    </a:moveTo>
                    <a:lnTo>
                      <a:pt x="2333" y="75021"/>
                    </a:lnTo>
                    <a:cubicBezTo>
                      <a:pt x="-2808" y="65311"/>
                      <a:pt x="809" y="53507"/>
                      <a:pt x="10614" y="48366"/>
                    </a:cubicBezTo>
                    <a:lnTo>
                      <a:pt x="98764" y="2007"/>
                    </a:lnTo>
                    <a:cubicBezTo>
                      <a:pt x="107427" y="-2467"/>
                      <a:pt x="118184" y="769"/>
                      <a:pt x="122658" y="9432"/>
                    </a:cubicBezTo>
                    <a:cubicBezTo>
                      <a:pt x="127132" y="17999"/>
                      <a:pt x="123705" y="28566"/>
                      <a:pt x="115042" y="33135"/>
                    </a:cubicBezTo>
                    <a:lnTo>
                      <a:pt x="44123" y="70356"/>
                    </a:lnTo>
                    <a:lnTo>
                      <a:pt x="61067" y="102627"/>
                    </a:lnTo>
                    <a:lnTo>
                      <a:pt x="121706" y="70737"/>
                    </a:lnTo>
                    <a:cubicBezTo>
                      <a:pt x="130368" y="66168"/>
                      <a:pt x="141030" y="69499"/>
                      <a:pt x="145600" y="78162"/>
                    </a:cubicBezTo>
                    <a:cubicBezTo>
                      <a:pt x="150169" y="86825"/>
                      <a:pt x="146647" y="97296"/>
                      <a:pt x="137984" y="101865"/>
                    </a:cubicBezTo>
                    <a:lnTo>
                      <a:pt x="77345" y="133755"/>
                    </a:lnTo>
                    <a:lnTo>
                      <a:pt x="94861" y="167168"/>
                    </a:lnTo>
                    <a:lnTo>
                      <a:pt x="166828" y="129281"/>
                    </a:lnTo>
                    <a:cubicBezTo>
                      <a:pt x="175490" y="124807"/>
                      <a:pt x="186247" y="128044"/>
                      <a:pt x="190721" y="136706"/>
                    </a:cubicBezTo>
                    <a:cubicBezTo>
                      <a:pt x="195291" y="145274"/>
                      <a:pt x="191769" y="155840"/>
                      <a:pt x="183106" y="160314"/>
                    </a:cubicBezTo>
                    <a:lnTo>
                      <a:pt x="93814" y="207245"/>
                    </a:lnTo>
                    <a:cubicBezTo>
                      <a:pt x="84485" y="212481"/>
                      <a:pt x="72681" y="208768"/>
                      <a:pt x="67540" y="199058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2" name="Frihandsfigur 81">
                <a:extLst>
                  <a:ext uri="{FF2B5EF4-FFF2-40B4-BE49-F238E27FC236}">
                    <a16:creationId xmlns:a16="http://schemas.microsoft.com/office/drawing/2014/main" id="{DA947483-4450-3EE7-7AE8-2C2A1CFB1DB4}"/>
                  </a:ext>
                </a:extLst>
              </p:cNvPr>
              <p:cNvSpPr/>
              <p:nvPr/>
            </p:nvSpPr>
            <p:spPr>
              <a:xfrm>
                <a:off x="5607954" y="2088679"/>
                <a:ext cx="184429" cy="196455"/>
              </a:xfrm>
              <a:custGeom>
                <a:avLst/>
                <a:gdLst>
                  <a:gd name="connsiteX0" fmla="*/ 843 w 184429"/>
                  <a:gd name="connsiteY0" fmla="*/ 46634 h 196455"/>
                  <a:gd name="connsiteX1" fmla="*/ 14170 w 184429"/>
                  <a:gd name="connsiteY1" fmla="*/ 22074 h 196455"/>
                  <a:gd name="connsiteX2" fmla="*/ 74047 w 184429"/>
                  <a:gd name="connsiteY2" fmla="*/ 4273 h 196455"/>
                  <a:gd name="connsiteX3" fmla="*/ 129450 w 184429"/>
                  <a:gd name="connsiteY3" fmla="*/ 6748 h 196455"/>
                  <a:gd name="connsiteX4" fmla="*/ 155914 w 184429"/>
                  <a:gd name="connsiteY4" fmla="*/ 41684 h 196455"/>
                  <a:gd name="connsiteX5" fmla="*/ 156104 w 184429"/>
                  <a:gd name="connsiteY5" fmla="*/ 42160 h 196455"/>
                  <a:gd name="connsiteX6" fmla="*/ 137256 w 184429"/>
                  <a:gd name="connsiteY6" fmla="*/ 104798 h 196455"/>
                  <a:gd name="connsiteX7" fmla="*/ 173144 w 184429"/>
                  <a:gd name="connsiteY7" fmla="*/ 128977 h 196455"/>
                  <a:gd name="connsiteX8" fmla="*/ 183615 w 184429"/>
                  <a:gd name="connsiteY8" fmla="*/ 141638 h 196455"/>
                  <a:gd name="connsiteX9" fmla="*/ 170859 w 184429"/>
                  <a:gd name="connsiteY9" fmla="*/ 164485 h 196455"/>
                  <a:gd name="connsiteX10" fmla="*/ 149250 w 184429"/>
                  <a:gd name="connsiteY10" fmla="*/ 160201 h 196455"/>
                  <a:gd name="connsiteX11" fmla="*/ 98417 w 184429"/>
                  <a:gd name="connsiteY11" fmla="*/ 124408 h 196455"/>
                  <a:gd name="connsiteX12" fmla="*/ 68145 w 184429"/>
                  <a:gd name="connsiteY12" fmla="*/ 133451 h 196455"/>
                  <a:gd name="connsiteX13" fmla="*/ 79283 w 184429"/>
                  <a:gd name="connsiteY13" fmla="*/ 171053 h 196455"/>
                  <a:gd name="connsiteX14" fmla="*/ 66051 w 184429"/>
                  <a:gd name="connsiteY14" fmla="*/ 195613 h 196455"/>
                  <a:gd name="connsiteX15" fmla="*/ 41491 w 184429"/>
                  <a:gd name="connsiteY15" fmla="*/ 182286 h 196455"/>
                  <a:gd name="connsiteX16" fmla="*/ 843 w 184429"/>
                  <a:gd name="connsiteY16" fmla="*/ 46634 h 196455"/>
                  <a:gd name="connsiteX17" fmla="*/ 96418 w 184429"/>
                  <a:gd name="connsiteY17" fmla="*/ 88615 h 196455"/>
                  <a:gd name="connsiteX18" fmla="*/ 118217 w 184429"/>
                  <a:gd name="connsiteY18" fmla="*/ 55583 h 196455"/>
                  <a:gd name="connsiteX19" fmla="*/ 118027 w 184429"/>
                  <a:gd name="connsiteY19" fmla="*/ 55107 h 196455"/>
                  <a:gd name="connsiteX20" fmla="*/ 80901 w 184429"/>
                  <a:gd name="connsiteY20" fmla="*/ 39400 h 196455"/>
                  <a:gd name="connsiteX21" fmla="*/ 43204 w 184429"/>
                  <a:gd name="connsiteY21" fmla="*/ 50633 h 196455"/>
                  <a:gd name="connsiteX22" fmla="*/ 57959 w 184429"/>
                  <a:gd name="connsiteY22" fmla="*/ 100038 h 196455"/>
                  <a:gd name="connsiteX23" fmla="*/ 96418 w 184429"/>
                  <a:gd name="connsiteY23" fmla="*/ 88615 h 19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4429" h="196455">
                    <a:moveTo>
                      <a:pt x="843" y="46634"/>
                    </a:moveTo>
                    <a:cubicBezTo>
                      <a:pt x="-2298" y="36068"/>
                      <a:pt x="3604" y="25216"/>
                      <a:pt x="14170" y="22074"/>
                    </a:cubicBezTo>
                    <a:lnTo>
                      <a:pt x="74047" y="4273"/>
                    </a:lnTo>
                    <a:cubicBezTo>
                      <a:pt x="95942" y="-2295"/>
                      <a:pt x="114695" y="-1153"/>
                      <a:pt x="129450" y="6748"/>
                    </a:cubicBezTo>
                    <a:cubicBezTo>
                      <a:pt x="141920" y="13507"/>
                      <a:pt x="151059" y="25501"/>
                      <a:pt x="155914" y="41684"/>
                    </a:cubicBezTo>
                    <a:lnTo>
                      <a:pt x="156104" y="42160"/>
                    </a:lnTo>
                    <a:cubicBezTo>
                      <a:pt x="164101" y="69291"/>
                      <a:pt x="155628" y="89948"/>
                      <a:pt x="137256" y="104798"/>
                    </a:cubicBezTo>
                    <a:lnTo>
                      <a:pt x="173144" y="128977"/>
                    </a:lnTo>
                    <a:cubicBezTo>
                      <a:pt x="178285" y="132595"/>
                      <a:pt x="181902" y="135736"/>
                      <a:pt x="183615" y="141638"/>
                    </a:cubicBezTo>
                    <a:cubicBezTo>
                      <a:pt x="186852" y="152205"/>
                      <a:pt x="179998" y="161819"/>
                      <a:pt x="170859" y="164485"/>
                    </a:cubicBezTo>
                    <a:cubicBezTo>
                      <a:pt x="162292" y="167055"/>
                      <a:pt x="155343" y="164580"/>
                      <a:pt x="149250" y="160201"/>
                    </a:cubicBezTo>
                    <a:lnTo>
                      <a:pt x="98417" y="124408"/>
                    </a:lnTo>
                    <a:lnTo>
                      <a:pt x="68145" y="133451"/>
                    </a:lnTo>
                    <a:lnTo>
                      <a:pt x="79283" y="171053"/>
                    </a:lnTo>
                    <a:cubicBezTo>
                      <a:pt x="82424" y="181619"/>
                      <a:pt x="76522" y="192472"/>
                      <a:pt x="66051" y="195613"/>
                    </a:cubicBezTo>
                    <a:cubicBezTo>
                      <a:pt x="55484" y="198754"/>
                      <a:pt x="44537" y="192852"/>
                      <a:pt x="41491" y="182286"/>
                    </a:cubicBezTo>
                    <a:lnTo>
                      <a:pt x="843" y="46634"/>
                    </a:lnTo>
                    <a:close/>
                    <a:moveTo>
                      <a:pt x="96418" y="88615"/>
                    </a:moveTo>
                    <a:cubicBezTo>
                      <a:pt x="114790" y="83094"/>
                      <a:pt x="122501" y="70147"/>
                      <a:pt x="118217" y="55583"/>
                    </a:cubicBezTo>
                    <a:lnTo>
                      <a:pt x="118027" y="55107"/>
                    </a:lnTo>
                    <a:cubicBezTo>
                      <a:pt x="113172" y="38828"/>
                      <a:pt x="99369" y="33878"/>
                      <a:pt x="80901" y="39400"/>
                    </a:cubicBezTo>
                    <a:lnTo>
                      <a:pt x="43204" y="50633"/>
                    </a:lnTo>
                    <a:lnTo>
                      <a:pt x="57959" y="100038"/>
                    </a:lnTo>
                    <a:lnTo>
                      <a:pt x="96418" y="88615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3" name="Frihandsfigur 82">
                <a:extLst>
                  <a:ext uri="{FF2B5EF4-FFF2-40B4-BE49-F238E27FC236}">
                    <a16:creationId xmlns:a16="http://schemas.microsoft.com/office/drawing/2014/main" id="{5E079A4A-A32D-7377-FFD1-BC284EF47A1A}"/>
                  </a:ext>
                </a:extLst>
              </p:cNvPr>
              <p:cNvSpPr/>
              <p:nvPr/>
            </p:nvSpPr>
            <p:spPr>
              <a:xfrm>
                <a:off x="5877045" y="2039646"/>
                <a:ext cx="177435" cy="189785"/>
              </a:xfrm>
              <a:custGeom>
                <a:avLst/>
                <a:gdLst>
                  <a:gd name="connsiteX0" fmla="*/ 1721 w 177435"/>
                  <a:gd name="connsiteY0" fmla="*/ 164302 h 189785"/>
                  <a:gd name="connsiteX1" fmla="*/ 51889 w 177435"/>
                  <a:gd name="connsiteY1" fmla="*/ 17894 h 189785"/>
                  <a:gd name="connsiteX2" fmla="*/ 73593 w 177435"/>
                  <a:gd name="connsiteY2" fmla="*/ 283 h 189785"/>
                  <a:gd name="connsiteX3" fmla="*/ 75878 w 177435"/>
                  <a:gd name="connsiteY3" fmla="*/ 92 h 189785"/>
                  <a:gd name="connsiteX4" fmla="*/ 99962 w 177435"/>
                  <a:gd name="connsiteY4" fmla="*/ 13705 h 189785"/>
                  <a:gd name="connsiteX5" fmla="*/ 174594 w 177435"/>
                  <a:gd name="connsiteY5" fmla="*/ 149261 h 189785"/>
                  <a:gd name="connsiteX6" fmla="*/ 177355 w 177435"/>
                  <a:gd name="connsiteY6" fmla="*/ 156972 h 189785"/>
                  <a:gd name="connsiteX7" fmla="*/ 160315 w 177435"/>
                  <a:gd name="connsiteY7" fmla="*/ 177534 h 189785"/>
                  <a:gd name="connsiteX8" fmla="*/ 140229 w 177435"/>
                  <a:gd name="connsiteY8" fmla="*/ 165635 h 189785"/>
                  <a:gd name="connsiteX9" fmla="*/ 125759 w 177435"/>
                  <a:gd name="connsiteY9" fmla="*/ 138505 h 189785"/>
                  <a:gd name="connsiteX10" fmla="*/ 46939 w 177435"/>
                  <a:gd name="connsiteY10" fmla="*/ 145359 h 189785"/>
                  <a:gd name="connsiteX11" fmla="*/ 36943 w 177435"/>
                  <a:gd name="connsiteY11" fmla="*/ 175821 h 189785"/>
                  <a:gd name="connsiteX12" fmla="*/ 19808 w 177435"/>
                  <a:gd name="connsiteY12" fmla="*/ 189719 h 189785"/>
                  <a:gd name="connsiteX13" fmla="*/ 8 w 177435"/>
                  <a:gd name="connsiteY13" fmla="*/ 172870 h 189785"/>
                  <a:gd name="connsiteX14" fmla="*/ 1721 w 177435"/>
                  <a:gd name="connsiteY14" fmla="*/ 164302 h 189785"/>
                  <a:gd name="connsiteX15" fmla="*/ 108148 w 177435"/>
                  <a:gd name="connsiteY15" fmla="*/ 105091 h 189785"/>
                  <a:gd name="connsiteX16" fmla="*/ 78258 w 177435"/>
                  <a:gd name="connsiteY16" fmla="*/ 48165 h 189785"/>
                  <a:gd name="connsiteX17" fmla="*/ 58552 w 177435"/>
                  <a:gd name="connsiteY17" fmla="*/ 109470 h 189785"/>
                  <a:gd name="connsiteX18" fmla="*/ 108148 w 177435"/>
                  <a:gd name="connsiteY18" fmla="*/ 105091 h 189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7435" h="189785">
                    <a:moveTo>
                      <a:pt x="1721" y="164302"/>
                    </a:moveTo>
                    <a:lnTo>
                      <a:pt x="51889" y="17894"/>
                    </a:lnTo>
                    <a:cubicBezTo>
                      <a:pt x="55411" y="7803"/>
                      <a:pt x="62836" y="1235"/>
                      <a:pt x="73593" y="283"/>
                    </a:cubicBezTo>
                    <a:lnTo>
                      <a:pt x="75878" y="92"/>
                    </a:lnTo>
                    <a:cubicBezTo>
                      <a:pt x="86635" y="-764"/>
                      <a:pt x="94821" y="4376"/>
                      <a:pt x="99962" y="13705"/>
                    </a:cubicBezTo>
                    <a:lnTo>
                      <a:pt x="174594" y="149261"/>
                    </a:lnTo>
                    <a:cubicBezTo>
                      <a:pt x="176212" y="151927"/>
                      <a:pt x="177069" y="154402"/>
                      <a:pt x="177355" y="156972"/>
                    </a:cubicBezTo>
                    <a:cubicBezTo>
                      <a:pt x="178307" y="167444"/>
                      <a:pt x="170786" y="176677"/>
                      <a:pt x="160315" y="177534"/>
                    </a:cubicBezTo>
                    <a:cubicBezTo>
                      <a:pt x="151081" y="178296"/>
                      <a:pt x="144512" y="173536"/>
                      <a:pt x="140229" y="165635"/>
                    </a:cubicBezTo>
                    <a:lnTo>
                      <a:pt x="125759" y="138505"/>
                    </a:lnTo>
                    <a:lnTo>
                      <a:pt x="46939" y="145359"/>
                    </a:lnTo>
                    <a:lnTo>
                      <a:pt x="36943" y="175821"/>
                    </a:lnTo>
                    <a:cubicBezTo>
                      <a:pt x="34278" y="183817"/>
                      <a:pt x="27995" y="188957"/>
                      <a:pt x="19808" y="189719"/>
                    </a:cubicBezTo>
                    <a:cubicBezTo>
                      <a:pt x="9527" y="190576"/>
                      <a:pt x="865" y="183055"/>
                      <a:pt x="8" y="172870"/>
                    </a:cubicBezTo>
                    <a:cubicBezTo>
                      <a:pt x="-87" y="170204"/>
                      <a:pt x="674" y="167253"/>
                      <a:pt x="1721" y="164302"/>
                    </a:cubicBezTo>
                    <a:close/>
                    <a:moveTo>
                      <a:pt x="108148" y="105091"/>
                    </a:moveTo>
                    <a:lnTo>
                      <a:pt x="78258" y="48165"/>
                    </a:lnTo>
                    <a:lnTo>
                      <a:pt x="58552" y="109470"/>
                    </a:lnTo>
                    <a:lnTo>
                      <a:pt x="108148" y="105091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4" name="Frihandsfigur 83">
                <a:extLst>
                  <a:ext uri="{FF2B5EF4-FFF2-40B4-BE49-F238E27FC236}">
                    <a16:creationId xmlns:a16="http://schemas.microsoft.com/office/drawing/2014/main" id="{0F84F733-5794-BED1-65AD-688476DA8B4E}"/>
                  </a:ext>
                </a:extLst>
              </p:cNvPr>
              <p:cNvSpPr/>
              <p:nvPr/>
            </p:nvSpPr>
            <p:spPr>
              <a:xfrm>
                <a:off x="6128378" y="2038147"/>
                <a:ext cx="151619" cy="186266"/>
              </a:xfrm>
              <a:custGeom>
                <a:avLst/>
                <a:gdLst>
                  <a:gd name="connsiteX0" fmla="*/ 54438 w 151619"/>
                  <a:gd name="connsiteY0" fmla="*/ 40050 h 186266"/>
                  <a:gd name="connsiteX1" fmla="*/ 16551 w 151619"/>
                  <a:gd name="connsiteY1" fmla="*/ 36432 h 186266"/>
                  <a:gd name="connsiteX2" fmla="*/ 82 w 151619"/>
                  <a:gd name="connsiteY2" fmla="*/ 16537 h 186266"/>
                  <a:gd name="connsiteX3" fmla="*/ 19978 w 151619"/>
                  <a:gd name="connsiteY3" fmla="*/ 68 h 186266"/>
                  <a:gd name="connsiteX4" fmla="*/ 135163 w 151619"/>
                  <a:gd name="connsiteY4" fmla="*/ 11015 h 186266"/>
                  <a:gd name="connsiteX5" fmla="*/ 151536 w 151619"/>
                  <a:gd name="connsiteY5" fmla="*/ 30911 h 186266"/>
                  <a:gd name="connsiteX6" fmla="*/ 131640 w 151619"/>
                  <a:gd name="connsiteY6" fmla="*/ 47379 h 186266"/>
                  <a:gd name="connsiteX7" fmla="*/ 93753 w 151619"/>
                  <a:gd name="connsiteY7" fmla="*/ 43762 h 186266"/>
                  <a:gd name="connsiteX8" fmla="*/ 81854 w 151619"/>
                  <a:gd name="connsiteY8" fmla="*/ 168371 h 186266"/>
                  <a:gd name="connsiteX9" fmla="*/ 60340 w 151619"/>
                  <a:gd name="connsiteY9" fmla="*/ 186172 h 186266"/>
                  <a:gd name="connsiteX10" fmla="*/ 42539 w 151619"/>
                  <a:gd name="connsiteY10" fmla="*/ 164563 h 186266"/>
                  <a:gd name="connsiteX11" fmla="*/ 54438 w 151619"/>
                  <a:gd name="connsiteY11" fmla="*/ 40050 h 18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619" h="186266">
                    <a:moveTo>
                      <a:pt x="54438" y="40050"/>
                    </a:moveTo>
                    <a:lnTo>
                      <a:pt x="16551" y="36432"/>
                    </a:lnTo>
                    <a:cubicBezTo>
                      <a:pt x="6555" y="35480"/>
                      <a:pt x="-870" y="26532"/>
                      <a:pt x="82" y="16537"/>
                    </a:cubicBezTo>
                    <a:cubicBezTo>
                      <a:pt x="1034" y="6541"/>
                      <a:pt x="9982" y="-789"/>
                      <a:pt x="19978" y="68"/>
                    </a:cubicBezTo>
                    <a:lnTo>
                      <a:pt x="135163" y="11015"/>
                    </a:lnTo>
                    <a:cubicBezTo>
                      <a:pt x="145158" y="11967"/>
                      <a:pt x="152488" y="20916"/>
                      <a:pt x="151536" y="30911"/>
                    </a:cubicBezTo>
                    <a:cubicBezTo>
                      <a:pt x="150584" y="40906"/>
                      <a:pt x="141636" y="48236"/>
                      <a:pt x="131640" y="47379"/>
                    </a:cubicBezTo>
                    <a:lnTo>
                      <a:pt x="93753" y="43762"/>
                    </a:lnTo>
                    <a:lnTo>
                      <a:pt x="81854" y="168371"/>
                    </a:lnTo>
                    <a:cubicBezTo>
                      <a:pt x="80807" y="179414"/>
                      <a:pt x="71287" y="187220"/>
                      <a:pt x="60340" y="186172"/>
                    </a:cubicBezTo>
                    <a:cubicBezTo>
                      <a:pt x="49393" y="185125"/>
                      <a:pt x="41492" y="175606"/>
                      <a:pt x="42539" y="164563"/>
                    </a:cubicBezTo>
                    <a:lnTo>
                      <a:pt x="54438" y="40050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5" name="Frihandsfigur 84">
                <a:extLst>
                  <a:ext uri="{FF2B5EF4-FFF2-40B4-BE49-F238E27FC236}">
                    <a16:creationId xmlns:a16="http://schemas.microsoft.com/office/drawing/2014/main" id="{31887917-8855-D7EC-EFFE-7B2341D86A2D}"/>
                  </a:ext>
                </a:extLst>
              </p:cNvPr>
              <p:cNvSpPr/>
              <p:nvPr/>
            </p:nvSpPr>
            <p:spPr>
              <a:xfrm>
                <a:off x="6357743" y="2077776"/>
                <a:ext cx="74516" cy="178663"/>
              </a:xfrm>
              <a:custGeom>
                <a:avLst/>
                <a:gdLst>
                  <a:gd name="connsiteX0" fmla="*/ 35547 w 74516"/>
                  <a:gd name="connsiteY0" fmla="*/ 14986 h 178663"/>
                  <a:gd name="connsiteX1" fmla="*/ 59536 w 74516"/>
                  <a:gd name="connsiteY1" fmla="*/ 611 h 178663"/>
                  <a:gd name="connsiteX2" fmla="*/ 73911 w 74516"/>
                  <a:gd name="connsiteY2" fmla="*/ 24600 h 178663"/>
                  <a:gd name="connsiteX3" fmla="*/ 38974 w 74516"/>
                  <a:gd name="connsiteY3" fmla="*/ 163679 h 178663"/>
                  <a:gd name="connsiteX4" fmla="*/ 14986 w 74516"/>
                  <a:gd name="connsiteY4" fmla="*/ 178053 h 178663"/>
                  <a:gd name="connsiteX5" fmla="*/ 611 w 74516"/>
                  <a:gd name="connsiteY5" fmla="*/ 154064 h 178663"/>
                  <a:gd name="connsiteX6" fmla="*/ 35547 w 74516"/>
                  <a:gd name="connsiteY6" fmla="*/ 14986 h 17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516" h="178663">
                    <a:moveTo>
                      <a:pt x="35547" y="14986"/>
                    </a:moveTo>
                    <a:cubicBezTo>
                      <a:pt x="38308" y="4229"/>
                      <a:pt x="48875" y="-2054"/>
                      <a:pt x="59536" y="611"/>
                    </a:cubicBezTo>
                    <a:cubicBezTo>
                      <a:pt x="70198" y="3277"/>
                      <a:pt x="76576" y="13938"/>
                      <a:pt x="73911" y="24600"/>
                    </a:cubicBezTo>
                    <a:lnTo>
                      <a:pt x="38974" y="163679"/>
                    </a:lnTo>
                    <a:cubicBezTo>
                      <a:pt x="36214" y="174435"/>
                      <a:pt x="25647" y="180718"/>
                      <a:pt x="14986" y="178053"/>
                    </a:cubicBezTo>
                    <a:cubicBezTo>
                      <a:pt x="4229" y="175292"/>
                      <a:pt x="-2054" y="164821"/>
                      <a:pt x="611" y="154064"/>
                    </a:cubicBezTo>
                    <a:lnTo>
                      <a:pt x="35547" y="14986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6" name="Frihandsfigur 85">
                <a:extLst>
                  <a:ext uri="{FF2B5EF4-FFF2-40B4-BE49-F238E27FC236}">
                    <a16:creationId xmlns:a16="http://schemas.microsoft.com/office/drawing/2014/main" id="{701491C4-2C8D-0607-EC41-1F3BB86D09D6}"/>
                  </a:ext>
                </a:extLst>
              </p:cNvPr>
              <p:cNvSpPr/>
              <p:nvPr/>
            </p:nvSpPr>
            <p:spPr>
              <a:xfrm>
                <a:off x="6513714" y="2147164"/>
                <a:ext cx="191566" cy="187760"/>
              </a:xfrm>
              <a:custGeom>
                <a:avLst/>
                <a:gdLst>
                  <a:gd name="connsiteX0" fmla="*/ 8183 w 191566"/>
                  <a:gd name="connsiteY0" fmla="*/ 55451 h 187760"/>
                  <a:gd name="connsiteX1" fmla="*/ 8469 w 191566"/>
                  <a:gd name="connsiteY1" fmla="*/ 54975 h 187760"/>
                  <a:gd name="connsiteX2" fmla="*/ 133935 w 191566"/>
                  <a:gd name="connsiteY2" fmla="*/ 8996 h 187760"/>
                  <a:gd name="connsiteX3" fmla="*/ 183340 w 191566"/>
                  <a:gd name="connsiteY3" fmla="*/ 132272 h 187760"/>
                  <a:gd name="connsiteX4" fmla="*/ 183150 w 191566"/>
                  <a:gd name="connsiteY4" fmla="*/ 132748 h 187760"/>
                  <a:gd name="connsiteX5" fmla="*/ 57684 w 191566"/>
                  <a:gd name="connsiteY5" fmla="*/ 178822 h 187760"/>
                  <a:gd name="connsiteX6" fmla="*/ 8183 w 191566"/>
                  <a:gd name="connsiteY6" fmla="*/ 55451 h 187760"/>
                  <a:gd name="connsiteX7" fmla="*/ 145167 w 191566"/>
                  <a:gd name="connsiteY7" fmla="*/ 116375 h 187760"/>
                  <a:gd name="connsiteX8" fmla="*/ 145358 w 191566"/>
                  <a:gd name="connsiteY8" fmla="*/ 115899 h 187760"/>
                  <a:gd name="connsiteX9" fmla="*/ 118608 w 191566"/>
                  <a:gd name="connsiteY9" fmla="*/ 42028 h 187760"/>
                  <a:gd name="connsiteX10" fmla="*/ 46451 w 191566"/>
                  <a:gd name="connsiteY10" fmla="*/ 71253 h 187760"/>
                  <a:gd name="connsiteX11" fmla="*/ 46261 w 191566"/>
                  <a:gd name="connsiteY11" fmla="*/ 71729 h 187760"/>
                  <a:gd name="connsiteX12" fmla="*/ 73010 w 191566"/>
                  <a:gd name="connsiteY12" fmla="*/ 145600 h 187760"/>
                  <a:gd name="connsiteX13" fmla="*/ 145167 w 191566"/>
                  <a:gd name="connsiteY13" fmla="*/ 116375 h 18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566" h="187760">
                    <a:moveTo>
                      <a:pt x="8183" y="55451"/>
                    </a:moveTo>
                    <a:lnTo>
                      <a:pt x="8469" y="54975"/>
                    </a:lnTo>
                    <a:cubicBezTo>
                      <a:pt x="29221" y="8235"/>
                      <a:pt x="83101" y="-13660"/>
                      <a:pt x="133935" y="8996"/>
                    </a:cubicBezTo>
                    <a:cubicBezTo>
                      <a:pt x="184578" y="31557"/>
                      <a:pt x="204188" y="85627"/>
                      <a:pt x="183340" y="132272"/>
                    </a:cubicBezTo>
                    <a:lnTo>
                      <a:pt x="183150" y="132748"/>
                    </a:lnTo>
                    <a:cubicBezTo>
                      <a:pt x="162302" y="179489"/>
                      <a:pt x="108422" y="201383"/>
                      <a:pt x="57684" y="178822"/>
                    </a:cubicBezTo>
                    <a:cubicBezTo>
                      <a:pt x="6946" y="156166"/>
                      <a:pt x="-12569" y="102191"/>
                      <a:pt x="8183" y="55451"/>
                    </a:cubicBezTo>
                    <a:close/>
                    <a:moveTo>
                      <a:pt x="145167" y="116375"/>
                    </a:moveTo>
                    <a:lnTo>
                      <a:pt x="145358" y="115899"/>
                    </a:lnTo>
                    <a:cubicBezTo>
                      <a:pt x="157923" y="87722"/>
                      <a:pt x="147738" y="55070"/>
                      <a:pt x="118608" y="42028"/>
                    </a:cubicBezTo>
                    <a:cubicBezTo>
                      <a:pt x="89479" y="29082"/>
                      <a:pt x="59112" y="43076"/>
                      <a:pt x="46451" y="71253"/>
                    </a:cubicBezTo>
                    <a:lnTo>
                      <a:pt x="46261" y="71729"/>
                    </a:lnTo>
                    <a:cubicBezTo>
                      <a:pt x="33695" y="99906"/>
                      <a:pt x="43881" y="132558"/>
                      <a:pt x="73010" y="145600"/>
                    </a:cubicBezTo>
                    <a:cubicBezTo>
                      <a:pt x="102140" y="158546"/>
                      <a:pt x="132602" y="144552"/>
                      <a:pt x="145167" y="116375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7" name="Frihandsfigur 86">
                <a:extLst>
                  <a:ext uri="{FF2B5EF4-FFF2-40B4-BE49-F238E27FC236}">
                    <a16:creationId xmlns:a16="http://schemas.microsoft.com/office/drawing/2014/main" id="{244323B5-E371-5925-BAFC-FF645FE738FD}"/>
                  </a:ext>
                </a:extLst>
              </p:cNvPr>
              <p:cNvSpPr/>
              <p:nvPr/>
            </p:nvSpPr>
            <p:spPr>
              <a:xfrm>
                <a:off x="6746003" y="2272545"/>
                <a:ext cx="222016" cy="225780"/>
              </a:xfrm>
              <a:custGeom>
                <a:avLst/>
                <a:gdLst>
                  <a:gd name="connsiteX0" fmla="*/ 89178 w 222016"/>
                  <a:gd name="connsiteY0" fmla="*/ 8129 h 225780"/>
                  <a:gd name="connsiteX1" fmla="*/ 116880 w 222016"/>
                  <a:gd name="connsiteY1" fmla="*/ 3941 h 225780"/>
                  <a:gd name="connsiteX2" fmla="*/ 120212 w 222016"/>
                  <a:gd name="connsiteY2" fmla="*/ 6416 h 225780"/>
                  <a:gd name="connsiteX3" fmla="*/ 129826 w 222016"/>
                  <a:gd name="connsiteY3" fmla="*/ 27930 h 225780"/>
                  <a:gd name="connsiteX4" fmla="*/ 131444 w 222016"/>
                  <a:gd name="connsiteY4" fmla="*/ 153966 h 225780"/>
                  <a:gd name="connsiteX5" fmla="*/ 186752 w 222016"/>
                  <a:gd name="connsiteY5" fmla="*/ 79334 h 225780"/>
                  <a:gd name="connsiteX6" fmla="*/ 214073 w 222016"/>
                  <a:gd name="connsiteY6" fmla="*/ 75241 h 225780"/>
                  <a:gd name="connsiteX7" fmla="*/ 218166 w 222016"/>
                  <a:gd name="connsiteY7" fmla="*/ 102562 h 225780"/>
                  <a:gd name="connsiteX8" fmla="*/ 132872 w 222016"/>
                  <a:gd name="connsiteY8" fmla="*/ 217651 h 225780"/>
                  <a:gd name="connsiteX9" fmla="*/ 105171 w 222016"/>
                  <a:gd name="connsiteY9" fmla="*/ 221840 h 225780"/>
                  <a:gd name="connsiteX10" fmla="*/ 104124 w 222016"/>
                  <a:gd name="connsiteY10" fmla="*/ 221078 h 225780"/>
                  <a:gd name="connsiteX11" fmla="*/ 94509 w 222016"/>
                  <a:gd name="connsiteY11" fmla="*/ 199564 h 225780"/>
                  <a:gd name="connsiteX12" fmla="*/ 92700 w 222016"/>
                  <a:gd name="connsiteY12" fmla="*/ 68958 h 225780"/>
                  <a:gd name="connsiteX13" fmla="*/ 35298 w 222016"/>
                  <a:gd name="connsiteY13" fmla="*/ 146446 h 225780"/>
                  <a:gd name="connsiteX14" fmla="*/ 7882 w 222016"/>
                  <a:gd name="connsiteY14" fmla="*/ 150539 h 225780"/>
                  <a:gd name="connsiteX15" fmla="*/ 3884 w 222016"/>
                  <a:gd name="connsiteY15" fmla="*/ 123219 h 225780"/>
                  <a:gd name="connsiteX16" fmla="*/ 89178 w 222016"/>
                  <a:gd name="connsiteY16" fmla="*/ 8129 h 2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2016" h="225780">
                    <a:moveTo>
                      <a:pt x="89178" y="8129"/>
                    </a:moveTo>
                    <a:cubicBezTo>
                      <a:pt x="95747" y="-819"/>
                      <a:pt x="107931" y="-2628"/>
                      <a:pt x="116880" y="3941"/>
                    </a:cubicBezTo>
                    <a:lnTo>
                      <a:pt x="120212" y="6416"/>
                    </a:lnTo>
                    <a:cubicBezTo>
                      <a:pt x="127827" y="12127"/>
                      <a:pt x="129636" y="19172"/>
                      <a:pt x="129826" y="27930"/>
                    </a:cubicBezTo>
                    <a:lnTo>
                      <a:pt x="131444" y="153966"/>
                    </a:lnTo>
                    <a:lnTo>
                      <a:pt x="186752" y="79334"/>
                    </a:lnTo>
                    <a:cubicBezTo>
                      <a:pt x="193130" y="70672"/>
                      <a:pt x="205410" y="68863"/>
                      <a:pt x="214073" y="75241"/>
                    </a:cubicBezTo>
                    <a:cubicBezTo>
                      <a:pt x="222735" y="81714"/>
                      <a:pt x="224639" y="93899"/>
                      <a:pt x="218166" y="102562"/>
                    </a:cubicBezTo>
                    <a:lnTo>
                      <a:pt x="132872" y="217651"/>
                    </a:lnTo>
                    <a:cubicBezTo>
                      <a:pt x="126304" y="226600"/>
                      <a:pt x="114024" y="228408"/>
                      <a:pt x="105171" y="221840"/>
                    </a:cubicBezTo>
                    <a:lnTo>
                      <a:pt x="104124" y="221078"/>
                    </a:lnTo>
                    <a:cubicBezTo>
                      <a:pt x="96508" y="215462"/>
                      <a:pt x="94700" y="208322"/>
                      <a:pt x="94509" y="199564"/>
                    </a:cubicBezTo>
                    <a:lnTo>
                      <a:pt x="92700" y="68958"/>
                    </a:lnTo>
                    <a:lnTo>
                      <a:pt x="35298" y="146446"/>
                    </a:lnTo>
                    <a:cubicBezTo>
                      <a:pt x="28825" y="155109"/>
                      <a:pt x="16640" y="156917"/>
                      <a:pt x="7882" y="150539"/>
                    </a:cubicBezTo>
                    <a:cubicBezTo>
                      <a:pt x="-780" y="144161"/>
                      <a:pt x="-2589" y="131881"/>
                      <a:pt x="3884" y="123219"/>
                    </a:cubicBezTo>
                    <a:lnTo>
                      <a:pt x="89178" y="8129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71" name="Bild 2">
              <a:extLst>
                <a:ext uri="{FF2B5EF4-FFF2-40B4-BE49-F238E27FC236}">
                  <a16:creationId xmlns:a16="http://schemas.microsoft.com/office/drawing/2014/main" id="{5289D64C-F3AD-7400-6E94-31B345D61EB5}"/>
                </a:ext>
              </a:extLst>
            </p:cNvPr>
            <p:cNvGrpSpPr/>
            <p:nvPr/>
          </p:nvGrpSpPr>
          <p:grpSpPr>
            <a:xfrm>
              <a:off x="5581243" y="4294180"/>
              <a:ext cx="1475538" cy="527637"/>
              <a:chOff x="5581243" y="4294180"/>
              <a:chExt cx="1475538" cy="527637"/>
            </a:xfrm>
            <a:grpFill/>
          </p:grpSpPr>
          <p:sp>
            <p:nvSpPr>
              <p:cNvPr id="72" name="Frihandsfigur 71">
                <a:extLst>
                  <a:ext uri="{FF2B5EF4-FFF2-40B4-BE49-F238E27FC236}">
                    <a16:creationId xmlns:a16="http://schemas.microsoft.com/office/drawing/2014/main" id="{EA9D948D-D297-171D-0796-85AB7B7EDDB1}"/>
                  </a:ext>
                </a:extLst>
              </p:cNvPr>
              <p:cNvSpPr/>
              <p:nvPr/>
            </p:nvSpPr>
            <p:spPr>
              <a:xfrm>
                <a:off x="5581243" y="4566087"/>
                <a:ext cx="167943" cy="186728"/>
              </a:xfrm>
              <a:custGeom>
                <a:avLst/>
                <a:gdLst>
                  <a:gd name="connsiteX0" fmla="*/ 3184 w 167943"/>
                  <a:gd name="connsiteY0" fmla="*/ 138988 h 186728"/>
                  <a:gd name="connsiteX1" fmla="*/ 1090 w 167943"/>
                  <a:gd name="connsiteY1" fmla="*/ 122425 h 186728"/>
                  <a:gd name="connsiteX2" fmla="*/ 24602 w 167943"/>
                  <a:gd name="connsiteY2" fmla="*/ 111287 h 186728"/>
                  <a:gd name="connsiteX3" fmla="*/ 34122 w 167943"/>
                  <a:gd name="connsiteY3" fmla="*/ 118427 h 186728"/>
                  <a:gd name="connsiteX4" fmla="*/ 72295 w 167943"/>
                  <a:gd name="connsiteY4" fmla="*/ 148793 h 186728"/>
                  <a:gd name="connsiteX5" fmla="*/ 102376 w 167943"/>
                  <a:gd name="connsiteY5" fmla="*/ 141178 h 186728"/>
                  <a:gd name="connsiteX6" fmla="*/ 102566 w 167943"/>
                  <a:gd name="connsiteY6" fmla="*/ 140702 h 186728"/>
                  <a:gd name="connsiteX7" fmla="*/ 75817 w 167943"/>
                  <a:gd name="connsiteY7" fmla="*/ 107193 h 186728"/>
                  <a:gd name="connsiteX8" fmla="*/ 37549 w 167943"/>
                  <a:gd name="connsiteY8" fmla="*/ 35703 h 186728"/>
                  <a:gd name="connsiteX9" fmla="*/ 37739 w 167943"/>
                  <a:gd name="connsiteY9" fmla="*/ 35227 h 186728"/>
                  <a:gd name="connsiteX10" fmla="*/ 115037 w 167943"/>
                  <a:gd name="connsiteY10" fmla="*/ 4670 h 186728"/>
                  <a:gd name="connsiteX11" fmla="*/ 163776 w 167943"/>
                  <a:gd name="connsiteY11" fmla="*/ 38463 h 186728"/>
                  <a:gd name="connsiteX12" fmla="*/ 166918 w 167943"/>
                  <a:gd name="connsiteY12" fmla="*/ 56074 h 186728"/>
                  <a:gd name="connsiteX13" fmla="*/ 143405 w 167943"/>
                  <a:gd name="connsiteY13" fmla="*/ 67212 h 186728"/>
                  <a:gd name="connsiteX14" fmla="*/ 134837 w 167943"/>
                  <a:gd name="connsiteY14" fmla="*/ 61310 h 186728"/>
                  <a:gd name="connsiteX15" fmla="*/ 103042 w 167943"/>
                  <a:gd name="connsiteY15" fmla="*/ 37416 h 186728"/>
                  <a:gd name="connsiteX16" fmla="*/ 76007 w 167943"/>
                  <a:gd name="connsiteY16" fmla="*/ 44651 h 186728"/>
                  <a:gd name="connsiteX17" fmla="*/ 75817 w 167943"/>
                  <a:gd name="connsiteY17" fmla="*/ 45127 h 186728"/>
                  <a:gd name="connsiteX18" fmla="*/ 104756 w 167943"/>
                  <a:gd name="connsiteY18" fmla="*/ 80254 h 186728"/>
                  <a:gd name="connsiteX19" fmla="*/ 140930 w 167943"/>
                  <a:gd name="connsiteY19" fmla="*/ 149936 h 186728"/>
                  <a:gd name="connsiteX20" fmla="*/ 140739 w 167943"/>
                  <a:gd name="connsiteY20" fmla="*/ 150412 h 186728"/>
                  <a:gd name="connsiteX21" fmla="*/ 60015 w 167943"/>
                  <a:gd name="connsiteY21" fmla="*/ 181445 h 186728"/>
                  <a:gd name="connsiteX22" fmla="*/ 3184 w 167943"/>
                  <a:gd name="connsiteY22" fmla="*/ 138988 h 18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943" h="186728">
                    <a:moveTo>
                      <a:pt x="3184" y="138988"/>
                    </a:moveTo>
                    <a:cubicBezTo>
                      <a:pt x="42" y="134609"/>
                      <a:pt x="-1005" y="128231"/>
                      <a:pt x="1090" y="122425"/>
                    </a:cubicBezTo>
                    <a:cubicBezTo>
                      <a:pt x="4421" y="112715"/>
                      <a:pt x="14893" y="107860"/>
                      <a:pt x="24602" y="111287"/>
                    </a:cubicBezTo>
                    <a:cubicBezTo>
                      <a:pt x="29457" y="113000"/>
                      <a:pt x="32218" y="115856"/>
                      <a:pt x="34122" y="118427"/>
                    </a:cubicBezTo>
                    <a:cubicBezTo>
                      <a:pt x="43737" y="132420"/>
                      <a:pt x="55826" y="143082"/>
                      <a:pt x="72295" y="148793"/>
                    </a:cubicBezTo>
                    <a:cubicBezTo>
                      <a:pt x="87621" y="154029"/>
                      <a:pt x="98949" y="151173"/>
                      <a:pt x="102376" y="141178"/>
                    </a:cubicBezTo>
                    <a:lnTo>
                      <a:pt x="102566" y="140702"/>
                    </a:lnTo>
                    <a:cubicBezTo>
                      <a:pt x="105898" y="131277"/>
                      <a:pt x="101710" y="124328"/>
                      <a:pt x="75817" y="107193"/>
                    </a:cubicBezTo>
                    <a:cubicBezTo>
                      <a:pt x="44593" y="86536"/>
                      <a:pt x="25745" y="69401"/>
                      <a:pt x="37549" y="35703"/>
                    </a:cubicBezTo>
                    <a:lnTo>
                      <a:pt x="37739" y="35227"/>
                    </a:lnTo>
                    <a:cubicBezTo>
                      <a:pt x="48496" y="4384"/>
                      <a:pt x="80291" y="-7420"/>
                      <a:pt x="115037" y="4670"/>
                    </a:cubicBezTo>
                    <a:cubicBezTo>
                      <a:pt x="135694" y="11809"/>
                      <a:pt x="151782" y="23423"/>
                      <a:pt x="163776" y="38463"/>
                    </a:cubicBezTo>
                    <a:cubicBezTo>
                      <a:pt x="167013" y="42271"/>
                      <a:pt x="169393" y="48839"/>
                      <a:pt x="166918" y="56074"/>
                    </a:cubicBezTo>
                    <a:cubicBezTo>
                      <a:pt x="163491" y="65784"/>
                      <a:pt x="153114" y="70639"/>
                      <a:pt x="143405" y="67212"/>
                    </a:cubicBezTo>
                    <a:cubicBezTo>
                      <a:pt x="139787" y="65975"/>
                      <a:pt x="137217" y="63976"/>
                      <a:pt x="134837" y="61310"/>
                    </a:cubicBezTo>
                    <a:cubicBezTo>
                      <a:pt x="124937" y="49696"/>
                      <a:pt x="114751" y="41510"/>
                      <a:pt x="103042" y="37416"/>
                    </a:cubicBezTo>
                    <a:cubicBezTo>
                      <a:pt x="88668" y="32466"/>
                      <a:pt x="78958" y="36464"/>
                      <a:pt x="76007" y="44651"/>
                    </a:cubicBezTo>
                    <a:lnTo>
                      <a:pt x="75817" y="45127"/>
                    </a:lnTo>
                    <a:cubicBezTo>
                      <a:pt x="71914" y="56265"/>
                      <a:pt x="78006" y="62452"/>
                      <a:pt x="104756" y="80254"/>
                    </a:cubicBezTo>
                    <a:cubicBezTo>
                      <a:pt x="136075" y="101196"/>
                      <a:pt x="151210" y="120330"/>
                      <a:pt x="140930" y="149936"/>
                    </a:cubicBezTo>
                    <a:lnTo>
                      <a:pt x="140739" y="150412"/>
                    </a:lnTo>
                    <a:cubicBezTo>
                      <a:pt x="129030" y="184110"/>
                      <a:pt x="96760" y="194106"/>
                      <a:pt x="60015" y="181445"/>
                    </a:cubicBezTo>
                    <a:cubicBezTo>
                      <a:pt x="37644" y="173829"/>
                      <a:pt x="17463" y="159074"/>
                      <a:pt x="3184" y="138988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3" name="Frihandsfigur 72">
                <a:extLst>
                  <a:ext uri="{FF2B5EF4-FFF2-40B4-BE49-F238E27FC236}">
                    <a16:creationId xmlns:a16="http://schemas.microsoft.com/office/drawing/2014/main" id="{192C6593-BAE6-3FC1-A033-66B9D0B11531}"/>
                  </a:ext>
                </a:extLst>
              </p:cNvPr>
              <p:cNvSpPr/>
              <p:nvPr/>
            </p:nvSpPr>
            <p:spPr>
              <a:xfrm>
                <a:off x="5827466" y="4619947"/>
                <a:ext cx="263124" cy="201870"/>
              </a:xfrm>
              <a:custGeom>
                <a:avLst/>
                <a:gdLst>
                  <a:gd name="connsiteX0" fmla="*/ 752 w 263124"/>
                  <a:gd name="connsiteY0" fmla="*/ 24680 h 201870"/>
                  <a:gd name="connsiteX1" fmla="*/ 86 w 263124"/>
                  <a:gd name="connsiteY1" fmla="*/ 17064 h 201870"/>
                  <a:gd name="connsiteX2" fmla="*/ 22362 w 263124"/>
                  <a:gd name="connsiteY2" fmla="*/ 120 h 201870"/>
                  <a:gd name="connsiteX3" fmla="*/ 39972 w 263124"/>
                  <a:gd name="connsiteY3" fmla="*/ 16207 h 201870"/>
                  <a:gd name="connsiteX4" fmla="*/ 63485 w 263124"/>
                  <a:gd name="connsiteY4" fmla="*/ 129584 h 201870"/>
                  <a:gd name="connsiteX5" fmla="*/ 111082 w 263124"/>
                  <a:gd name="connsiteY5" fmla="*/ 25060 h 201870"/>
                  <a:gd name="connsiteX6" fmla="*/ 132692 w 263124"/>
                  <a:gd name="connsiteY6" fmla="*/ 11638 h 201870"/>
                  <a:gd name="connsiteX7" fmla="*/ 135738 w 263124"/>
                  <a:gd name="connsiteY7" fmla="*/ 12019 h 201870"/>
                  <a:gd name="connsiteX8" fmla="*/ 153920 w 263124"/>
                  <a:gd name="connsiteY8" fmla="*/ 29725 h 201870"/>
                  <a:gd name="connsiteX9" fmla="*/ 177813 w 263124"/>
                  <a:gd name="connsiteY9" fmla="*/ 142149 h 201870"/>
                  <a:gd name="connsiteX10" fmla="*/ 225315 w 263124"/>
                  <a:gd name="connsiteY10" fmla="*/ 36579 h 201870"/>
                  <a:gd name="connsiteX11" fmla="*/ 245687 w 263124"/>
                  <a:gd name="connsiteY11" fmla="*/ 24585 h 201870"/>
                  <a:gd name="connsiteX12" fmla="*/ 263012 w 263124"/>
                  <a:gd name="connsiteY12" fmla="*/ 45622 h 201870"/>
                  <a:gd name="connsiteX13" fmla="*/ 260632 w 263124"/>
                  <a:gd name="connsiteY13" fmla="*/ 53048 h 201870"/>
                  <a:gd name="connsiteX14" fmla="*/ 195234 w 263124"/>
                  <a:gd name="connsiteY14" fmla="*/ 187938 h 201870"/>
                  <a:gd name="connsiteX15" fmla="*/ 173054 w 263124"/>
                  <a:gd name="connsiteY15" fmla="*/ 201741 h 201870"/>
                  <a:gd name="connsiteX16" fmla="*/ 168960 w 263124"/>
                  <a:gd name="connsiteY16" fmla="*/ 201360 h 201870"/>
                  <a:gd name="connsiteX17" fmla="*/ 150588 w 263124"/>
                  <a:gd name="connsiteY17" fmla="*/ 182987 h 201870"/>
                  <a:gd name="connsiteX18" fmla="*/ 126599 w 263124"/>
                  <a:gd name="connsiteY18" fmla="*/ 76846 h 201870"/>
                  <a:gd name="connsiteX19" fmla="*/ 80144 w 263124"/>
                  <a:gd name="connsiteY19" fmla="*/ 175372 h 201870"/>
                  <a:gd name="connsiteX20" fmla="*/ 58250 w 263124"/>
                  <a:gd name="connsiteY20" fmla="*/ 189175 h 201870"/>
                  <a:gd name="connsiteX21" fmla="*/ 54156 w 263124"/>
                  <a:gd name="connsiteY21" fmla="*/ 188794 h 201870"/>
                  <a:gd name="connsiteX22" fmla="*/ 35498 w 263124"/>
                  <a:gd name="connsiteY22" fmla="*/ 170422 h 201870"/>
                  <a:gd name="connsiteX23" fmla="*/ 752 w 263124"/>
                  <a:gd name="connsiteY23" fmla="*/ 24680 h 20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3124" h="201870">
                    <a:moveTo>
                      <a:pt x="752" y="24680"/>
                    </a:moveTo>
                    <a:cubicBezTo>
                      <a:pt x="277" y="22300"/>
                      <a:pt x="-199" y="19444"/>
                      <a:pt x="86" y="17064"/>
                    </a:cubicBezTo>
                    <a:cubicBezTo>
                      <a:pt x="1324" y="6117"/>
                      <a:pt x="11319" y="-1023"/>
                      <a:pt x="22362" y="120"/>
                    </a:cubicBezTo>
                    <a:cubicBezTo>
                      <a:pt x="31500" y="1072"/>
                      <a:pt x="38354" y="7735"/>
                      <a:pt x="39972" y="16207"/>
                    </a:cubicBezTo>
                    <a:lnTo>
                      <a:pt x="63485" y="129584"/>
                    </a:lnTo>
                    <a:lnTo>
                      <a:pt x="111082" y="25060"/>
                    </a:lnTo>
                    <a:cubicBezTo>
                      <a:pt x="115081" y="16207"/>
                      <a:pt x="122696" y="10591"/>
                      <a:pt x="132692" y="11638"/>
                    </a:cubicBezTo>
                    <a:lnTo>
                      <a:pt x="135738" y="12019"/>
                    </a:lnTo>
                    <a:cubicBezTo>
                      <a:pt x="145733" y="13161"/>
                      <a:pt x="151921" y="20015"/>
                      <a:pt x="153920" y="29725"/>
                    </a:cubicBezTo>
                    <a:lnTo>
                      <a:pt x="177813" y="142149"/>
                    </a:lnTo>
                    <a:lnTo>
                      <a:pt x="225315" y="36579"/>
                    </a:lnTo>
                    <a:cubicBezTo>
                      <a:pt x="228742" y="29249"/>
                      <a:pt x="236072" y="23537"/>
                      <a:pt x="245687" y="24585"/>
                    </a:cubicBezTo>
                    <a:cubicBezTo>
                      <a:pt x="256444" y="25727"/>
                      <a:pt x="264154" y="34865"/>
                      <a:pt x="263012" y="45622"/>
                    </a:cubicBezTo>
                    <a:cubicBezTo>
                      <a:pt x="262727" y="47907"/>
                      <a:pt x="261679" y="50858"/>
                      <a:pt x="260632" y="53048"/>
                    </a:cubicBezTo>
                    <a:lnTo>
                      <a:pt x="195234" y="187938"/>
                    </a:lnTo>
                    <a:cubicBezTo>
                      <a:pt x="190569" y="197457"/>
                      <a:pt x="182478" y="202788"/>
                      <a:pt x="173054" y="201741"/>
                    </a:cubicBezTo>
                    <a:lnTo>
                      <a:pt x="168960" y="201360"/>
                    </a:lnTo>
                    <a:cubicBezTo>
                      <a:pt x="159536" y="200218"/>
                      <a:pt x="152968" y="193554"/>
                      <a:pt x="150588" y="182987"/>
                    </a:cubicBezTo>
                    <a:lnTo>
                      <a:pt x="126599" y="76846"/>
                    </a:lnTo>
                    <a:lnTo>
                      <a:pt x="80144" y="175372"/>
                    </a:lnTo>
                    <a:cubicBezTo>
                      <a:pt x="75480" y="185177"/>
                      <a:pt x="67674" y="190222"/>
                      <a:pt x="58250" y="189175"/>
                    </a:cubicBezTo>
                    <a:lnTo>
                      <a:pt x="54156" y="188794"/>
                    </a:lnTo>
                    <a:cubicBezTo>
                      <a:pt x="44732" y="187747"/>
                      <a:pt x="37973" y="180798"/>
                      <a:pt x="35498" y="170422"/>
                    </a:cubicBezTo>
                    <a:lnTo>
                      <a:pt x="752" y="24680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4" name="Frihandsfigur 73">
                <a:extLst>
                  <a:ext uri="{FF2B5EF4-FFF2-40B4-BE49-F238E27FC236}">
                    <a16:creationId xmlns:a16="http://schemas.microsoft.com/office/drawing/2014/main" id="{569C2BFD-6722-AA88-1ECA-2BBC05F65CFC}"/>
                  </a:ext>
                </a:extLst>
              </p:cNvPr>
              <p:cNvSpPr/>
              <p:nvPr/>
            </p:nvSpPr>
            <p:spPr>
              <a:xfrm>
                <a:off x="6177144" y="4624684"/>
                <a:ext cx="155079" cy="190874"/>
              </a:xfrm>
              <a:custGeom>
                <a:avLst/>
                <a:gdLst>
                  <a:gd name="connsiteX0" fmla="*/ 17381 w 155079"/>
                  <a:gd name="connsiteY0" fmla="*/ 173586 h 190874"/>
                  <a:gd name="connsiteX1" fmla="*/ 151 w 155079"/>
                  <a:gd name="connsiteY1" fmla="*/ 34413 h 190874"/>
                  <a:gd name="connsiteX2" fmla="*/ 17286 w 155079"/>
                  <a:gd name="connsiteY2" fmla="*/ 12423 h 190874"/>
                  <a:gd name="connsiteX3" fmla="*/ 116193 w 155079"/>
                  <a:gd name="connsiteY3" fmla="*/ 143 h 190874"/>
                  <a:gd name="connsiteX4" fmla="*/ 135898 w 155079"/>
                  <a:gd name="connsiteY4" fmla="*/ 15564 h 190874"/>
                  <a:gd name="connsiteX5" fmla="*/ 120476 w 155079"/>
                  <a:gd name="connsiteY5" fmla="*/ 35079 h 190874"/>
                  <a:gd name="connsiteX6" fmla="*/ 40989 w 155079"/>
                  <a:gd name="connsiteY6" fmla="*/ 44884 h 190874"/>
                  <a:gd name="connsiteX7" fmla="*/ 45463 w 155079"/>
                  <a:gd name="connsiteY7" fmla="*/ 81153 h 190874"/>
                  <a:gd name="connsiteX8" fmla="*/ 113432 w 155079"/>
                  <a:gd name="connsiteY8" fmla="*/ 72776 h 190874"/>
                  <a:gd name="connsiteX9" fmla="*/ 133232 w 155079"/>
                  <a:gd name="connsiteY9" fmla="*/ 88102 h 190874"/>
                  <a:gd name="connsiteX10" fmla="*/ 117811 w 155079"/>
                  <a:gd name="connsiteY10" fmla="*/ 107617 h 190874"/>
                  <a:gd name="connsiteX11" fmla="*/ 49747 w 155079"/>
                  <a:gd name="connsiteY11" fmla="*/ 115994 h 190874"/>
                  <a:gd name="connsiteX12" fmla="*/ 54412 w 155079"/>
                  <a:gd name="connsiteY12" fmla="*/ 153405 h 190874"/>
                  <a:gd name="connsiteX13" fmla="*/ 135136 w 155079"/>
                  <a:gd name="connsiteY13" fmla="*/ 143410 h 190874"/>
                  <a:gd name="connsiteX14" fmla="*/ 154937 w 155079"/>
                  <a:gd name="connsiteY14" fmla="*/ 158831 h 190874"/>
                  <a:gd name="connsiteX15" fmla="*/ 139515 w 155079"/>
                  <a:gd name="connsiteY15" fmla="*/ 178346 h 190874"/>
                  <a:gd name="connsiteX16" fmla="*/ 39371 w 155079"/>
                  <a:gd name="connsiteY16" fmla="*/ 190721 h 190874"/>
                  <a:gd name="connsiteX17" fmla="*/ 17381 w 155079"/>
                  <a:gd name="connsiteY17" fmla="*/ 173586 h 19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079" h="190874">
                    <a:moveTo>
                      <a:pt x="17381" y="173586"/>
                    </a:moveTo>
                    <a:lnTo>
                      <a:pt x="151" y="34413"/>
                    </a:lnTo>
                    <a:cubicBezTo>
                      <a:pt x="-1182" y="23465"/>
                      <a:pt x="6434" y="13755"/>
                      <a:pt x="17286" y="12423"/>
                    </a:cubicBezTo>
                    <a:lnTo>
                      <a:pt x="116193" y="143"/>
                    </a:lnTo>
                    <a:cubicBezTo>
                      <a:pt x="125807" y="-1095"/>
                      <a:pt x="134756" y="5854"/>
                      <a:pt x="135898" y="15564"/>
                    </a:cubicBezTo>
                    <a:cubicBezTo>
                      <a:pt x="137135" y="25179"/>
                      <a:pt x="130186" y="33842"/>
                      <a:pt x="120476" y="35079"/>
                    </a:cubicBezTo>
                    <a:lnTo>
                      <a:pt x="40989" y="44884"/>
                    </a:lnTo>
                    <a:lnTo>
                      <a:pt x="45463" y="81153"/>
                    </a:lnTo>
                    <a:lnTo>
                      <a:pt x="113432" y="72776"/>
                    </a:lnTo>
                    <a:cubicBezTo>
                      <a:pt x="123142" y="71538"/>
                      <a:pt x="131995" y="78392"/>
                      <a:pt x="133232" y="88102"/>
                    </a:cubicBezTo>
                    <a:cubicBezTo>
                      <a:pt x="134470" y="97812"/>
                      <a:pt x="127426" y="106379"/>
                      <a:pt x="117811" y="107617"/>
                    </a:cubicBezTo>
                    <a:lnTo>
                      <a:pt x="49747" y="115994"/>
                    </a:lnTo>
                    <a:lnTo>
                      <a:pt x="54412" y="153405"/>
                    </a:lnTo>
                    <a:lnTo>
                      <a:pt x="135136" y="143410"/>
                    </a:lnTo>
                    <a:cubicBezTo>
                      <a:pt x="144846" y="142172"/>
                      <a:pt x="153699" y="149121"/>
                      <a:pt x="154937" y="158831"/>
                    </a:cubicBezTo>
                    <a:cubicBezTo>
                      <a:pt x="156174" y="168541"/>
                      <a:pt x="149225" y="177108"/>
                      <a:pt x="139515" y="178346"/>
                    </a:cubicBezTo>
                    <a:lnTo>
                      <a:pt x="39371" y="190721"/>
                    </a:lnTo>
                    <a:cubicBezTo>
                      <a:pt x="28519" y="192054"/>
                      <a:pt x="18714" y="184533"/>
                      <a:pt x="17381" y="17358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5" name="Frihandsfigur 74">
                <a:extLst>
                  <a:ext uri="{FF2B5EF4-FFF2-40B4-BE49-F238E27FC236}">
                    <a16:creationId xmlns:a16="http://schemas.microsoft.com/office/drawing/2014/main" id="{CB01A9FE-8D84-B2A7-1ECE-01E10C3E0115}"/>
                  </a:ext>
                </a:extLst>
              </p:cNvPr>
              <p:cNvSpPr/>
              <p:nvPr/>
            </p:nvSpPr>
            <p:spPr>
              <a:xfrm>
                <a:off x="6402986" y="4574922"/>
                <a:ext cx="185096" cy="193185"/>
              </a:xfrm>
              <a:custGeom>
                <a:avLst/>
                <a:gdLst>
                  <a:gd name="connsiteX0" fmla="*/ 1061 w 185096"/>
                  <a:gd name="connsiteY0" fmla="*/ 46953 h 193185"/>
                  <a:gd name="connsiteX1" fmla="*/ 13532 w 185096"/>
                  <a:gd name="connsiteY1" fmla="*/ 21917 h 193185"/>
                  <a:gd name="connsiteX2" fmla="*/ 61224 w 185096"/>
                  <a:gd name="connsiteY2" fmla="*/ 5925 h 193185"/>
                  <a:gd name="connsiteX3" fmla="*/ 180121 w 185096"/>
                  <a:gd name="connsiteY3" fmla="*/ 60280 h 193185"/>
                  <a:gd name="connsiteX4" fmla="*/ 180216 w 185096"/>
                  <a:gd name="connsiteY4" fmla="*/ 60757 h 193185"/>
                  <a:gd name="connsiteX5" fmla="*/ 118245 w 185096"/>
                  <a:gd name="connsiteY5" fmla="*/ 176132 h 193185"/>
                  <a:gd name="connsiteX6" fmla="*/ 70553 w 185096"/>
                  <a:gd name="connsiteY6" fmla="*/ 192124 h 193185"/>
                  <a:gd name="connsiteX7" fmla="*/ 45517 w 185096"/>
                  <a:gd name="connsiteY7" fmla="*/ 179654 h 193185"/>
                  <a:gd name="connsiteX8" fmla="*/ 1061 w 185096"/>
                  <a:gd name="connsiteY8" fmla="*/ 46953 h 193185"/>
                  <a:gd name="connsiteX9" fmla="*/ 107012 w 185096"/>
                  <a:gd name="connsiteY9" fmla="*/ 142433 h 193185"/>
                  <a:gd name="connsiteX10" fmla="*/ 141282 w 185096"/>
                  <a:gd name="connsiteY10" fmla="*/ 74464 h 193185"/>
                  <a:gd name="connsiteX11" fmla="*/ 141092 w 185096"/>
                  <a:gd name="connsiteY11" fmla="*/ 73988 h 193185"/>
                  <a:gd name="connsiteX12" fmla="*/ 72552 w 185096"/>
                  <a:gd name="connsiteY12" fmla="*/ 39814 h 193185"/>
                  <a:gd name="connsiteX13" fmla="*/ 43613 w 185096"/>
                  <a:gd name="connsiteY13" fmla="*/ 49523 h 193185"/>
                  <a:gd name="connsiteX14" fmla="*/ 77978 w 185096"/>
                  <a:gd name="connsiteY14" fmla="*/ 152143 h 193185"/>
                  <a:gd name="connsiteX15" fmla="*/ 107012 w 185096"/>
                  <a:gd name="connsiteY15" fmla="*/ 142433 h 19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096" h="193185">
                    <a:moveTo>
                      <a:pt x="1061" y="46953"/>
                    </a:moveTo>
                    <a:cubicBezTo>
                      <a:pt x="-2461" y="36482"/>
                      <a:pt x="3061" y="25439"/>
                      <a:pt x="13532" y="21917"/>
                    </a:cubicBezTo>
                    <a:lnTo>
                      <a:pt x="61224" y="5925"/>
                    </a:lnTo>
                    <a:cubicBezTo>
                      <a:pt x="114723" y="-12067"/>
                      <a:pt x="164034" y="12303"/>
                      <a:pt x="180121" y="60280"/>
                    </a:cubicBezTo>
                    <a:lnTo>
                      <a:pt x="180216" y="60757"/>
                    </a:lnTo>
                    <a:cubicBezTo>
                      <a:pt x="196304" y="108639"/>
                      <a:pt x="171839" y="158235"/>
                      <a:pt x="118245" y="176132"/>
                    </a:cubicBezTo>
                    <a:lnTo>
                      <a:pt x="70553" y="192124"/>
                    </a:lnTo>
                    <a:cubicBezTo>
                      <a:pt x="60082" y="195646"/>
                      <a:pt x="49039" y="190125"/>
                      <a:pt x="45517" y="179654"/>
                    </a:cubicBezTo>
                    <a:lnTo>
                      <a:pt x="1061" y="46953"/>
                    </a:lnTo>
                    <a:close/>
                    <a:moveTo>
                      <a:pt x="107012" y="142433"/>
                    </a:moveTo>
                    <a:cubicBezTo>
                      <a:pt x="137760" y="132152"/>
                      <a:pt x="151468" y="104546"/>
                      <a:pt x="141282" y="74464"/>
                    </a:cubicBezTo>
                    <a:lnTo>
                      <a:pt x="141092" y="73988"/>
                    </a:lnTo>
                    <a:cubicBezTo>
                      <a:pt x="131001" y="43812"/>
                      <a:pt x="103205" y="29533"/>
                      <a:pt x="72552" y="39814"/>
                    </a:cubicBezTo>
                    <a:lnTo>
                      <a:pt x="43613" y="49523"/>
                    </a:lnTo>
                    <a:lnTo>
                      <a:pt x="77978" y="152143"/>
                    </a:lnTo>
                    <a:lnTo>
                      <a:pt x="107012" y="142433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6" name="Frihandsfigur 75">
                <a:extLst>
                  <a:ext uri="{FF2B5EF4-FFF2-40B4-BE49-F238E27FC236}">
                    <a16:creationId xmlns:a16="http://schemas.microsoft.com/office/drawing/2014/main" id="{143BA60D-2729-F3BA-0C4D-FB337BC1D347}"/>
                  </a:ext>
                </a:extLst>
              </p:cNvPr>
              <p:cNvSpPr/>
              <p:nvPr/>
            </p:nvSpPr>
            <p:spPr>
              <a:xfrm>
                <a:off x="6640960" y="4450829"/>
                <a:ext cx="196059" cy="210450"/>
              </a:xfrm>
              <a:custGeom>
                <a:avLst/>
                <a:gdLst>
                  <a:gd name="connsiteX0" fmla="*/ 72658 w 196059"/>
                  <a:gd name="connsiteY0" fmla="*/ 200557 h 210450"/>
                  <a:gd name="connsiteX1" fmla="*/ 2690 w 196059"/>
                  <a:gd name="connsiteY1" fmla="*/ 78994 h 210450"/>
                  <a:gd name="connsiteX2" fmla="*/ 10020 w 196059"/>
                  <a:gd name="connsiteY2" fmla="*/ 52054 h 210450"/>
                  <a:gd name="connsiteX3" fmla="*/ 96361 w 196059"/>
                  <a:gd name="connsiteY3" fmla="*/ 2363 h 210450"/>
                  <a:gd name="connsiteX4" fmla="*/ 120541 w 196059"/>
                  <a:gd name="connsiteY4" fmla="*/ 8836 h 210450"/>
                  <a:gd name="connsiteX5" fmla="*/ 113877 w 196059"/>
                  <a:gd name="connsiteY5" fmla="*/ 32825 h 210450"/>
                  <a:gd name="connsiteX6" fmla="*/ 44481 w 196059"/>
                  <a:gd name="connsiteY6" fmla="*/ 72806 h 210450"/>
                  <a:gd name="connsiteX7" fmla="*/ 62662 w 196059"/>
                  <a:gd name="connsiteY7" fmla="*/ 104315 h 210450"/>
                  <a:gd name="connsiteX8" fmla="*/ 122064 w 196059"/>
                  <a:gd name="connsiteY8" fmla="*/ 70141 h 210450"/>
                  <a:gd name="connsiteX9" fmla="*/ 146243 w 196059"/>
                  <a:gd name="connsiteY9" fmla="*/ 76614 h 210450"/>
                  <a:gd name="connsiteX10" fmla="*/ 139579 w 196059"/>
                  <a:gd name="connsiteY10" fmla="*/ 100603 h 210450"/>
                  <a:gd name="connsiteX11" fmla="*/ 80178 w 196059"/>
                  <a:gd name="connsiteY11" fmla="*/ 134777 h 210450"/>
                  <a:gd name="connsiteX12" fmla="*/ 99027 w 196059"/>
                  <a:gd name="connsiteY12" fmla="*/ 167524 h 210450"/>
                  <a:gd name="connsiteX13" fmla="*/ 169565 w 196059"/>
                  <a:gd name="connsiteY13" fmla="*/ 126876 h 210450"/>
                  <a:gd name="connsiteX14" fmla="*/ 193745 w 196059"/>
                  <a:gd name="connsiteY14" fmla="*/ 133350 h 210450"/>
                  <a:gd name="connsiteX15" fmla="*/ 187081 w 196059"/>
                  <a:gd name="connsiteY15" fmla="*/ 157338 h 210450"/>
                  <a:gd name="connsiteX16" fmla="*/ 99598 w 196059"/>
                  <a:gd name="connsiteY16" fmla="*/ 207601 h 210450"/>
                  <a:gd name="connsiteX17" fmla="*/ 72658 w 196059"/>
                  <a:gd name="connsiteY17" fmla="*/ 200557 h 21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6059" h="210450">
                    <a:moveTo>
                      <a:pt x="72658" y="200557"/>
                    </a:moveTo>
                    <a:lnTo>
                      <a:pt x="2690" y="78994"/>
                    </a:lnTo>
                    <a:cubicBezTo>
                      <a:pt x="-2831" y="69474"/>
                      <a:pt x="406" y="57480"/>
                      <a:pt x="10020" y="52054"/>
                    </a:cubicBezTo>
                    <a:lnTo>
                      <a:pt x="96361" y="2363"/>
                    </a:lnTo>
                    <a:cubicBezTo>
                      <a:pt x="104834" y="-2492"/>
                      <a:pt x="115686" y="364"/>
                      <a:pt x="120541" y="8836"/>
                    </a:cubicBezTo>
                    <a:cubicBezTo>
                      <a:pt x="125396" y="17308"/>
                      <a:pt x="122349" y="27970"/>
                      <a:pt x="113877" y="32825"/>
                    </a:cubicBezTo>
                    <a:lnTo>
                      <a:pt x="44481" y="72806"/>
                    </a:lnTo>
                    <a:lnTo>
                      <a:pt x="62662" y="104315"/>
                    </a:lnTo>
                    <a:lnTo>
                      <a:pt x="122064" y="70141"/>
                    </a:lnTo>
                    <a:cubicBezTo>
                      <a:pt x="130536" y="65286"/>
                      <a:pt x="141388" y="68142"/>
                      <a:pt x="146243" y="76614"/>
                    </a:cubicBezTo>
                    <a:cubicBezTo>
                      <a:pt x="151098" y="85086"/>
                      <a:pt x="148051" y="95748"/>
                      <a:pt x="139579" y="100603"/>
                    </a:cubicBezTo>
                    <a:lnTo>
                      <a:pt x="80178" y="134777"/>
                    </a:lnTo>
                    <a:lnTo>
                      <a:pt x="99027" y="167524"/>
                    </a:lnTo>
                    <a:lnTo>
                      <a:pt x="169565" y="126876"/>
                    </a:lnTo>
                    <a:cubicBezTo>
                      <a:pt x="178038" y="122021"/>
                      <a:pt x="188890" y="124972"/>
                      <a:pt x="193745" y="133350"/>
                    </a:cubicBezTo>
                    <a:cubicBezTo>
                      <a:pt x="198599" y="141822"/>
                      <a:pt x="195553" y="152483"/>
                      <a:pt x="187081" y="157338"/>
                    </a:cubicBezTo>
                    <a:lnTo>
                      <a:pt x="99598" y="207601"/>
                    </a:lnTo>
                    <a:cubicBezTo>
                      <a:pt x="90078" y="213313"/>
                      <a:pt x="78179" y="210171"/>
                      <a:pt x="72658" y="200557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7" name="Frihandsfigur 76">
                <a:extLst>
                  <a:ext uri="{FF2B5EF4-FFF2-40B4-BE49-F238E27FC236}">
                    <a16:creationId xmlns:a16="http://schemas.microsoft.com/office/drawing/2014/main" id="{D48AAADE-9EFE-199F-87AB-1EF0727A0F57}"/>
                  </a:ext>
                </a:extLst>
              </p:cNvPr>
              <p:cNvSpPr/>
              <p:nvPr/>
            </p:nvSpPr>
            <p:spPr>
              <a:xfrm>
                <a:off x="6832431" y="4294180"/>
                <a:ext cx="224350" cy="226964"/>
              </a:xfrm>
              <a:custGeom>
                <a:avLst/>
                <a:gdLst>
                  <a:gd name="connsiteX0" fmla="*/ 5035 w 224350"/>
                  <a:gd name="connsiteY0" fmla="*/ 113128 h 226964"/>
                  <a:gd name="connsiteX1" fmla="*/ 6748 w 224350"/>
                  <a:gd name="connsiteY1" fmla="*/ 85236 h 226964"/>
                  <a:gd name="connsiteX2" fmla="*/ 9794 w 224350"/>
                  <a:gd name="connsiteY2" fmla="*/ 82476 h 226964"/>
                  <a:gd name="connsiteX3" fmla="*/ 32926 w 224350"/>
                  <a:gd name="connsiteY3" fmla="*/ 77526 h 226964"/>
                  <a:gd name="connsiteX4" fmla="*/ 156583 w 224350"/>
                  <a:gd name="connsiteY4" fmla="*/ 101991 h 226964"/>
                  <a:gd name="connsiteX5" fmla="*/ 95088 w 224350"/>
                  <a:gd name="connsiteY5" fmla="*/ 32404 h 226964"/>
                  <a:gd name="connsiteX6" fmla="*/ 96801 w 224350"/>
                  <a:gd name="connsiteY6" fmla="*/ 4893 h 226964"/>
                  <a:gd name="connsiteX7" fmla="*/ 124408 w 224350"/>
                  <a:gd name="connsiteY7" fmla="*/ 6606 h 226964"/>
                  <a:gd name="connsiteX8" fmla="*/ 219316 w 224350"/>
                  <a:gd name="connsiteY8" fmla="*/ 113890 h 226964"/>
                  <a:gd name="connsiteX9" fmla="*/ 217603 w 224350"/>
                  <a:gd name="connsiteY9" fmla="*/ 141782 h 226964"/>
                  <a:gd name="connsiteX10" fmla="*/ 216651 w 224350"/>
                  <a:gd name="connsiteY10" fmla="*/ 142638 h 226964"/>
                  <a:gd name="connsiteX11" fmla="*/ 193519 w 224350"/>
                  <a:gd name="connsiteY11" fmla="*/ 147589 h 226964"/>
                  <a:gd name="connsiteX12" fmla="*/ 65387 w 224350"/>
                  <a:gd name="connsiteY12" fmla="*/ 122267 h 226964"/>
                  <a:gd name="connsiteX13" fmla="*/ 129263 w 224350"/>
                  <a:gd name="connsiteY13" fmla="*/ 194519 h 226964"/>
                  <a:gd name="connsiteX14" fmla="*/ 127549 w 224350"/>
                  <a:gd name="connsiteY14" fmla="*/ 222030 h 226964"/>
                  <a:gd name="connsiteX15" fmla="*/ 99943 w 224350"/>
                  <a:gd name="connsiteY15" fmla="*/ 220412 h 226964"/>
                  <a:gd name="connsiteX16" fmla="*/ 5035 w 224350"/>
                  <a:gd name="connsiteY16" fmla="*/ 113128 h 22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4350" h="226964">
                    <a:moveTo>
                      <a:pt x="5035" y="113128"/>
                    </a:moveTo>
                    <a:cubicBezTo>
                      <a:pt x="-2296" y="104846"/>
                      <a:pt x="-1534" y="92471"/>
                      <a:pt x="6748" y="85236"/>
                    </a:cubicBezTo>
                    <a:lnTo>
                      <a:pt x="9794" y="82476"/>
                    </a:lnTo>
                    <a:cubicBezTo>
                      <a:pt x="16934" y="76193"/>
                      <a:pt x="24264" y="75907"/>
                      <a:pt x="32926" y="77526"/>
                    </a:cubicBezTo>
                    <a:lnTo>
                      <a:pt x="156583" y="101991"/>
                    </a:lnTo>
                    <a:lnTo>
                      <a:pt x="95088" y="32404"/>
                    </a:lnTo>
                    <a:cubicBezTo>
                      <a:pt x="87948" y="24407"/>
                      <a:pt x="88710" y="11937"/>
                      <a:pt x="96801" y="4893"/>
                    </a:cubicBezTo>
                    <a:cubicBezTo>
                      <a:pt x="104893" y="-2247"/>
                      <a:pt x="117173" y="-1485"/>
                      <a:pt x="124408" y="6606"/>
                    </a:cubicBezTo>
                    <a:lnTo>
                      <a:pt x="219316" y="113890"/>
                    </a:lnTo>
                    <a:cubicBezTo>
                      <a:pt x="226646" y="122172"/>
                      <a:pt x="225884" y="134452"/>
                      <a:pt x="217603" y="141782"/>
                    </a:cubicBezTo>
                    <a:lnTo>
                      <a:pt x="216651" y="142638"/>
                    </a:lnTo>
                    <a:cubicBezTo>
                      <a:pt x="209511" y="148921"/>
                      <a:pt x="202276" y="149207"/>
                      <a:pt x="193519" y="147589"/>
                    </a:cubicBezTo>
                    <a:lnTo>
                      <a:pt x="65387" y="122267"/>
                    </a:lnTo>
                    <a:lnTo>
                      <a:pt x="129263" y="194519"/>
                    </a:lnTo>
                    <a:cubicBezTo>
                      <a:pt x="136402" y="202515"/>
                      <a:pt x="135640" y="214890"/>
                      <a:pt x="127549" y="222030"/>
                    </a:cubicBezTo>
                    <a:cubicBezTo>
                      <a:pt x="119458" y="229170"/>
                      <a:pt x="107178" y="228503"/>
                      <a:pt x="99943" y="220412"/>
                    </a:cubicBezTo>
                    <a:lnTo>
                      <a:pt x="5035" y="113128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</p:grpSp>
      <p:grpSp>
        <p:nvGrpSpPr>
          <p:cNvPr id="96" name="Bild 2">
            <a:extLst>
              <a:ext uri="{FF2B5EF4-FFF2-40B4-BE49-F238E27FC236}">
                <a16:creationId xmlns:a16="http://schemas.microsoft.com/office/drawing/2014/main" id="{C26FF0B6-DAB2-6A8A-2C0F-39C71F495934}"/>
              </a:ext>
            </a:extLst>
          </p:cNvPr>
          <p:cNvGrpSpPr/>
          <p:nvPr userDrawn="1"/>
        </p:nvGrpSpPr>
        <p:grpSpPr>
          <a:xfrm>
            <a:off x="2296456" y="5651875"/>
            <a:ext cx="5313089" cy="482420"/>
            <a:chOff x="3778501" y="5444733"/>
            <a:chExt cx="4624619" cy="341175"/>
          </a:xfrm>
          <a:solidFill>
            <a:schemeClr val="accent2"/>
          </a:solidFill>
        </p:grpSpPr>
        <p:sp>
          <p:nvSpPr>
            <p:cNvPr id="97" name="Frihandsfigur 96">
              <a:extLst>
                <a:ext uri="{FF2B5EF4-FFF2-40B4-BE49-F238E27FC236}">
                  <a16:creationId xmlns:a16="http://schemas.microsoft.com/office/drawing/2014/main" id="{F7A8275D-46A0-60C4-54BC-E07590DD8373}"/>
                </a:ext>
              </a:extLst>
            </p:cNvPr>
            <p:cNvSpPr/>
            <p:nvPr/>
          </p:nvSpPr>
          <p:spPr>
            <a:xfrm>
              <a:off x="3778501" y="5461201"/>
              <a:ext cx="205333" cy="242649"/>
            </a:xfrm>
            <a:custGeom>
              <a:avLst/>
              <a:gdLst>
                <a:gd name="connsiteX0" fmla="*/ 0 w 205333"/>
                <a:gd name="connsiteY0" fmla="*/ 0 h 242649"/>
                <a:gd name="connsiteX1" fmla="*/ 24370 w 205333"/>
                <a:gd name="connsiteY1" fmla="*/ 0 h 242649"/>
                <a:gd name="connsiteX2" fmla="*/ 102524 w 205333"/>
                <a:gd name="connsiteY2" fmla="*/ 212854 h 242649"/>
                <a:gd name="connsiteX3" fmla="*/ 181345 w 205333"/>
                <a:gd name="connsiteY3" fmla="*/ 0 h 242649"/>
                <a:gd name="connsiteX4" fmla="*/ 205333 w 205333"/>
                <a:gd name="connsiteY4" fmla="*/ 0 h 242649"/>
                <a:gd name="connsiteX5" fmla="*/ 113186 w 205333"/>
                <a:gd name="connsiteY5" fmla="*/ 242649 h 242649"/>
                <a:gd name="connsiteX6" fmla="*/ 90530 w 205333"/>
                <a:gd name="connsiteY6" fmla="*/ 242649 h 242649"/>
                <a:gd name="connsiteX7" fmla="*/ 0 w 205333"/>
                <a:gd name="connsiteY7" fmla="*/ 0 h 2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333" h="242649">
                  <a:moveTo>
                    <a:pt x="0" y="0"/>
                  </a:moveTo>
                  <a:lnTo>
                    <a:pt x="24370" y="0"/>
                  </a:lnTo>
                  <a:lnTo>
                    <a:pt x="102524" y="212854"/>
                  </a:lnTo>
                  <a:lnTo>
                    <a:pt x="181345" y="0"/>
                  </a:lnTo>
                  <a:lnTo>
                    <a:pt x="205333" y="0"/>
                  </a:lnTo>
                  <a:lnTo>
                    <a:pt x="113186" y="242649"/>
                  </a:lnTo>
                  <a:lnTo>
                    <a:pt x="90530" y="2426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98" name="Frihandsfigur 97">
              <a:extLst>
                <a:ext uri="{FF2B5EF4-FFF2-40B4-BE49-F238E27FC236}">
                  <a16:creationId xmlns:a16="http://schemas.microsoft.com/office/drawing/2014/main" id="{333DCAC7-7ACA-B7F6-8A4D-1C75DF299519}"/>
                </a:ext>
              </a:extLst>
            </p:cNvPr>
            <p:cNvSpPr/>
            <p:nvPr/>
          </p:nvSpPr>
          <p:spPr>
            <a:xfrm>
              <a:off x="4010489" y="5467389"/>
              <a:ext cx="30842" cy="236366"/>
            </a:xfrm>
            <a:custGeom>
              <a:avLst/>
              <a:gdLst>
                <a:gd name="connsiteX0" fmla="*/ 0 w 30842"/>
                <a:gd name="connsiteY0" fmla="*/ 15421 h 236366"/>
                <a:gd name="connsiteX1" fmla="*/ 4474 w 30842"/>
                <a:gd name="connsiteY1" fmla="*/ 4474 h 236366"/>
                <a:gd name="connsiteX2" fmla="*/ 15421 w 30842"/>
                <a:gd name="connsiteY2" fmla="*/ 0 h 236366"/>
                <a:gd name="connsiteX3" fmla="*/ 26369 w 30842"/>
                <a:gd name="connsiteY3" fmla="*/ 4474 h 236366"/>
                <a:gd name="connsiteX4" fmla="*/ 30843 w 30842"/>
                <a:gd name="connsiteY4" fmla="*/ 15421 h 236366"/>
                <a:gd name="connsiteX5" fmla="*/ 26369 w 30842"/>
                <a:gd name="connsiteY5" fmla="*/ 26369 h 236366"/>
                <a:gd name="connsiteX6" fmla="*/ 15421 w 30842"/>
                <a:gd name="connsiteY6" fmla="*/ 30843 h 236366"/>
                <a:gd name="connsiteX7" fmla="*/ 4474 w 30842"/>
                <a:gd name="connsiteY7" fmla="*/ 26369 h 236366"/>
                <a:gd name="connsiteX8" fmla="*/ 0 w 30842"/>
                <a:gd name="connsiteY8" fmla="*/ 15421 h 236366"/>
                <a:gd name="connsiteX9" fmla="*/ 5140 w 30842"/>
                <a:gd name="connsiteY9" fmla="*/ 78059 h 236366"/>
                <a:gd name="connsiteX10" fmla="*/ 25702 w 30842"/>
                <a:gd name="connsiteY10" fmla="*/ 78059 h 236366"/>
                <a:gd name="connsiteX11" fmla="*/ 25702 w 30842"/>
                <a:gd name="connsiteY11" fmla="*/ 236367 h 236366"/>
                <a:gd name="connsiteX12" fmla="*/ 5140 w 30842"/>
                <a:gd name="connsiteY12" fmla="*/ 236367 h 236366"/>
                <a:gd name="connsiteX13" fmla="*/ 5140 w 30842"/>
                <a:gd name="connsiteY13" fmla="*/ 78059 h 2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42" h="236366">
                  <a:moveTo>
                    <a:pt x="0" y="15421"/>
                  </a:moveTo>
                  <a:cubicBezTo>
                    <a:pt x="0" y="11043"/>
                    <a:pt x="1523" y="7425"/>
                    <a:pt x="4474" y="4474"/>
                  </a:cubicBezTo>
                  <a:cubicBezTo>
                    <a:pt x="7425" y="1523"/>
                    <a:pt x="11138" y="0"/>
                    <a:pt x="15421" y="0"/>
                  </a:cubicBezTo>
                  <a:cubicBezTo>
                    <a:pt x="19800" y="0"/>
                    <a:pt x="23418" y="1523"/>
                    <a:pt x="26369" y="4474"/>
                  </a:cubicBezTo>
                  <a:cubicBezTo>
                    <a:pt x="29320" y="7425"/>
                    <a:pt x="30843" y="11138"/>
                    <a:pt x="30843" y="15421"/>
                  </a:cubicBezTo>
                  <a:cubicBezTo>
                    <a:pt x="30843" y="19705"/>
                    <a:pt x="29320" y="23418"/>
                    <a:pt x="26369" y="26369"/>
                  </a:cubicBezTo>
                  <a:cubicBezTo>
                    <a:pt x="23418" y="29320"/>
                    <a:pt x="19705" y="30843"/>
                    <a:pt x="15421" y="30843"/>
                  </a:cubicBezTo>
                  <a:cubicBezTo>
                    <a:pt x="11043" y="30843"/>
                    <a:pt x="7425" y="29320"/>
                    <a:pt x="4474" y="26369"/>
                  </a:cubicBezTo>
                  <a:cubicBezTo>
                    <a:pt x="1428" y="23322"/>
                    <a:pt x="0" y="19705"/>
                    <a:pt x="0" y="15421"/>
                  </a:cubicBezTo>
                  <a:close/>
                  <a:moveTo>
                    <a:pt x="5140" y="78059"/>
                  </a:moveTo>
                  <a:lnTo>
                    <a:pt x="25702" y="78059"/>
                  </a:lnTo>
                  <a:lnTo>
                    <a:pt x="25702" y="236367"/>
                  </a:lnTo>
                  <a:lnTo>
                    <a:pt x="5140" y="236367"/>
                  </a:lnTo>
                  <a:lnTo>
                    <a:pt x="5140" y="7805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99" name="Frihandsfigur 98">
              <a:extLst>
                <a:ext uri="{FF2B5EF4-FFF2-40B4-BE49-F238E27FC236}">
                  <a16:creationId xmlns:a16="http://schemas.microsoft.com/office/drawing/2014/main" id="{BB7489C8-B320-029C-EE05-F920FCE06944}"/>
                </a:ext>
              </a:extLst>
            </p:cNvPr>
            <p:cNvSpPr/>
            <p:nvPr/>
          </p:nvSpPr>
          <p:spPr>
            <a:xfrm>
              <a:off x="4161277" y="5545448"/>
              <a:ext cx="148407" cy="158307"/>
            </a:xfrm>
            <a:custGeom>
              <a:avLst/>
              <a:gdLst>
                <a:gd name="connsiteX0" fmla="*/ 0 w 148407"/>
                <a:gd name="connsiteY0" fmla="*/ 0 h 158307"/>
                <a:gd name="connsiteX1" fmla="*/ 23323 w 148407"/>
                <a:gd name="connsiteY1" fmla="*/ 0 h 158307"/>
                <a:gd name="connsiteX2" fmla="*/ 76060 w 148407"/>
                <a:gd name="connsiteY2" fmla="*/ 136032 h 158307"/>
                <a:gd name="connsiteX3" fmla="*/ 127465 w 148407"/>
                <a:gd name="connsiteY3" fmla="*/ 0 h 158307"/>
                <a:gd name="connsiteX4" fmla="*/ 148407 w 148407"/>
                <a:gd name="connsiteY4" fmla="*/ 0 h 158307"/>
                <a:gd name="connsiteX5" fmla="*/ 86055 w 148407"/>
                <a:gd name="connsiteY5" fmla="*/ 158308 h 158307"/>
                <a:gd name="connsiteX6" fmla="*/ 64827 w 148407"/>
                <a:gd name="connsiteY6" fmla="*/ 158308 h 158307"/>
                <a:gd name="connsiteX7" fmla="*/ 0 w 148407"/>
                <a:gd name="connsiteY7" fmla="*/ 0 h 15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07" h="158307">
                  <a:moveTo>
                    <a:pt x="0" y="0"/>
                  </a:moveTo>
                  <a:lnTo>
                    <a:pt x="23323" y="0"/>
                  </a:lnTo>
                  <a:lnTo>
                    <a:pt x="76060" y="136032"/>
                  </a:lnTo>
                  <a:lnTo>
                    <a:pt x="127465" y="0"/>
                  </a:lnTo>
                  <a:lnTo>
                    <a:pt x="148407" y="0"/>
                  </a:lnTo>
                  <a:lnTo>
                    <a:pt x="86055" y="158308"/>
                  </a:lnTo>
                  <a:lnTo>
                    <a:pt x="64827" y="1583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0" name="Frihandsfigur 99">
              <a:extLst>
                <a:ext uri="{FF2B5EF4-FFF2-40B4-BE49-F238E27FC236}">
                  <a16:creationId xmlns:a16="http://schemas.microsoft.com/office/drawing/2014/main" id="{B3B6A808-2A2B-0E07-776E-218705C2764E}"/>
                </a:ext>
              </a:extLst>
            </p:cNvPr>
            <p:cNvSpPr/>
            <p:nvPr/>
          </p:nvSpPr>
          <p:spPr>
            <a:xfrm>
              <a:off x="4340432" y="5467389"/>
              <a:ext cx="30842" cy="236366"/>
            </a:xfrm>
            <a:custGeom>
              <a:avLst/>
              <a:gdLst>
                <a:gd name="connsiteX0" fmla="*/ 0 w 30842"/>
                <a:gd name="connsiteY0" fmla="*/ 15421 h 236366"/>
                <a:gd name="connsiteX1" fmla="*/ 4474 w 30842"/>
                <a:gd name="connsiteY1" fmla="*/ 4474 h 236366"/>
                <a:gd name="connsiteX2" fmla="*/ 15421 w 30842"/>
                <a:gd name="connsiteY2" fmla="*/ 0 h 236366"/>
                <a:gd name="connsiteX3" fmla="*/ 26369 w 30842"/>
                <a:gd name="connsiteY3" fmla="*/ 4474 h 236366"/>
                <a:gd name="connsiteX4" fmla="*/ 30843 w 30842"/>
                <a:gd name="connsiteY4" fmla="*/ 15421 h 236366"/>
                <a:gd name="connsiteX5" fmla="*/ 26369 w 30842"/>
                <a:gd name="connsiteY5" fmla="*/ 26369 h 236366"/>
                <a:gd name="connsiteX6" fmla="*/ 15421 w 30842"/>
                <a:gd name="connsiteY6" fmla="*/ 30843 h 236366"/>
                <a:gd name="connsiteX7" fmla="*/ 4474 w 30842"/>
                <a:gd name="connsiteY7" fmla="*/ 26369 h 236366"/>
                <a:gd name="connsiteX8" fmla="*/ 0 w 30842"/>
                <a:gd name="connsiteY8" fmla="*/ 15421 h 236366"/>
                <a:gd name="connsiteX9" fmla="*/ 5140 w 30842"/>
                <a:gd name="connsiteY9" fmla="*/ 78059 h 236366"/>
                <a:gd name="connsiteX10" fmla="*/ 25702 w 30842"/>
                <a:gd name="connsiteY10" fmla="*/ 78059 h 236366"/>
                <a:gd name="connsiteX11" fmla="*/ 25702 w 30842"/>
                <a:gd name="connsiteY11" fmla="*/ 236367 h 236366"/>
                <a:gd name="connsiteX12" fmla="*/ 5140 w 30842"/>
                <a:gd name="connsiteY12" fmla="*/ 236367 h 236366"/>
                <a:gd name="connsiteX13" fmla="*/ 5140 w 30842"/>
                <a:gd name="connsiteY13" fmla="*/ 78059 h 2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42" h="236366">
                  <a:moveTo>
                    <a:pt x="0" y="15421"/>
                  </a:moveTo>
                  <a:cubicBezTo>
                    <a:pt x="0" y="11043"/>
                    <a:pt x="1523" y="7425"/>
                    <a:pt x="4474" y="4474"/>
                  </a:cubicBezTo>
                  <a:cubicBezTo>
                    <a:pt x="7425" y="1523"/>
                    <a:pt x="11138" y="0"/>
                    <a:pt x="15421" y="0"/>
                  </a:cubicBezTo>
                  <a:cubicBezTo>
                    <a:pt x="19800" y="0"/>
                    <a:pt x="23418" y="1523"/>
                    <a:pt x="26369" y="4474"/>
                  </a:cubicBezTo>
                  <a:cubicBezTo>
                    <a:pt x="29320" y="7425"/>
                    <a:pt x="30843" y="11138"/>
                    <a:pt x="30843" y="15421"/>
                  </a:cubicBezTo>
                  <a:cubicBezTo>
                    <a:pt x="30843" y="19705"/>
                    <a:pt x="29320" y="23418"/>
                    <a:pt x="26369" y="26369"/>
                  </a:cubicBezTo>
                  <a:cubicBezTo>
                    <a:pt x="23418" y="29320"/>
                    <a:pt x="19705" y="30843"/>
                    <a:pt x="15421" y="30843"/>
                  </a:cubicBezTo>
                  <a:cubicBezTo>
                    <a:pt x="11042" y="30843"/>
                    <a:pt x="7425" y="29320"/>
                    <a:pt x="4474" y="26369"/>
                  </a:cubicBezTo>
                  <a:cubicBezTo>
                    <a:pt x="1523" y="23322"/>
                    <a:pt x="0" y="19705"/>
                    <a:pt x="0" y="15421"/>
                  </a:cubicBezTo>
                  <a:close/>
                  <a:moveTo>
                    <a:pt x="5140" y="78059"/>
                  </a:moveTo>
                  <a:lnTo>
                    <a:pt x="25702" y="78059"/>
                  </a:lnTo>
                  <a:lnTo>
                    <a:pt x="25702" y="236367"/>
                  </a:lnTo>
                  <a:lnTo>
                    <a:pt x="5140" y="236367"/>
                  </a:lnTo>
                  <a:lnTo>
                    <a:pt x="5140" y="7805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1" name="Frihandsfigur 100">
              <a:extLst>
                <a:ext uri="{FF2B5EF4-FFF2-40B4-BE49-F238E27FC236}">
                  <a16:creationId xmlns:a16="http://schemas.microsoft.com/office/drawing/2014/main" id="{DC1040B5-042F-5639-8206-CFC0C56A19AB}"/>
                </a:ext>
              </a:extLst>
            </p:cNvPr>
            <p:cNvSpPr/>
            <p:nvPr/>
          </p:nvSpPr>
          <p:spPr>
            <a:xfrm>
              <a:off x="4427820" y="5444733"/>
              <a:ext cx="20561" cy="259117"/>
            </a:xfrm>
            <a:custGeom>
              <a:avLst/>
              <a:gdLst>
                <a:gd name="connsiteX0" fmla="*/ 0 w 20561"/>
                <a:gd name="connsiteY0" fmla="*/ 0 h 259117"/>
                <a:gd name="connsiteX1" fmla="*/ 20562 w 20561"/>
                <a:gd name="connsiteY1" fmla="*/ 0 h 259117"/>
                <a:gd name="connsiteX2" fmla="*/ 20562 w 20561"/>
                <a:gd name="connsiteY2" fmla="*/ 259118 h 259117"/>
                <a:gd name="connsiteX3" fmla="*/ 0 w 20561"/>
                <a:gd name="connsiteY3" fmla="*/ 259118 h 259117"/>
                <a:gd name="connsiteX4" fmla="*/ 0 w 20561"/>
                <a:gd name="connsiteY4" fmla="*/ 0 h 2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1" h="259117">
                  <a:moveTo>
                    <a:pt x="0" y="0"/>
                  </a:moveTo>
                  <a:lnTo>
                    <a:pt x="20562" y="0"/>
                  </a:lnTo>
                  <a:lnTo>
                    <a:pt x="20562" y="259118"/>
                  </a:lnTo>
                  <a:lnTo>
                    <a:pt x="0" y="259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2" name="Frihandsfigur 101">
              <a:extLst>
                <a:ext uri="{FF2B5EF4-FFF2-40B4-BE49-F238E27FC236}">
                  <a16:creationId xmlns:a16="http://schemas.microsoft.com/office/drawing/2014/main" id="{12AFBA60-A741-0B7E-D0BC-3D3BB9F79C81}"/>
                </a:ext>
              </a:extLst>
            </p:cNvPr>
            <p:cNvSpPr/>
            <p:nvPr/>
          </p:nvSpPr>
          <p:spPr>
            <a:xfrm>
              <a:off x="4510067" y="5444733"/>
              <a:ext cx="20561" cy="259117"/>
            </a:xfrm>
            <a:custGeom>
              <a:avLst/>
              <a:gdLst>
                <a:gd name="connsiteX0" fmla="*/ 0 w 20561"/>
                <a:gd name="connsiteY0" fmla="*/ 0 h 259117"/>
                <a:gd name="connsiteX1" fmla="*/ 20562 w 20561"/>
                <a:gd name="connsiteY1" fmla="*/ 0 h 259117"/>
                <a:gd name="connsiteX2" fmla="*/ 20562 w 20561"/>
                <a:gd name="connsiteY2" fmla="*/ 259118 h 259117"/>
                <a:gd name="connsiteX3" fmla="*/ 0 w 20561"/>
                <a:gd name="connsiteY3" fmla="*/ 259118 h 259117"/>
                <a:gd name="connsiteX4" fmla="*/ 0 w 20561"/>
                <a:gd name="connsiteY4" fmla="*/ 0 h 2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1" h="259117">
                  <a:moveTo>
                    <a:pt x="0" y="0"/>
                  </a:moveTo>
                  <a:lnTo>
                    <a:pt x="20562" y="0"/>
                  </a:lnTo>
                  <a:lnTo>
                    <a:pt x="20562" y="259118"/>
                  </a:lnTo>
                  <a:lnTo>
                    <a:pt x="0" y="259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6C30DB6B-5E13-625A-D87E-E7A59F101366}"/>
                </a:ext>
              </a:extLst>
            </p:cNvPr>
            <p:cNvSpPr/>
            <p:nvPr/>
          </p:nvSpPr>
          <p:spPr>
            <a:xfrm>
              <a:off x="4670850" y="5541450"/>
              <a:ext cx="133271" cy="166589"/>
            </a:xfrm>
            <a:custGeom>
              <a:avLst/>
              <a:gdLst>
                <a:gd name="connsiteX0" fmla="*/ 130225 w 133271"/>
                <a:gd name="connsiteY0" fmla="*/ 95860 h 166589"/>
                <a:gd name="connsiteX1" fmla="*/ 130416 w 133271"/>
                <a:gd name="connsiteY1" fmla="*/ 116803 h 166589"/>
                <a:gd name="connsiteX2" fmla="*/ 130892 w 133271"/>
                <a:gd name="connsiteY2" fmla="*/ 133938 h 166589"/>
                <a:gd name="connsiteX3" fmla="*/ 131749 w 133271"/>
                <a:gd name="connsiteY3" fmla="*/ 148693 h 166589"/>
                <a:gd name="connsiteX4" fmla="*/ 133272 w 133271"/>
                <a:gd name="connsiteY4" fmla="*/ 162401 h 166589"/>
                <a:gd name="connsiteX5" fmla="*/ 114043 w 133271"/>
                <a:gd name="connsiteY5" fmla="*/ 162401 h 166589"/>
                <a:gd name="connsiteX6" fmla="*/ 111948 w 133271"/>
                <a:gd name="connsiteY6" fmla="*/ 136699 h 166589"/>
                <a:gd name="connsiteX7" fmla="*/ 111282 w 133271"/>
                <a:gd name="connsiteY7" fmla="*/ 136699 h 166589"/>
                <a:gd name="connsiteX8" fmla="*/ 89197 w 133271"/>
                <a:gd name="connsiteY8" fmla="*/ 159355 h 166589"/>
                <a:gd name="connsiteX9" fmla="*/ 55784 w 133271"/>
                <a:gd name="connsiteY9" fmla="*/ 166589 h 166589"/>
                <a:gd name="connsiteX10" fmla="*/ 35603 w 133271"/>
                <a:gd name="connsiteY10" fmla="*/ 164019 h 166589"/>
                <a:gd name="connsiteX11" fmla="*/ 17801 w 133271"/>
                <a:gd name="connsiteY11" fmla="*/ 155833 h 166589"/>
                <a:gd name="connsiteX12" fmla="*/ 4950 w 133271"/>
                <a:gd name="connsiteY12" fmla="*/ 141268 h 166589"/>
                <a:gd name="connsiteX13" fmla="*/ 0 w 133271"/>
                <a:gd name="connsiteY13" fmla="*/ 119659 h 166589"/>
                <a:gd name="connsiteX14" fmla="*/ 9234 w 133271"/>
                <a:gd name="connsiteY14" fmla="*/ 90910 h 166589"/>
                <a:gd name="connsiteX15" fmla="*/ 31985 w 133271"/>
                <a:gd name="connsiteY15" fmla="*/ 75013 h 166589"/>
                <a:gd name="connsiteX16" fmla="*/ 60734 w 133271"/>
                <a:gd name="connsiteY16" fmla="*/ 68159 h 166589"/>
                <a:gd name="connsiteX17" fmla="*/ 87674 w 133271"/>
                <a:gd name="connsiteY17" fmla="*/ 66636 h 166589"/>
                <a:gd name="connsiteX18" fmla="*/ 111663 w 133271"/>
                <a:gd name="connsiteY18" fmla="*/ 66636 h 166589"/>
                <a:gd name="connsiteX19" fmla="*/ 111663 w 133271"/>
                <a:gd name="connsiteY19" fmla="*/ 57021 h 166589"/>
                <a:gd name="connsiteX20" fmla="*/ 99002 w 133271"/>
                <a:gd name="connsiteY20" fmla="*/ 27511 h 166589"/>
                <a:gd name="connsiteX21" fmla="*/ 67112 w 133271"/>
                <a:gd name="connsiteY21" fmla="*/ 18563 h 166589"/>
                <a:gd name="connsiteX22" fmla="*/ 18753 w 133271"/>
                <a:gd name="connsiteY22" fmla="*/ 36364 h 166589"/>
                <a:gd name="connsiteX23" fmla="*/ 6759 w 133271"/>
                <a:gd name="connsiteY23" fmla="*/ 22275 h 166589"/>
                <a:gd name="connsiteX24" fmla="*/ 34841 w 133271"/>
                <a:gd name="connsiteY24" fmla="*/ 5616 h 166589"/>
                <a:gd name="connsiteX25" fmla="*/ 67017 w 133271"/>
                <a:gd name="connsiteY25" fmla="*/ 0 h 166589"/>
                <a:gd name="connsiteX26" fmla="*/ 112900 w 133271"/>
                <a:gd name="connsiteY26" fmla="*/ 13517 h 166589"/>
                <a:gd name="connsiteX27" fmla="*/ 130035 w 133271"/>
                <a:gd name="connsiteY27" fmla="*/ 57212 h 166589"/>
                <a:gd name="connsiteX28" fmla="*/ 130035 w 133271"/>
                <a:gd name="connsiteY28" fmla="*/ 95860 h 166589"/>
                <a:gd name="connsiteX29" fmla="*/ 89102 w 133271"/>
                <a:gd name="connsiteY29" fmla="*/ 82819 h 166589"/>
                <a:gd name="connsiteX30" fmla="*/ 63875 w 133271"/>
                <a:gd name="connsiteY30" fmla="*/ 84532 h 166589"/>
                <a:gd name="connsiteX31" fmla="*/ 41981 w 133271"/>
                <a:gd name="connsiteY31" fmla="*/ 90339 h 166589"/>
                <a:gd name="connsiteX32" fmla="*/ 26369 w 133271"/>
                <a:gd name="connsiteY32" fmla="*/ 101286 h 166589"/>
                <a:gd name="connsiteX33" fmla="*/ 20562 w 133271"/>
                <a:gd name="connsiteY33" fmla="*/ 118421 h 166589"/>
                <a:gd name="connsiteX34" fmla="*/ 23799 w 133271"/>
                <a:gd name="connsiteY34" fmla="*/ 131273 h 166589"/>
                <a:gd name="connsiteX35" fmla="*/ 32176 w 133271"/>
                <a:gd name="connsiteY35" fmla="*/ 140506 h 166589"/>
                <a:gd name="connsiteX36" fmla="*/ 43694 w 133271"/>
                <a:gd name="connsiteY36" fmla="*/ 146028 h 166589"/>
                <a:gd name="connsiteX37" fmla="*/ 56545 w 133271"/>
                <a:gd name="connsiteY37" fmla="*/ 147932 h 166589"/>
                <a:gd name="connsiteX38" fmla="*/ 83580 w 133271"/>
                <a:gd name="connsiteY38" fmla="*/ 143172 h 166589"/>
                <a:gd name="connsiteX39" fmla="*/ 100525 w 133271"/>
                <a:gd name="connsiteY39" fmla="*/ 130701 h 166589"/>
                <a:gd name="connsiteX40" fmla="*/ 109283 w 133271"/>
                <a:gd name="connsiteY40" fmla="*/ 113186 h 166589"/>
                <a:gd name="connsiteX41" fmla="*/ 111663 w 133271"/>
                <a:gd name="connsiteY41" fmla="*/ 93480 h 166589"/>
                <a:gd name="connsiteX42" fmla="*/ 111663 w 133271"/>
                <a:gd name="connsiteY42" fmla="*/ 82819 h 166589"/>
                <a:gd name="connsiteX43" fmla="*/ 89102 w 133271"/>
                <a:gd name="connsiteY43" fmla="*/ 82819 h 1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271" h="166589">
                  <a:moveTo>
                    <a:pt x="130225" y="95860"/>
                  </a:moveTo>
                  <a:cubicBezTo>
                    <a:pt x="130225" y="103666"/>
                    <a:pt x="130321" y="110616"/>
                    <a:pt x="130416" y="116803"/>
                  </a:cubicBezTo>
                  <a:cubicBezTo>
                    <a:pt x="130511" y="122991"/>
                    <a:pt x="130701" y="128702"/>
                    <a:pt x="130892" y="133938"/>
                  </a:cubicBezTo>
                  <a:cubicBezTo>
                    <a:pt x="131082" y="139174"/>
                    <a:pt x="131368" y="144124"/>
                    <a:pt x="131749" y="148693"/>
                  </a:cubicBezTo>
                  <a:cubicBezTo>
                    <a:pt x="132129" y="153262"/>
                    <a:pt x="132605" y="157832"/>
                    <a:pt x="133272" y="162401"/>
                  </a:cubicBezTo>
                  <a:lnTo>
                    <a:pt x="114043" y="162401"/>
                  </a:lnTo>
                  <a:cubicBezTo>
                    <a:pt x="112710" y="154595"/>
                    <a:pt x="111948" y="146028"/>
                    <a:pt x="111948" y="136699"/>
                  </a:cubicBezTo>
                  <a:lnTo>
                    <a:pt x="111282" y="136699"/>
                  </a:lnTo>
                  <a:cubicBezTo>
                    <a:pt x="105380" y="146979"/>
                    <a:pt x="97955" y="154500"/>
                    <a:pt x="89197" y="159355"/>
                  </a:cubicBezTo>
                  <a:cubicBezTo>
                    <a:pt x="80439" y="164115"/>
                    <a:pt x="69301" y="166589"/>
                    <a:pt x="55784" y="166589"/>
                  </a:cubicBezTo>
                  <a:cubicBezTo>
                    <a:pt x="48930" y="166589"/>
                    <a:pt x="42171" y="165733"/>
                    <a:pt x="35603" y="164019"/>
                  </a:cubicBezTo>
                  <a:cubicBezTo>
                    <a:pt x="28939" y="162306"/>
                    <a:pt x="23037" y="159545"/>
                    <a:pt x="17801" y="155833"/>
                  </a:cubicBezTo>
                  <a:cubicBezTo>
                    <a:pt x="12566" y="152025"/>
                    <a:pt x="8282" y="147170"/>
                    <a:pt x="4950" y="141268"/>
                  </a:cubicBezTo>
                  <a:cubicBezTo>
                    <a:pt x="1618" y="135366"/>
                    <a:pt x="0" y="128131"/>
                    <a:pt x="0" y="119659"/>
                  </a:cubicBezTo>
                  <a:cubicBezTo>
                    <a:pt x="0" y="107569"/>
                    <a:pt x="3046" y="97955"/>
                    <a:pt x="9234" y="90910"/>
                  </a:cubicBezTo>
                  <a:cubicBezTo>
                    <a:pt x="15422" y="83866"/>
                    <a:pt x="23037" y="78535"/>
                    <a:pt x="31985" y="75013"/>
                  </a:cubicBezTo>
                  <a:cubicBezTo>
                    <a:pt x="41029" y="71491"/>
                    <a:pt x="50643" y="69206"/>
                    <a:pt x="60734" y="68159"/>
                  </a:cubicBezTo>
                  <a:cubicBezTo>
                    <a:pt x="70920" y="67112"/>
                    <a:pt x="79868" y="66636"/>
                    <a:pt x="87674" y="66636"/>
                  </a:cubicBezTo>
                  <a:lnTo>
                    <a:pt x="111663" y="66636"/>
                  </a:lnTo>
                  <a:lnTo>
                    <a:pt x="111663" y="57021"/>
                  </a:lnTo>
                  <a:cubicBezTo>
                    <a:pt x="111663" y="43313"/>
                    <a:pt x="107474" y="33508"/>
                    <a:pt x="99002" y="27511"/>
                  </a:cubicBezTo>
                  <a:cubicBezTo>
                    <a:pt x="90530" y="21609"/>
                    <a:pt x="79963" y="18563"/>
                    <a:pt x="67112" y="18563"/>
                  </a:cubicBezTo>
                  <a:cubicBezTo>
                    <a:pt x="48835" y="18563"/>
                    <a:pt x="32747" y="24465"/>
                    <a:pt x="18753" y="36364"/>
                  </a:cubicBezTo>
                  <a:lnTo>
                    <a:pt x="6759" y="22275"/>
                  </a:lnTo>
                  <a:cubicBezTo>
                    <a:pt x="14279" y="14946"/>
                    <a:pt x="23703" y="9424"/>
                    <a:pt x="34841" y="5616"/>
                  </a:cubicBezTo>
                  <a:cubicBezTo>
                    <a:pt x="46074" y="1809"/>
                    <a:pt x="56736" y="0"/>
                    <a:pt x="67017" y="0"/>
                  </a:cubicBezTo>
                  <a:cubicBezTo>
                    <a:pt x="86246" y="0"/>
                    <a:pt x="101477" y="4474"/>
                    <a:pt x="112900" y="13517"/>
                  </a:cubicBezTo>
                  <a:cubicBezTo>
                    <a:pt x="124323" y="22561"/>
                    <a:pt x="130035" y="37126"/>
                    <a:pt x="130035" y="57212"/>
                  </a:cubicBezTo>
                  <a:lnTo>
                    <a:pt x="130035" y="95860"/>
                  </a:lnTo>
                  <a:close/>
                  <a:moveTo>
                    <a:pt x="89102" y="82819"/>
                  </a:moveTo>
                  <a:cubicBezTo>
                    <a:pt x="80439" y="82819"/>
                    <a:pt x="72062" y="83390"/>
                    <a:pt x="63875" y="84532"/>
                  </a:cubicBezTo>
                  <a:cubicBezTo>
                    <a:pt x="55784" y="85674"/>
                    <a:pt x="48454" y="87578"/>
                    <a:pt x="41981" y="90339"/>
                  </a:cubicBezTo>
                  <a:cubicBezTo>
                    <a:pt x="35507" y="93100"/>
                    <a:pt x="30272" y="96717"/>
                    <a:pt x="26369" y="101286"/>
                  </a:cubicBezTo>
                  <a:cubicBezTo>
                    <a:pt x="22466" y="105856"/>
                    <a:pt x="20562" y="111567"/>
                    <a:pt x="20562" y="118421"/>
                  </a:cubicBezTo>
                  <a:cubicBezTo>
                    <a:pt x="20562" y="123181"/>
                    <a:pt x="21609" y="127465"/>
                    <a:pt x="23799" y="131273"/>
                  </a:cubicBezTo>
                  <a:cubicBezTo>
                    <a:pt x="25988" y="135080"/>
                    <a:pt x="28749" y="138126"/>
                    <a:pt x="32176" y="140506"/>
                  </a:cubicBezTo>
                  <a:cubicBezTo>
                    <a:pt x="35603" y="142886"/>
                    <a:pt x="39410" y="144695"/>
                    <a:pt x="43694" y="146028"/>
                  </a:cubicBezTo>
                  <a:cubicBezTo>
                    <a:pt x="47883" y="147265"/>
                    <a:pt x="52166" y="147932"/>
                    <a:pt x="56545" y="147932"/>
                  </a:cubicBezTo>
                  <a:cubicBezTo>
                    <a:pt x="67493" y="147932"/>
                    <a:pt x="76536" y="146313"/>
                    <a:pt x="83580" y="143172"/>
                  </a:cubicBezTo>
                  <a:cubicBezTo>
                    <a:pt x="90625" y="139935"/>
                    <a:pt x="96336" y="135842"/>
                    <a:pt x="100525" y="130701"/>
                  </a:cubicBezTo>
                  <a:cubicBezTo>
                    <a:pt x="104713" y="125561"/>
                    <a:pt x="107665" y="119754"/>
                    <a:pt x="109283" y="113186"/>
                  </a:cubicBezTo>
                  <a:cubicBezTo>
                    <a:pt x="110901" y="106712"/>
                    <a:pt x="111663" y="100144"/>
                    <a:pt x="111663" y="93480"/>
                  </a:cubicBezTo>
                  <a:lnTo>
                    <a:pt x="111663" y="82819"/>
                  </a:lnTo>
                  <a:lnTo>
                    <a:pt x="89102" y="8281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020280F9-E009-8C9D-4E1D-C1E8F5885FD1}"/>
                </a:ext>
              </a:extLst>
            </p:cNvPr>
            <p:cNvSpPr/>
            <p:nvPr/>
          </p:nvSpPr>
          <p:spPr>
            <a:xfrm>
              <a:off x="4833346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3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4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0" y="179726"/>
                    <a:pt x="60543" y="183629"/>
                  </a:cubicBezTo>
                  <a:cubicBezTo>
                    <a:pt x="64446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3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4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2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CAFD6933-5141-5CC1-673A-EE7D568D2473}"/>
                </a:ext>
              </a:extLst>
            </p:cNvPr>
            <p:cNvSpPr/>
            <p:nvPr/>
          </p:nvSpPr>
          <p:spPr>
            <a:xfrm>
              <a:off x="4947484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3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4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0" y="179726"/>
                    <a:pt x="60543" y="183629"/>
                  </a:cubicBezTo>
                  <a:cubicBezTo>
                    <a:pt x="64446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3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4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2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D5772BA3-8CEB-D9F1-57A2-1D8B5A809D7B}"/>
                </a:ext>
              </a:extLst>
            </p:cNvPr>
            <p:cNvSpPr/>
            <p:nvPr/>
          </p:nvSpPr>
          <p:spPr>
            <a:xfrm>
              <a:off x="5163860" y="5455013"/>
              <a:ext cx="154309" cy="255120"/>
            </a:xfrm>
            <a:custGeom>
              <a:avLst/>
              <a:gdLst>
                <a:gd name="connsiteX0" fmla="*/ 21704 w 154309"/>
                <a:gd name="connsiteY0" fmla="*/ 203906 h 255120"/>
                <a:gd name="connsiteX1" fmla="*/ 44836 w 154309"/>
                <a:gd name="connsiteY1" fmla="*/ 226847 h 255120"/>
                <a:gd name="connsiteX2" fmla="*/ 77202 w 154309"/>
                <a:gd name="connsiteY2" fmla="*/ 234368 h 255120"/>
                <a:gd name="connsiteX3" fmla="*/ 98431 w 154309"/>
                <a:gd name="connsiteY3" fmla="*/ 230941 h 255120"/>
                <a:gd name="connsiteX4" fmla="*/ 115756 w 154309"/>
                <a:gd name="connsiteY4" fmla="*/ 221326 h 255120"/>
                <a:gd name="connsiteX5" fmla="*/ 127370 w 154309"/>
                <a:gd name="connsiteY5" fmla="*/ 206381 h 255120"/>
                <a:gd name="connsiteX6" fmla="*/ 131653 w 154309"/>
                <a:gd name="connsiteY6" fmla="*/ 186676 h 255120"/>
                <a:gd name="connsiteX7" fmla="*/ 126322 w 154309"/>
                <a:gd name="connsiteY7" fmla="*/ 165733 h 255120"/>
                <a:gd name="connsiteX8" fmla="*/ 112139 w 154309"/>
                <a:gd name="connsiteY8" fmla="*/ 152215 h 255120"/>
                <a:gd name="connsiteX9" fmla="*/ 92053 w 154309"/>
                <a:gd name="connsiteY9" fmla="*/ 143172 h 255120"/>
                <a:gd name="connsiteX10" fmla="*/ 69111 w 154309"/>
                <a:gd name="connsiteY10" fmla="*/ 135651 h 255120"/>
                <a:gd name="connsiteX11" fmla="*/ 46169 w 154309"/>
                <a:gd name="connsiteY11" fmla="*/ 127084 h 255120"/>
                <a:gd name="connsiteX12" fmla="*/ 26083 w 154309"/>
                <a:gd name="connsiteY12" fmla="*/ 114614 h 255120"/>
                <a:gd name="connsiteX13" fmla="*/ 11899 w 154309"/>
                <a:gd name="connsiteY13" fmla="*/ 95289 h 255120"/>
                <a:gd name="connsiteX14" fmla="*/ 6568 w 154309"/>
                <a:gd name="connsiteY14" fmla="*/ 66541 h 255120"/>
                <a:gd name="connsiteX15" fmla="*/ 12946 w 154309"/>
                <a:gd name="connsiteY15" fmla="*/ 37887 h 255120"/>
                <a:gd name="connsiteX16" fmla="*/ 30081 w 154309"/>
                <a:gd name="connsiteY16" fmla="*/ 16945 h 255120"/>
                <a:gd name="connsiteX17" fmla="*/ 54927 w 154309"/>
                <a:gd name="connsiteY17" fmla="*/ 4284 h 255120"/>
                <a:gd name="connsiteX18" fmla="*/ 84437 w 154309"/>
                <a:gd name="connsiteY18" fmla="*/ 0 h 255120"/>
                <a:gd name="connsiteX19" fmla="*/ 121277 w 154309"/>
                <a:gd name="connsiteY19" fmla="*/ 7045 h 255120"/>
                <a:gd name="connsiteX20" fmla="*/ 150597 w 154309"/>
                <a:gd name="connsiteY20" fmla="*/ 30557 h 255120"/>
                <a:gd name="connsiteX21" fmla="*/ 131082 w 154309"/>
                <a:gd name="connsiteY21" fmla="*/ 44646 h 255120"/>
                <a:gd name="connsiteX22" fmla="*/ 110996 w 154309"/>
                <a:gd name="connsiteY22" fmla="*/ 26654 h 255120"/>
                <a:gd name="connsiteX23" fmla="*/ 83771 w 154309"/>
                <a:gd name="connsiteY23" fmla="*/ 20657 h 255120"/>
                <a:gd name="connsiteX24" fmla="*/ 62828 w 154309"/>
                <a:gd name="connsiteY24" fmla="*/ 23608 h 255120"/>
                <a:gd name="connsiteX25" fmla="*/ 45503 w 154309"/>
                <a:gd name="connsiteY25" fmla="*/ 32176 h 255120"/>
                <a:gd name="connsiteX26" fmla="*/ 33699 w 154309"/>
                <a:gd name="connsiteY26" fmla="*/ 46360 h 255120"/>
                <a:gd name="connsiteX27" fmla="*/ 29224 w 154309"/>
                <a:gd name="connsiteY27" fmla="*/ 66541 h 255120"/>
                <a:gd name="connsiteX28" fmla="*/ 38458 w 154309"/>
                <a:gd name="connsiteY28" fmla="*/ 94433 h 255120"/>
                <a:gd name="connsiteX29" fmla="*/ 61591 w 154309"/>
                <a:gd name="connsiteY29" fmla="*/ 109854 h 255120"/>
                <a:gd name="connsiteX30" fmla="*/ 91767 w 154309"/>
                <a:gd name="connsiteY30" fmla="*/ 119754 h 255120"/>
                <a:gd name="connsiteX31" fmla="*/ 121943 w 154309"/>
                <a:gd name="connsiteY31" fmla="*/ 131273 h 255120"/>
                <a:gd name="connsiteX32" fmla="*/ 145076 w 154309"/>
                <a:gd name="connsiteY32" fmla="*/ 151358 h 255120"/>
                <a:gd name="connsiteX33" fmla="*/ 154309 w 154309"/>
                <a:gd name="connsiteY33" fmla="*/ 186866 h 255120"/>
                <a:gd name="connsiteX34" fmla="*/ 148122 w 154309"/>
                <a:gd name="connsiteY34" fmla="*/ 215996 h 255120"/>
                <a:gd name="connsiteX35" fmla="*/ 131463 w 154309"/>
                <a:gd name="connsiteY35" fmla="*/ 237414 h 255120"/>
                <a:gd name="connsiteX36" fmla="*/ 107284 w 154309"/>
                <a:gd name="connsiteY36" fmla="*/ 250646 h 255120"/>
                <a:gd name="connsiteX37" fmla="*/ 78821 w 154309"/>
                <a:gd name="connsiteY37" fmla="*/ 255120 h 255120"/>
                <a:gd name="connsiteX38" fmla="*/ 34651 w 154309"/>
                <a:gd name="connsiteY38" fmla="*/ 246743 h 255120"/>
                <a:gd name="connsiteX39" fmla="*/ 0 w 154309"/>
                <a:gd name="connsiteY39" fmla="*/ 218471 h 255120"/>
                <a:gd name="connsiteX40" fmla="*/ 21704 w 154309"/>
                <a:gd name="connsiteY40" fmla="*/ 203906 h 25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4309" h="255120">
                  <a:moveTo>
                    <a:pt x="21704" y="203906"/>
                  </a:moveTo>
                  <a:cubicBezTo>
                    <a:pt x="27606" y="214187"/>
                    <a:pt x="35317" y="221802"/>
                    <a:pt x="44836" y="226847"/>
                  </a:cubicBezTo>
                  <a:cubicBezTo>
                    <a:pt x="54356" y="231893"/>
                    <a:pt x="65113" y="234368"/>
                    <a:pt x="77202" y="234368"/>
                  </a:cubicBezTo>
                  <a:cubicBezTo>
                    <a:pt x="84723" y="234368"/>
                    <a:pt x="91862" y="233226"/>
                    <a:pt x="98431" y="230941"/>
                  </a:cubicBezTo>
                  <a:cubicBezTo>
                    <a:pt x="105094" y="228656"/>
                    <a:pt x="110806" y="225420"/>
                    <a:pt x="115756" y="221326"/>
                  </a:cubicBezTo>
                  <a:cubicBezTo>
                    <a:pt x="120706" y="217233"/>
                    <a:pt x="124514" y="212283"/>
                    <a:pt x="127370" y="206381"/>
                  </a:cubicBezTo>
                  <a:cubicBezTo>
                    <a:pt x="130225" y="200574"/>
                    <a:pt x="131653" y="194006"/>
                    <a:pt x="131653" y="186676"/>
                  </a:cubicBezTo>
                  <a:cubicBezTo>
                    <a:pt x="131653" y="178203"/>
                    <a:pt x="129845" y="171254"/>
                    <a:pt x="126322" y="165733"/>
                  </a:cubicBezTo>
                  <a:cubicBezTo>
                    <a:pt x="122800" y="160211"/>
                    <a:pt x="118041" y="155738"/>
                    <a:pt x="112139" y="152215"/>
                  </a:cubicBezTo>
                  <a:cubicBezTo>
                    <a:pt x="106237" y="148693"/>
                    <a:pt x="99478" y="145647"/>
                    <a:pt x="92053" y="143172"/>
                  </a:cubicBezTo>
                  <a:cubicBezTo>
                    <a:pt x="84627" y="140697"/>
                    <a:pt x="77012" y="138127"/>
                    <a:pt x="69111" y="135651"/>
                  </a:cubicBezTo>
                  <a:cubicBezTo>
                    <a:pt x="61210" y="133177"/>
                    <a:pt x="53594" y="130321"/>
                    <a:pt x="46169" y="127084"/>
                  </a:cubicBezTo>
                  <a:cubicBezTo>
                    <a:pt x="38744" y="123847"/>
                    <a:pt x="32080" y="119754"/>
                    <a:pt x="26083" y="114614"/>
                  </a:cubicBezTo>
                  <a:cubicBezTo>
                    <a:pt x="20181" y="109473"/>
                    <a:pt x="15421" y="103000"/>
                    <a:pt x="11899" y="95289"/>
                  </a:cubicBezTo>
                  <a:cubicBezTo>
                    <a:pt x="8377" y="87483"/>
                    <a:pt x="6568" y="77964"/>
                    <a:pt x="6568" y="66541"/>
                  </a:cubicBezTo>
                  <a:cubicBezTo>
                    <a:pt x="6568" y="55784"/>
                    <a:pt x="8663" y="46264"/>
                    <a:pt x="12946" y="37887"/>
                  </a:cubicBezTo>
                  <a:cubicBezTo>
                    <a:pt x="17135" y="29510"/>
                    <a:pt x="22847" y="22561"/>
                    <a:pt x="30081" y="16945"/>
                  </a:cubicBezTo>
                  <a:cubicBezTo>
                    <a:pt x="37316" y="11328"/>
                    <a:pt x="45598" y="7140"/>
                    <a:pt x="54927" y="4284"/>
                  </a:cubicBezTo>
                  <a:cubicBezTo>
                    <a:pt x="64256" y="1428"/>
                    <a:pt x="74156" y="0"/>
                    <a:pt x="84437" y="0"/>
                  </a:cubicBezTo>
                  <a:cubicBezTo>
                    <a:pt x="97669" y="0"/>
                    <a:pt x="109949" y="2380"/>
                    <a:pt x="121277" y="7045"/>
                  </a:cubicBezTo>
                  <a:cubicBezTo>
                    <a:pt x="132605" y="11709"/>
                    <a:pt x="142315" y="19515"/>
                    <a:pt x="150597" y="30557"/>
                  </a:cubicBezTo>
                  <a:lnTo>
                    <a:pt x="131082" y="44646"/>
                  </a:lnTo>
                  <a:cubicBezTo>
                    <a:pt x="125370" y="36650"/>
                    <a:pt x="118707" y="30652"/>
                    <a:pt x="110996" y="26654"/>
                  </a:cubicBezTo>
                  <a:cubicBezTo>
                    <a:pt x="103381" y="22656"/>
                    <a:pt x="94242" y="20657"/>
                    <a:pt x="83771" y="20657"/>
                  </a:cubicBezTo>
                  <a:cubicBezTo>
                    <a:pt x="76441" y="20657"/>
                    <a:pt x="69492" y="21609"/>
                    <a:pt x="62828" y="23608"/>
                  </a:cubicBezTo>
                  <a:cubicBezTo>
                    <a:pt x="56164" y="25512"/>
                    <a:pt x="50453" y="28368"/>
                    <a:pt x="45503" y="32176"/>
                  </a:cubicBezTo>
                  <a:cubicBezTo>
                    <a:pt x="40553" y="35983"/>
                    <a:pt x="36650" y="40648"/>
                    <a:pt x="33699" y="46360"/>
                  </a:cubicBezTo>
                  <a:cubicBezTo>
                    <a:pt x="30748" y="52071"/>
                    <a:pt x="29224" y="58830"/>
                    <a:pt x="29224" y="66541"/>
                  </a:cubicBezTo>
                  <a:cubicBezTo>
                    <a:pt x="29224" y="78630"/>
                    <a:pt x="32271" y="87959"/>
                    <a:pt x="38458" y="94433"/>
                  </a:cubicBezTo>
                  <a:cubicBezTo>
                    <a:pt x="44646" y="100906"/>
                    <a:pt x="52357" y="106046"/>
                    <a:pt x="61591" y="109854"/>
                  </a:cubicBezTo>
                  <a:cubicBezTo>
                    <a:pt x="70824" y="113662"/>
                    <a:pt x="80915" y="116898"/>
                    <a:pt x="91767" y="119754"/>
                  </a:cubicBezTo>
                  <a:cubicBezTo>
                    <a:pt x="102619" y="122610"/>
                    <a:pt x="112710" y="126418"/>
                    <a:pt x="121943" y="131273"/>
                  </a:cubicBezTo>
                  <a:cubicBezTo>
                    <a:pt x="131177" y="136128"/>
                    <a:pt x="138888" y="142791"/>
                    <a:pt x="145076" y="151358"/>
                  </a:cubicBezTo>
                  <a:cubicBezTo>
                    <a:pt x="151263" y="159926"/>
                    <a:pt x="154309" y="171730"/>
                    <a:pt x="154309" y="186866"/>
                  </a:cubicBezTo>
                  <a:cubicBezTo>
                    <a:pt x="154309" y="197813"/>
                    <a:pt x="152215" y="207523"/>
                    <a:pt x="148122" y="215996"/>
                  </a:cubicBezTo>
                  <a:cubicBezTo>
                    <a:pt x="144029" y="224467"/>
                    <a:pt x="138507" y="231607"/>
                    <a:pt x="131463" y="237414"/>
                  </a:cubicBezTo>
                  <a:cubicBezTo>
                    <a:pt x="124514" y="243221"/>
                    <a:pt x="116422" y="247600"/>
                    <a:pt x="107284" y="250646"/>
                  </a:cubicBezTo>
                  <a:cubicBezTo>
                    <a:pt x="98145" y="253692"/>
                    <a:pt x="88626" y="255120"/>
                    <a:pt x="78821" y="255120"/>
                  </a:cubicBezTo>
                  <a:cubicBezTo>
                    <a:pt x="62828" y="255120"/>
                    <a:pt x="48073" y="252360"/>
                    <a:pt x="34651" y="246743"/>
                  </a:cubicBezTo>
                  <a:cubicBezTo>
                    <a:pt x="21133" y="241126"/>
                    <a:pt x="9615" y="231702"/>
                    <a:pt x="0" y="218471"/>
                  </a:cubicBezTo>
                  <a:lnTo>
                    <a:pt x="21704" y="203906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7" name="Frihandsfigur 106">
              <a:extLst>
                <a:ext uri="{FF2B5EF4-FFF2-40B4-BE49-F238E27FC236}">
                  <a16:creationId xmlns:a16="http://schemas.microsoft.com/office/drawing/2014/main" id="{9C933637-0025-B7B9-A3EF-3DE1697C63AB}"/>
                </a:ext>
              </a:extLst>
            </p:cNvPr>
            <p:cNvSpPr/>
            <p:nvPr/>
          </p:nvSpPr>
          <p:spPr>
            <a:xfrm>
              <a:off x="5341492" y="5545448"/>
              <a:ext cx="148407" cy="158307"/>
            </a:xfrm>
            <a:custGeom>
              <a:avLst/>
              <a:gdLst>
                <a:gd name="connsiteX0" fmla="*/ 0 w 148407"/>
                <a:gd name="connsiteY0" fmla="*/ 0 h 158307"/>
                <a:gd name="connsiteX1" fmla="*/ 23323 w 148407"/>
                <a:gd name="connsiteY1" fmla="*/ 0 h 158307"/>
                <a:gd name="connsiteX2" fmla="*/ 76060 w 148407"/>
                <a:gd name="connsiteY2" fmla="*/ 136032 h 158307"/>
                <a:gd name="connsiteX3" fmla="*/ 127465 w 148407"/>
                <a:gd name="connsiteY3" fmla="*/ 0 h 158307"/>
                <a:gd name="connsiteX4" fmla="*/ 148407 w 148407"/>
                <a:gd name="connsiteY4" fmla="*/ 0 h 158307"/>
                <a:gd name="connsiteX5" fmla="*/ 86055 w 148407"/>
                <a:gd name="connsiteY5" fmla="*/ 158308 h 158307"/>
                <a:gd name="connsiteX6" fmla="*/ 64827 w 148407"/>
                <a:gd name="connsiteY6" fmla="*/ 158308 h 158307"/>
                <a:gd name="connsiteX7" fmla="*/ 0 w 148407"/>
                <a:gd name="connsiteY7" fmla="*/ 0 h 15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07" h="158307">
                  <a:moveTo>
                    <a:pt x="0" y="0"/>
                  </a:moveTo>
                  <a:lnTo>
                    <a:pt x="23323" y="0"/>
                  </a:lnTo>
                  <a:lnTo>
                    <a:pt x="76060" y="136032"/>
                  </a:lnTo>
                  <a:lnTo>
                    <a:pt x="127465" y="0"/>
                  </a:lnTo>
                  <a:lnTo>
                    <a:pt x="148407" y="0"/>
                  </a:lnTo>
                  <a:lnTo>
                    <a:pt x="86055" y="158308"/>
                  </a:lnTo>
                  <a:lnTo>
                    <a:pt x="64827" y="1583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8" name="Frihandsfigur 107">
              <a:extLst>
                <a:ext uri="{FF2B5EF4-FFF2-40B4-BE49-F238E27FC236}">
                  <a16:creationId xmlns:a16="http://schemas.microsoft.com/office/drawing/2014/main" id="{4F704EB3-0A15-05DC-07F2-32A08774AF34}"/>
                </a:ext>
              </a:extLst>
            </p:cNvPr>
            <p:cNvSpPr/>
            <p:nvPr/>
          </p:nvSpPr>
          <p:spPr>
            <a:xfrm>
              <a:off x="5513603" y="5541259"/>
              <a:ext cx="153547" cy="166684"/>
            </a:xfrm>
            <a:custGeom>
              <a:avLst/>
              <a:gdLst>
                <a:gd name="connsiteX0" fmla="*/ 148693 w 153547"/>
                <a:gd name="connsiteY0" fmla="*/ 132700 h 166684"/>
                <a:gd name="connsiteX1" fmla="*/ 119088 w 153547"/>
                <a:gd name="connsiteY1" fmla="*/ 158784 h 166684"/>
                <a:gd name="connsiteX2" fmla="*/ 80153 w 153547"/>
                <a:gd name="connsiteY2" fmla="*/ 166685 h 166684"/>
                <a:gd name="connsiteX3" fmla="*/ 47216 w 153547"/>
                <a:gd name="connsiteY3" fmla="*/ 160497 h 166684"/>
                <a:gd name="connsiteX4" fmla="*/ 21895 w 153547"/>
                <a:gd name="connsiteY4" fmla="*/ 143172 h 166684"/>
                <a:gd name="connsiteX5" fmla="*/ 5616 w 153547"/>
                <a:gd name="connsiteY5" fmla="*/ 116803 h 166684"/>
                <a:gd name="connsiteX6" fmla="*/ 0 w 153547"/>
                <a:gd name="connsiteY6" fmla="*/ 83009 h 166684"/>
                <a:gd name="connsiteX7" fmla="*/ 5807 w 153547"/>
                <a:gd name="connsiteY7" fmla="*/ 50072 h 166684"/>
                <a:gd name="connsiteX8" fmla="*/ 22275 w 153547"/>
                <a:gd name="connsiteY8" fmla="*/ 23893 h 166684"/>
                <a:gd name="connsiteX9" fmla="*/ 47311 w 153547"/>
                <a:gd name="connsiteY9" fmla="*/ 6378 h 166684"/>
                <a:gd name="connsiteX10" fmla="*/ 79201 w 153547"/>
                <a:gd name="connsiteY10" fmla="*/ 0 h 166684"/>
                <a:gd name="connsiteX11" fmla="*/ 111282 w 153547"/>
                <a:gd name="connsiteY11" fmla="*/ 6378 h 166684"/>
                <a:gd name="connsiteX12" fmla="*/ 134604 w 153547"/>
                <a:gd name="connsiteY12" fmla="*/ 23132 h 166684"/>
                <a:gd name="connsiteX13" fmla="*/ 148788 w 153547"/>
                <a:gd name="connsiteY13" fmla="*/ 46931 h 166684"/>
                <a:gd name="connsiteX14" fmla="*/ 153548 w 153547"/>
                <a:gd name="connsiteY14" fmla="*/ 73965 h 166684"/>
                <a:gd name="connsiteX15" fmla="*/ 153548 w 153547"/>
                <a:gd name="connsiteY15" fmla="*/ 88340 h 166684"/>
                <a:gd name="connsiteX16" fmla="*/ 20562 w 153547"/>
                <a:gd name="connsiteY16" fmla="*/ 88340 h 166684"/>
                <a:gd name="connsiteX17" fmla="*/ 23132 w 153547"/>
                <a:gd name="connsiteY17" fmla="*/ 104999 h 166684"/>
                <a:gd name="connsiteX18" fmla="*/ 32556 w 153547"/>
                <a:gd name="connsiteY18" fmla="*/ 124704 h 166684"/>
                <a:gd name="connsiteX19" fmla="*/ 50929 w 153547"/>
                <a:gd name="connsiteY19" fmla="*/ 141172 h 166684"/>
                <a:gd name="connsiteX20" fmla="*/ 80534 w 153547"/>
                <a:gd name="connsiteY20" fmla="*/ 148027 h 166684"/>
                <a:gd name="connsiteX21" fmla="*/ 110996 w 153547"/>
                <a:gd name="connsiteY21" fmla="*/ 140506 h 166684"/>
                <a:gd name="connsiteX22" fmla="*/ 133652 w 153547"/>
                <a:gd name="connsiteY22" fmla="*/ 119944 h 166684"/>
                <a:gd name="connsiteX23" fmla="*/ 148693 w 153547"/>
                <a:gd name="connsiteY23" fmla="*/ 132700 h 166684"/>
                <a:gd name="connsiteX24" fmla="*/ 132891 w 153547"/>
                <a:gd name="connsiteY24" fmla="*/ 70063 h 166684"/>
                <a:gd name="connsiteX25" fmla="*/ 128607 w 153547"/>
                <a:gd name="connsiteY25" fmla="*/ 50167 h 166684"/>
                <a:gd name="connsiteX26" fmla="*/ 116993 w 153547"/>
                <a:gd name="connsiteY26" fmla="*/ 33889 h 166684"/>
                <a:gd name="connsiteX27" fmla="*/ 99478 w 153547"/>
                <a:gd name="connsiteY27" fmla="*/ 22751 h 166684"/>
                <a:gd name="connsiteX28" fmla="*/ 78059 w 153547"/>
                <a:gd name="connsiteY28" fmla="*/ 18658 h 166684"/>
                <a:gd name="connsiteX29" fmla="*/ 50167 w 153547"/>
                <a:gd name="connsiteY29" fmla="*/ 25512 h 166684"/>
                <a:gd name="connsiteX30" fmla="*/ 32556 w 153547"/>
                <a:gd name="connsiteY30" fmla="*/ 41314 h 166684"/>
                <a:gd name="connsiteX31" fmla="*/ 23323 w 153547"/>
                <a:gd name="connsiteY31" fmla="*/ 58639 h 166684"/>
                <a:gd name="connsiteX32" fmla="*/ 20562 w 153547"/>
                <a:gd name="connsiteY32" fmla="*/ 70158 h 166684"/>
                <a:gd name="connsiteX33" fmla="*/ 132891 w 153547"/>
                <a:gd name="connsiteY33" fmla="*/ 70158 h 1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47" h="166684">
                  <a:moveTo>
                    <a:pt x="148693" y="132700"/>
                  </a:moveTo>
                  <a:cubicBezTo>
                    <a:pt x="140697" y="144790"/>
                    <a:pt x="130796" y="153453"/>
                    <a:pt x="119088" y="158784"/>
                  </a:cubicBezTo>
                  <a:cubicBezTo>
                    <a:pt x="107284" y="164019"/>
                    <a:pt x="94337" y="166685"/>
                    <a:pt x="80153" y="166685"/>
                  </a:cubicBezTo>
                  <a:cubicBezTo>
                    <a:pt x="68064" y="166685"/>
                    <a:pt x="57116" y="164590"/>
                    <a:pt x="47216" y="160497"/>
                  </a:cubicBezTo>
                  <a:cubicBezTo>
                    <a:pt x="37411" y="156404"/>
                    <a:pt x="28939" y="150597"/>
                    <a:pt x="21895" y="143172"/>
                  </a:cubicBezTo>
                  <a:cubicBezTo>
                    <a:pt x="14850" y="135747"/>
                    <a:pt x="9424" y="126988"/>
                    <a:pt x="5616" y="116803"/>
                  </a:cubicBezTo>
                  <a:cubicBezTo>
                    <a:pt x="1809" y="106617"/>
                    <a:pt x="0" y="95384"/>
                    <a:pt x="0" y="83009"/>
                  </a:cubicBezTo>
                  <a:cubicBezTo>
                    <a:pt x="0" y="71110"/>
                    <a:pt x="1904" y="60162"/>
                    <a:pt x="5807" y="50072"/>
                  </a:cubicBezTo>
                  <a:cubicBezTo>
                    <a:pt x="9710" y="39981"/>
                    <a:pt x="15136" y="31319"/>
                    <a:pt x="22275" y="23893"/>
                  </a:cubicBezTo>
                  <a:cubicBezTo>
                    <a:pt x="29320" y="16468"/>
                    <a:pt x="37697" y="10662"/>
                    <a:pt x="47311" y="6378"/>
                  </a:cubicBezTo>
                  <a:cubicBezTo>
                    <a:pt x="56926" y="2189"/>
                    <a:pt x="67493" y="0"/>
                    <a:pt x="79201" y="0"/>
                  </a:cubicBezTo>
                  <a:cubicBezTo>
                    <a:pt x="91291" y="0"/>
                    <a:pt x="101953" y="2094"/>
                    <a:pt x="111282" y="6378"/>
                  </a:cubicBezTo>
                  <a:cubicBezTo>
                    <a:pt x="120516" y="10566"/>
                    <a:pt x="128321" y="16183"/>
                    <a:pt x="134604" y="23132"/>
                  </a:cubicBezTo>
                  <a:cubicBezTo>
                    <a:pt x="140887" y="30081"/>
                    <a:pt x="145647" y="38078"/>
                    <a:pt x="148788" y="46931"/>
                  </a:cubicBezTo>
                  <a:cubicBezTo>
                    <a:pt x="152025" y="55879"/>
                    <a:pt x="153548" y="64827"/>
                    <a:pt x="153548" y="73965"/>
                  </a:cubicBezTo>
                  <a:lnTo>
                    <a:pt x="153548" y="88340"/>
                  </a:lnTo>
                  <a:lnTo>
                    <a:pt x="20562" y="88340"/>
                  </a:lnTo>
                  <a:cubicBezTo>
                    <a:pt x="20562" y="92719"/>
                    <a:pt x="21419" y="98240"/>
                    <a:pt x="23132" y="104999"/>
                  </a:cubicBezTo>
                  <a:cubicBezTo>
                    <a:pt x="24845" y="111758"/>
                    <a:pt x="27987" y="118326"/>
                    <a:pt x="32556" y="124704"/>
                  </a:cubicBezTo>
                  <a:cubicBezTo>
                    <a:pt x="37126" y="131082"/>
                    <a:pt x="43218" y="136603"/>
                    <a:pt x="50929" y="141172"/>
                  </a:cubicBezTo>
                  <a:cubicBezTo>
                    <a:pt x="58544" y="145742"/>
                    <a:pt x="68444" y="148027"/>
                    <a:pt x="80534" y="148027"/>
                  </a:cubicBezTo>
                  <a:cubicBezTo>
                    <a:pt x="91005" y="148027"/>
                    <a:pt x="101191" y="145551"/>
                    <a:pt x="110996" y="140506"/>
                  </a:cubicBezTo>
                  <a:cubicBezTo>
                    <a:pt x="120801" y="135461"/>
                    <a:pt x="128321" y="128607"/>
                    <a:pt x="133652" y="119944"/>
                  </a:cubicBezTo>
                  <a:lnTo>
                    <a:pt x="148693" y="132700"/>
                  </a:lnTo>
                  <a:close/>
                  <a:moveTo>
                    <a:pt x="132891" y="70063"/>
                  </a:moveTo>
                  <a:cubicBezTo>
                    <a:pt x="132891" y="63018"/>
                    <a:pt x="131463" y="56355"/>
                    <a:pt x="128607" y="50167"/>
                  </a:cubicBezTo>
                  <a:cubicBezTo>
                    <a:pt x="125751" y="43980"/>
                    <a:pt x="121848" y="38553"/>
                    <a:pt x="116993" y="33889"/>
                  </a:cubicBezTo>
                  <a:cubicBezTo>
                    <a:pt x="112043" y="29224"/>
                    <a:pt x="106236" y="25512"/>
                    <a:pt x="99478" y="22751"/>
                  </a:cubicBezTo>
                  <a:cubicBezTo>
                    <a:pt x="92719" y="19991"/>
                    <a:pt x="85579" y="18658"/>
                    <a:pt x="78059" y="18658"/>
                  </a:cubicBezTo>
                  <a:cubicBezTo>
                    <a:pt x="66826" y="18658"/>
                    <a:pt x="57592" y="20943"/>
                    <a:pt x="50167" y="25512"/>
                  </a:cubicBezTo>
                  <a:cubicBezTo>
                    <a:pt x="42742" y="30081"/>
                    <a:pt x="36840" y="35317"/>
                    <a:pt x="32556" y="41314"/>
                  </a:cubicBezTo>
                  <a:cubicBezTo>
                    <a:pt x="28177" y="47216"/>
                    <a:pt x="25131" y="53023"/>
                    <a:pt x="23323" y="58639"/>
                  </a:cubicBezTo>
                  <a:cubicBezTo>
                    <a:pt x="21514" y="64256"/>
                    <a:pt x="20562" y="68063"/>
                    <a:pt x="20562" y="70158"/>
                  </a:cubicBezTo>
                  <a:lnTo>
                    <a:pt x="132891" y="7015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9" name="Frihandsfigur 108">
              <a:extLst>
                <a:ext uri="{FF2B5EF4-FFF2-40B4-BE49-F238E27FC236}">
                  <a16:creationId xmlns:a16="http://schemas.microsoft.com/office/drawing/2014/main" id="{5A9912FF-86C2-1676-D22A-88F52E2FCDEA}"/>
                </a:ext>
              </a:extLst>
            </p:cNvPr>
            <p:cNvSpPr/>
            <p:nvPr/>
          </p:nvSpPr>
          <p:spPr>
            <a:xfrm>
              <a:off x="5711225" y="5541354"/>
              <a:ext cx="84246" cy="162401"/>
            </a:xfrm>
            <a:custGeom>
              <a:avLst/>
              <a:gdLst>
                <a:gd name="connsiteX0" fmla="*/ 1713 w 84246"/>
                <a:gd name="connsiteY0" fmla="*/ 48644 h 162401"/>
                <a:gd name="connsiteX1" fmla="*/ 1333 w 84246"/>
                <a:gd name="connsiteY1" fmla="*/ 37887 h 162401"/>
                <a:gd name="connsiteX2" fmla="*/ 857 w 84246"/>
                <a:gd name="connsiteY2" fmla="*/ 25036 h 162401"/>
                <a:gd name="connsiteX3" fmla="*/ 381 w 84246"/>
                <a:gd name="connsiteY3" fmla="*/ 12851 h 162401"/>
                <a:gd name="connsiteX4" fmla="*/ 0 w 84246"/>
                <a:gd name="connsiteY4" fmla="*/ 4093 h 162401"/>
                <a:gd name="connsiteX5" fmla="*/ 20562 w 84246"/>
                <a:gd name="connsiteY5" fmla="*/ 4093 h 162401"/>
                <a:gd name="connsiteX6" fmla="*/ 21038 w 84246"/>
                <a:gd name="connsiteY6" fmla="*/ 21228 h 162401"/>
                <a:gd name="connsiteX7" fmla="*/ 21895 w 84246"/>
                <a:gd name="connsiteY7" fmla="*/ 31890 h 162401"/>
                <a:gd name="connsiteX8" fmla="*/ 42076 w 84246"/>
                <a:gd name="connsiteY8" fmla="*/ 8948 h 162401"/>
                <a:gd name="connsiteX9" fmla="*/ 72252 w 84246"/>
                <a:gd name="connsiteY9" fmla="*/ 0 h 162401"/>
                <a:gd name="connsiteX10" fmla="*/ 78249 w 84246"/>
                <a:gd name="connsiteY10" fmla="*/ 476 h 162401"/>
                <a:gd name="connsiteX11" fmla="*/ 84247 w 84246"/>
                <a:gd name="connsiteY11" fmla="*/ 1713 h 162401"/>
                <a:gd name="connsiteX12" fmla="*/ 81867 w 84246"/>
                <a:gd name="connsiteY12" fmla="*/ 21895 h 162401"/>
                <a:gd name="connsiteX13" fmla="*/ 73966 w 84246"/>
                <a:gd name="connsiteY13" fmla="*/ 20562 h 162401"/>
                <a:gd name="connsiteX14" fmla="*/ 50834 w 84246"/>
                <a:gd name="connsiteY14" fmla="*/ 24846 h 162401"/>
                <a:gd name="connsiteX15" fmla="*/ 34746 w 84246"/>
                <a:gd name="connsiteY15" fmla="*/ 36650 h 162401"/>
                <a:gd name="connsiteX16" fmla="*/ 25322 w 84246"/>
                <a:gd name="connsiteY16" fmla="*/ 54261 h 162401"/>
                <a:gd name="connsiteX17" fmla="*/ 22275 w 84246"/>
                <a:gd name="connsiteY17" fmla="*/ 76060 h 162401"/>
                <a:gd name="connsiteX18" fmla="*/ 22275 w 84246"/>
                <a:gd name="connsiteY18" fmla="*/ 162401 h 162401"/>
                <a:gd name="connsiteX19" fmla="*/ 1713 w 84246"/>
                <a:gd name="connsiteY19" fmla="*/ 162401 h 162401"/>
                <a:gd name="connsiteX20" fmla="*/ 1713 w 84246"/>
                <a:gd name="connsiteY20" fmla="*/ 48644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246" h="162401">
                  <a:moveTo>
                    <a:pt x="1713" y="48644"/>
                  </a:moveTo>
                  <a:cubicBezTo>
                    <a:pt x="1713" y="45693"/>
                    <a:pt x="1618" y="42076"/>
                    <a:pt x="1333" y="37887"/>
                  </a:cubicBezTo>
                  <a:cubicBezTo>
                    <a:pt x="1142" y="33699"/>
                    <a:pt x="952" y="29415"/>
                    <a:pt x="857" y="25036"/>
                  </a:cubicBezTo>
                  <a:cubicBezTo>
                    <a:pt x="762" y="20657"/>
                    <a:pt x="571" y="16659"/>
                    <a:pt x="381" y="12851"/>
                  </a:cubicBezTo>
                  <a:cubicBezTo>
                    <a:pt x="190" y="9044"/>
                    <a:pt x="0" y="6188"/>
                    <a:pt x="0" y="4093"/>
                  </a:cubicBezTo>
                  <a:lnTo>
                    <a:pt x="20562" y="4093"/>
                  </a:lnTo>
                  <a:cubicBezTo>
                    <a:pt x="20752" y="9996"/>
                    <a:pt x="20943" y="15707"/>
                    <a:pt x="21038" y="21228"/>
                  </a:cubicBezTo>
                  <a:cubicBezTo>
                    <a:pt x="21133" y="26749"/>
                    <a:pt x="21419" y="30272"/>
                    <a:pt x="21895" y="31890"/>
                  </a:cubicBezTo>
                  <a:cubicBezTo>
                    <a:pt x="27130" y="22561"/>
                    <a:pt x="33889" y="14850"/>
                    <a:pt x="42076" y="8948"/>
                  </a:cubicBezTo>
                  <a:cubicBezTo>
                    <a:pt x="50262" y="3046"/>
                    <a:pt x="60353" y="0"/>
                    <a:pt x="72252" y="0"/>
                  </a:cubicBezTo>
                  <a:cubicBezTo>
                    <a:pt x="74346" y="0"/>
                    <a:pt x="76346" y="191"/>
                    <a:pt x="78249" y="476"/>
                  </a:cubicBezTo>
                  <a:cubicBezTo>
                    <a:pt x="80153" y="762"/>
                    <a:pt x="82152" y="1238"/>
                    <a:pt x="84247" y="1713"/>
                  </a:cubicBezTo>
                  <a:lnTo>
                    <a:pt x="81867" y="21895"/>
                  </a:lnTo>
                  <a:cubicBezTo>
                    <a:pt x="79106" y="20943"/>
                    <a:pt x="76536" y="20562"/>
                    <a:pt x="73966" y="20562"/>
                  </a:cubicBezTo>
                  <a:cubicBezTo>
                    <a:pt x="65018" y="20562"/>
                    <a:pt x="57307" y="21990"/>
                    <a:pt x="50834" y="24846"/>
                  </a:cubicBezTo>
                  <a:cubicBezTo>
                    <a:pt x="44360" y="27701"/>
                    <a:pt x="38934" y="31604"/>
                    <a:pt x="34746" y="36650"/>
                  </a:cubicBezTo>
                  <a:cubicBezTo>
                    <a:pt x="30557" y="41695"/>
                    <a:pt x="27416" y="47597"/>
                    <a:pt x="25322" y="54261"/>
                  </a:cubicBezTo>
                  <a:cubicBezTo>
                    <a:pt x="23227" y="61019"/>
                    <a:pt x="22275" y="68254"/>
                    <a:pt x="22275" y="76060"/>
                  </a:cubicBezTo>
                  <a:lnTo>
                    <a:pt x="22275" y="162401"/>
                  </a:lnTo>
                  <a:lnTo>
                    <a:pt x="1713" y="162401"/>
                  </a:lnTo>
                  <a:lnTo>
                    <a:pt x="1713" y="48644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0" name="Frihandsfigur 109">
              <a:extLst>
                <a:ext uri="{FF2B5EF4-FFF2-40B4-BE49-F238E27FC236}">
                  <a16:creationId xmlns:a16="http://schemas.microsoft.com/office/drawing/2014/main" id="{1516B86B-8CBC-080B-9B3C-AAD1ECA9C0D9}"/>
                </a:ext>
              </a:extLst>
            </p:cNvPr>
            <p:cNvSpPr/>
            <p:nvPr/>
          </p:nvSpPr>
          <p:spPr>
            <a:xfrm>
              <a:off x="5825363" y="5467389"/>
              <a:ext cx="30842" cy="236366"/>
            </a:xfrm>
            <a:custGeom>
              <a:avLst/>
              <a:gdLst>
                <a:gd name="connsiteX0" fmla="*/ 0 w 30842"/>
                <a:gd name="connsiteY0" fmla="*/ 15421 h 236366"/>
                <a:gd name="connsiteX1" fmla="*/ 4474 w 30842"/>
                <a:gd name="connsiteY1" fmla="*/ 4474 h 236366"/>
                <a:gd name="connsiteX2" fmla="*/ 15421 w 30842"/>
                <a:gd name="connsiteY2" fmla="*/ 0 h 236366"/>
                <a:gd name="connsiteX3" fmla="*/ 26369 w 30842"/>
                <a:gd name="connsiteY3" fmla="*/ 4474 h 236366"/>
                <a:gd name="connsiteX4" fmla="*/ 30843 w 30842"/>
                <a:gd name="connsiteY4" fmla="*/ 15421 h 236366"/>
                <a:gd name="connsiteX5" fmla="*/ 26369 w 30842"/>
                <a:gd name="connsiteY5" fmla="*/ 26369 h 236366"/>
                <a:gd name="connsiteX6" fmla="*/ 15421 w 30842"/>
                <a:gd name="connsiteY6" fmla="*/ 30843 h 236366"/>
                <a:gd name="connsiteX7" fmla="*/ 4474 w 30842"/>
                <a:gd name="connsiteY7" fmla="*/ 26369 h 236366"/>
                <a:gd name="connsiteX8" fmla="*/ 0 w 30842"/>
                <a:gd name="connsiteY8" fmla="*/ 15421 h 236366"/>
                <a:gd name="connsiteX9" fmla="*/ 5140 w 30842"/>
                <a:gd name="connsiteY9" fmla="*/ 78059 h 236366"/>
                <a:gd name="connsiteX10" fmla="*/ 25702 w 30842"/>
                <a:gd name="connsiteY10" fmla="*/ 78059 h 236366"/>
                <a:gd name="connsiteX11" fmla="*/ 25702 w 30842"/>
                <a:gd name="connsiteY11" fmla="*/ 236367 h 236366"/>
                <a:gd name="connsiteX12" fmla="*/ 5140 w 30842"/>
                <a:gd name="connsiteY12" fmla="*/ 236367 h 236366"/>
                <a:gd name="connsiteX13" fmla="*/ 5140 w 30842"/>
                <a:gd name="connsiteY13" fmla="*/ 78059 h 2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42" h="236366">
                  <a:moveTo>
                    <a:pt x="0" y="15421"/>
                  </a:moveTo>
                  <a:cubicBezTo>
                    <a:pt x="0" y="11043"/>
                    <a:pt x="1523" y="7425"/>
                    <a:pt x="4474" y="4474"/>
                  </a:cubicBezTo>
                  <a:cubicBezTo>
                    <a:pt x="7425" y="1523"/>
                    <a:pt x="11138" y="0"/>
                    <a:pt x="15421" y="0"/>
                  </a:cubicBezTo>
                  <a:cubicBezTo>
                    <a:pt x="19800" y="0"/>
                    <a:pt x="23418" y="1523"/>
                    <a:pt x="26369" y="4474"/>
                  </a:cubicBezTo>
                  <a:cubicBezTo>
                    <a:pt x="29320" y="7425"/>
                    <a:pt x="30843" y="11138"/>
                    <a:pt x="30843" y="15421"/>
                  </a:cubicBezTo>
                  <a:cubicBezTo>
                    <a:pt x="30843" y="19705"/>
                    <a:pt x="29320" y="23418"/>
                    <a:pt x="26369" y="26369"/>
                  </a:cubicBezTo>
                  <a:cubicBezTo>
                    <a:pt x="23418" y="29320"/>
                    <a:pt x="19705" y="30843"/>
                    <a:pt x="15421" y="30843"/>
                  </a:cubicBezTo>
                  <a:cubicBezTo>
                    <a:pt x="11043" y="30843"/>
                    <a:pt x="7425" y="29320"/>
                    <a:pt x="4474" y="26369"/>
                  </a:cubicBezTo>
                  <a:cubicBezTo>
                    <a:pt x="1523" y="23322"/>
                    <a:pt x="0" y="19705"/>
                    <a:pt x="0" y="15421"/>
                  </a:cubicBezTo>
                  <a:close/>
                  <a:moveTo>
                    <a:pt x="5140" y="78059"/>
                  </a:moveTo>
                  <a:lnTo>
                    <a:pt x="25702" y="78059"/>
                  </a:lnTo>
                  <a:lnTo>
                    <a:pt x="25702" y="236367"/>
                  </a:lnTo>
                  <a:lnTo>
                    <a:pt x="5140" y="236367"/>
                  </a:lnTo>
                  <a:lnTo>
                    <a:pt x="5140" y="7805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1" name="Frihandsfigur 110">
              <a:extLst>
                <a:ext uri="{FF2B5EF4-FFF2-40B4-BE49-F238E27FC236}">
                  <a16:creationId xmlns:a16="http://schemas.microsoft.com/office/drawing/2014/main" id="{6B2954D4-71C7-954E-A64E-3A31D261A586}"/>
                </a:ext>
              </a:extLst>
            </p:cNvPr>
            <p:cNvSpPr/>
            <p:nvPr/>
          </p:nvSpPr>
          <p:spPr>
            <a:xfrm>
              <a:off x="5902185" y="5541450"/>
              <a:ext cx="166113" cy="244458"/>
            </a:xfrm>
            <a:custGeom>
              <a:avLst/>
              <a:gdLst>
                <a:gd name="connsiteX0" fmla="*/ 166113 w 166113"/>
                <a:gd name="connsiteY0" fmla="*/ 152025 h 244458"/>
                <a:gd name="connsiteX1" fmla="*/ 157546 w 166113"/>
                <a:gd name="connsiteY1" fmla="*/ 199622 h 244458"/>
                <a:gd name="connsiteX2" fmla="*/ 136127 w 166113"/>
                <a:gd name="connsiteY2" fmla="*/ 227704 h 244458"/>
                <a:gd name="connsiteX3" fmla="*/ 108521 w 166113"/>
                <a:gd name="connsiteY3" fmla="*/ 241031 h 244458"/>
                <a:gd name="connsiteX4" fmla="*/ 81772 w 166113"/>
                <a:gd name="connsiteY4" fmla="*/ 244458 h 244458"/>
                <a:gd name="connsiteX5" fmla="*/ 58259 w 166113"/>
                <a:gd name="connsiteY5" fmla="*/ 242269 h 244458"/>
                <a:gd name="connsiteX6" fmla="*/ 36459 w 166113"/>
                <a:gd name="connsiteY6" fmla="*/ 235795 h 244458"/>
                <a:gd name="connsiteX7" fmla="*/ 17801 w 166113"/>
                <a:gd name="connsiteY7" fmla="*/ 225324 h 244458"/>
                <a:gd name="connsiteX8" fmla="*/ 3237 w 166113"/>
                <a:gd name="connsiteY8" fmla="*/ 211235 h 244458"/>
                <a:gd name="connsiteX9" fmla="*/ 19324 w 166113"/>
                <a:gd name="connsiteY9" fmla="*/ 196195 h 244458"/>
                <a:gd name="connsiteX10" fmla="*/ 46740 w 166113"/>
                <a:gd name="connsiteY10" fmla="*/ 218851 h 244458"/>
                <a:gd name="connsiteX11" fmla="*/ 81676 w 166113"/>
                <a:gd name="connsiteY11" fmla="*/ 226085 h 244458"/>
                <a:gd name="connsiteX12" fmla="*/ 108236 w 166113"/>
                <a:gd name="connsiteY12" fmla="*/ 221992 h 244458"/>
                <a:gd name="connsiteX13" fmla="*/ 126037 w 166113"/>
                <a:gd name="connsiteY13" fmla="*/ 211235 h 244458"/>
                <a:gd name="connsiteX14" fmla="*/ 136984 w 166113"/>
                <a:gd name="connsiteY14" fmla="*/ 196480 h 244458"/>
                <a:gd name="connsiteX15" fmla="*/ 142791 w 166113"/>
                <a:gd name="connsiteY15" fmla="*/ 180392 h 244458"/>
                <a:gd name="connsiteX16" fmla="*/ 144980 w 166113"/>
                <a:gd name="connsiteY16" fmla="*/ 165162 h 244458"/>
                <a:gd name="connsiteX17" fmla="*/ 145361 w 166113"/>
                <a:gd name="connsiteY17" fmla="*/ 153548 h 244458"/>
                <a:gd name="connsiteX18" fmla="*/ 145361 w 166113"/>
                <a:gd name="connsiteY18" fmla="*/ 131653 h 244458"/>
                <a:gd name="connsiteX19" fmla="*/ 144695 w 166113"/>
                <a:gd name="connsiteY19" fmla="*/ 131653 h 244458"/>
                <a:gd name="connsiteX20" fmla="*/ 120515 w 166113"/>
                <a:gd name="connsiteY20" fmla="*/ 154309 h 244458"/>
                <a:gd name="connsiteX21" fmla="*/ 84723 w 166113"/>
                <a:gd name="connsiteY21" fmla="*/ 162496 h 244458"/>
                <a:gd name="connsiteX22" fmla="*/ 51785 w 166113"/>
                <a:gd name="connsiteY22" fmla="*/ 156118 h 244458"/>
                <a:gd name="connsiteX23" fmla="*/ 24845 w 166113"/>
                <a:gd name="connsiteY23" fmla="*/ 138602 h 244458"/>
                <a:gd name="connsiteX24" fmla="*/ 6663 w 166113"/>
                <a:gd name="connsiteY24" fmla="*/ 112710 h 244458"/>
                <a:gd name="connsiteX25" fmla="*/ 0 w 166113"/>
                <a:gd name="connsiteY25" fmla="*/ 81200 h 244458"/>
                <a:gd name="connsiteX26" fmla="*/ 6663 w 166113"/>
                <a:gd name="connsiteY26" fmla="*/ 49691 h 244458"/>
                <a:gd name="connsiteX27" fmla="*/ 24845 w 166113"/>
                <a:gd name="connsiteY27" fmla="*/ 23989 h 244458"/>
                <a:gd name="connsiteX28" fmla="*/ 51785 w 166113"/>
                <a:gd name="connsiteY28" fmla="*/ 6473 h 244458"/>
                <a:gd name="connsiteX29" fmla="*/ 84723 w 166113"/>
                <a:gd name="connsiteY29" fmla="*/ 0 h 244458"/>
                <a:gd name="connsiteX30" fmla="*/ 120515 w 166113"/>
                <a:gd name="connsiteY30" fmla="*/ 8187 h 244458"/>
                <a:gd name="connsiteX31" fmla="*/ 144695 w 166113"/>
                <a:gd name="connsiteY31" fmla="*/ 30843 h 244458"/>
                <a:gd name="connsiteX32" fmla="*/ 145361 w 166113"/>
                <a:gd name="connsiteY32" fmla="*/ 30843 h 244458"/>
                <a:gd name="connsiteX33" fmla="*/ 145361 w 166113"/>
                <a:gd name="connsiteY33" fmla="*/ 4093 h 244458"/>
                <a:gd name="connsiteX34" fmla="*/ 165923 w 166113"/>
                <a:gd name="connsiteY34" fmla="*/ 4093 h 244458"/>
                <a:gd name="connsiteX35" fmla="*/ 165923 w 166113"/>
                <a:gd name="connsiteY35" fmla="*/ 152025 h 244458"/>
                <a:gd name="connsiteX36" fmla="*/ 146313 w 166113"/>
                <a:gd name="connsiteY36" fmla="*/ 81105 h 244458"/>
                <a:gd name="connsiteX37" fmla="*/ 141363 w 166113"/>
                <a:gd name="connsiteY37" fmla="*/ 56640 h 244458"/>
                <a:gd name="connsiteX38" fmla="*/ 128036 w 166113"/>
                <a:gd name="connsiteY38" fmla="*/ 36745 h 244458"/>
                <a:gd name="connsiteX39" fmla="*/ 108140 w 166113"/>
                <a:gd name="connsiteY39" fmla="*/ 23418 h 244458"/>
                <a:gd name="connsiteX40" fmla="*/ 83675 w 166113"/>
                <a:gd name="connsiteY40" fmla="*/ 18468 h 244458"/>
                <a:gd name="connsiteX41" fmla="*/ 59210 w 166113"/>
                <a:gd name="connsiteY41" fmla="*/ 23418 h 244458"/>
                <a:gd name="connsiteX42" fmla="*/ 39315 w 166113"/>
                <a:gd name="connsiteY42" fmla="*/ 36745 h 244458"/>
                <a:gd name="connsiteX43" fmla="*/ 25988 w 166113"/>
                <a:gd name="connsiteY43" fmla="*/ 56640 h 244458"/>
                <a:gd name="connsiteX44" fmla="*/ 21038 w 166113"/>
                <a:gd name="connsiteY44" fmla="*/ 81105 h 244458"/>
                <a:gd name="connsiteX45" fmla="*/ 25988 w 166113"/>
                <a:gd name="connsiteY45" fmla="*/ 105570 h 244458"/>
                <a:gd name="connsiteX46" fmla="*/ 39315 w 166113"/>
                <a:gd name="connsiteY46" fmla="*/ 125466 h 244458"/>
                <a:gd name="connsiteX47" fmla="*/ 59210 w 166113"/>
                <a:gd name="connsiteY47" fmla="*/ 138793 h 244458"/>
                <a:gd name="connsiteX48" fmla="*/ 83675 w 166113"/>
                <a:gd name="connsiteY48" fmla="*/ 143743 h 244458"/>
                <a:gd name="connsiteX49" fmla="*/ 108140 w 166113"/>
                <a:gd name="connsiteY49" fmla="*/ 138793 h 244458"/>
                <a:gd name="connsiteX50" fmla="*/ 128036 w 166113"/>
                <a:gd name="connsiteY50" fmla="*/ 125466 h 244458"/>
                <a:gd name="connsiteX51" fmla="*/ 141363 w 166113"/>
                <a:gd name="connsiteY51" fmla="*/ 105570 h 244458"/>
                <a:gd name="connsiteX52" fmla="*/ 146313 w 166113"/>
                <a:gd name="connsiteY52" fmla="*/ 81105 h 24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6113" h="244458">
                  <a:moveTo>
                    <a:pt x="166113" y="152025"/>
                  </a:moveTo>
                  <a:cubicBezTo>
                    <a:pt x="166113" y="171635"/>
                    <a:pt x="163258" y="187532"/>
                    <a:pt x="157546" y="199622"/>
                  </a:cubicBezTo>
                  <a:cubicBezTo>
                    <a:pt x="151834" y="211712"/>
                    <a:pt x="144695" y="221136"/>
                    <a:pt x="136127" y="227704"/>
                  </a:cubicBezTo>
                  <a:cubicBezTo>
                    <a:pt x="127560" y="234368"/>
                    <a:pt x="118326" y="238746"/>
                    <a:pt x="108521" y="241031"/>
                  </a:cubicBezTo>
                  <a:cubicBezTo>
                    <a:pt x="98716" y="243316"/>
                    <a:pt x="89768" y="244458"/>
                    <a:pt x="81772" y="244458"/>
                  </a:cubicBezTo>
                  <a:cubicBezTo>
                    <a:pt x="73775" y="244458"/>
                    <a:pt x="65969" y="243697"/>
                    <a:pt x="58259" y="242269"/>
                  </a:cubicBezTo>
                  <a:cubicBezTo>
                    <a:pt x="50643" y="240746"/>
                    <a:pt x="43313" y="238651"/>
                    <a:pt x="36459" y="235795"/>
                  </a:cubicBezTo>
                  <a:cubicBezTo>
                    <a:pt x="29605" y="232940"/>
                    <a:pt x="23418" y="229418"/>
                    <a:pt x="17801" y="225324"/>
                  </a:cubicBezTo>
                  <a:cubicBezTo>
                    <a:pt x="12185" y="221231"/>
                    <a:pt x="7330" y="216566"/>
                    <a:pt x="3237" y="211235"/>
                  </a:cubicBezTo>
                  <a:lnTo>
                    <a:pt x="19324" y="196195"/>
                  </a:lnTo>
                  <a:cubicBezTo>
                    <a:pt x="26654" y="206476"/>
                    <a:pt x="35793" y="213996"/>
                    <a:pt x="46740" y="218851"/>
                  </a:cubicBezTo>
                  <a:cubicBezTo>
                    <a:pt x="57688" y="223611"/>
                    <a:pt x="69396" y="226085"/>
                    <a:pt x="81676" y="226085"/>
                  </a:cubicBezTo>
                  <a:cubicBezTo>
                    <a:pt x="92148" y="226085"/>
                    <a:pt x="101001" y="224753"/>
                    <a:pt x="108236" y="221992"/>
                  </a:cubicBezTo>
                  <a:cubicBezTo>
                    <a:pt x="115470" y="219232"/>
                    <a:pt x="121372" y="215614"/>
                    <a:pt x="126037" y="211235"/>
                  </a:cubicBezTo>
                  <a:cubicBezTo>
                    <a:pt x="130701" y="206857"/>
                    <a:pt x="134414" y="201906"/>
                    <a:pt x="136984" y="196480"/>
                  </a:cubicBezTo>
                  <a:cubicBezTo>
                    <a:pt x="139649" y="191149"/>
                    <a:pt x="141553" y="185723"/>
                    <a:pt x="142791" y="180392"/>
                  </a:cubicBezTo>
                  <a:cubicBezTo>
                    <a:pt x="144028" y="175062"/>
                    <a:pt x="144790" y="169921"/>
                    <a:pt x="144980" y="165162"/>
                  </a:cubicBezTo>
                  <a:cubicBezTo>
                    <a:pt x="145171" y="160402"/>
                    <a:pt x="145361" y="156499"/>
                    <a:pt x="145361" y="153548"/>
                  </a:cubicBezTo>
                  <a:lnTo>
                    <a:pt x="145361" y="131653"/>
                  </a:lnTo>
                  <a:lnTo>
                    <a:pt x="144695" y="131653"/>
                  </a:lnTo>
                  <a:cubicBezTo>
                    <a:pt x="138793" y="141268"/>
                    <a:pt x="130701" y="148788"/>
                    <a:pt x="120515" y="154309"/>
                  </a:cubicBezTo>
                  <a:cubicBezTo>
                    <a:pt x="110330" y="159831"/>
                    <a:pt x="98431" y="162496"/>
                    <a:pt x="84723" y="162496"/>
                  </a:cubicBezTo>
                  <a:cubicBezTo>
                    <a:pt x="73109" y="162496"/>
                    <a:pt x="62066" y="160402"/>
                    <a:pt x="51785" y="156118"/>
                  </a:cubicBezTo>
                  <a:cubicBezTo>
                    <a:pt x="41504" y="151930"/>
                    <a:pt x="32556" y="146028"/>
                    <a:pt x="24845" y="138602"/>
                  </a:cubicBezTo>
                  <a:cubicBezTo>
                    <a:pt x="17230" y="131177"/>
                    <a:pt x="11138" y="122515"/>
                    <a:pt x="6663" y="112710"/>
                  </a:cubicBezTo>
                  <a:cubicBezTo>
                    <a:pt x="2189" y="102904"/>
                    <a:pt x="0" y="92338"/>
                    <a:pt x="0" y="81200"/>
                  </a:cubicBezTo>
                  <a:cubicBezTo>
                    <a:pt x="0" y="69968"/>
                    <a:pt x="2189" y="59496"/>
                    <a:pt x="6663" y="49691"/>
                  </a:cubicBezTo>
                  <a:cubicBezTo>
                    <a:pt x="11138" y="39886"/>
                    <a:pt x="17135" y="31319"/>
                    <a:pt x="24845" y="23989"/>
                  </a:cubicBezTo>
                  <a:cubicBezTo>
                    <a:pt x="32461" y="16659"/>
                    <a:pt x="41504" y="10852"/>
                    <a:pt x="51785" y="6473"/>
                  </a:cubicBezTo>
                  <a:cubicBezTo>
                    <a:pt x="62066" y="2094"/>
                    <a:pt x="73014" y="0"/>
                    <a:pt x="84723" y="0"/>
                  </a:cubicBezTo>
                  <a:cubicBezTo>
                    <a:pt x="98431" y="0"/>
                    <a:pt x="110330" y="2761"/>
                    <a:pt x="120515" y="8187"/>
                  </a:cubicBezTo>
                  <a:cubicBezTo>
                    <a:pt x="130701" y="13708"/>
                    <a:pt x="138697" y="21228"/>
                    <a:pt x="144695" y="30843"/>
                  </a:cubicBezTo>
                  <a:lnTo>
                    <a:pt x="145361" y="30843"/>
                  </a:lnTo>
                  <a:lnTo>
                    <a:pt x="145361" y="4093"/>
                  </a:lnTo>
                  <a:lnTo>
                    <a:pt x="165923" y="4093"/>
                  </a:lnTo>
                  <a:lnTo>
                    <a:pt x="165923" y="152025"/>
                  </a:lnTo>
                  <a:close/>
                  <a:moveTo>
                    <a:pt x="146313" y="81105"/>
                  </a:moveTo>
                  <a:cubicBezTo>
                    <a:pt x="146313" y="72443"/>
                    <a:pt x="144695" y="64256"/>
                    <a:pt x="141363" y="56640"/>
                  </a:cubicBezTo>
                  <a:cubicBezTo>
                    <a:pt x="138031" y="49025"/>
                    <a:pt x="133557" y="42361"/>
                    <a:pt x="128036" y="36745"/>
                  </a:cubicBezTo>
                  <a:cubicBezTo>
                    <a:pt x="122419" y="31128"/>
                    <a:pt x="115851" y="26654"/>
                    <a:pt x="108140" y="23418"/>
                  </a:cubicBezTo>
                  <a:cubicBezTo>
                    <a:pt x="100525" y="20086"/>
                    <a:pt x="92338" y="18468"/>
                    <a:pt x="83675" y="18468"/>
                  </a:cubicBezTo>
                  <a:cubicBezTo>
                    <a:pt x="75013" y="18468"/>
                    <a:pt x="66826" y="20086"/>
                    <a:pt x="59210" y="23418"/>
                  </a:cubicBezTo>
                  <a:cubicBezTo>
                    <a:pt x="51595" y="26749"/>
                    <a:pt x="44931" y="31224"/>
                    <a:pt x="39315" y="36745"/>
                  </a:cubicBezTo>
                  <a:cubicBezTo>
                    <a:pt x="33698" y="42361"/>
                    <a:pt x="29224" y="48930"/>
                    <a:pt x="25988" y="56640"/>
                  </a:cubicBezTo>
                  <a:cubicBezTo>
                    <a:pt x="22656" y="64256"/>
                    <a:pt x="21038" y="72443"/>
                    <a:pt x="21038" y="81105"/>
                  </a:cubicBezTo>
                  <a:cubicBezTo>
                    <a:pt x="21038" y="89768"/>
                    <a:pt x="22656" y="97955"/>
                    <a:pt x="25988" y="105570"/>
                  </a:cubicBezTo>
                  <a:cubicBezTo>
                    <a:pt x="29320" y="113186"/>
                    <a:pt x="33794" y="119849"/>
                    <a:pt x="39315" y="125466"/>
                  </a:cubicBezTo>
                  <a:cubicBezTo>
                    <a:pt x="44931" y="131082"/>
                    <a:pt x="51500" y="135556"/>
                    <a:pt x="59210" y="138793"/>
                  </a:cubicBezTo>
                  <a:cubicBezTo>
                    <a:pt x="66826" y="142125"/>
                    <a:pt x="75013" y="143743"/>
                    <a:pt x="83675" y="143743"/>
                  </a:cubicBezTo>
                  <a:cubicBezTo>
                    <a:pt x="92338" y="143743"/>
                    <a:pt x="100525" y="142125"/>
                    <a:pt x="108140" y="138793"/>
                  </a:cubicBezTo>
                  <a:cubicBezTo>
                    <a:pt x="115756" y="135461"/>
                    <a:pt x="122419" y="130987"/>
                    <a:pt x="128036" y="125466"/>
                  </a:cubicBezTo>
                  <a:cubicBezTo>
                    <a:pt x="133652" y="119849"/>
                    <a:pt x="138126" y="113281"/>
                    <a:pt x="141363" y="105570"/>
                  </a:cubicBezTo>
                  <a:cubicBezTo>
                    <a:pt x="144599" y="97955"/>
                    <a:pt x="146313" y="89863"/>
                    <a:pt x="146313" y="81105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2" name="Frihandsfigur 111">
              <a:extLst>
                <a:ext uri="{FF2B5EF4-FFF2-40B4-BE49-F238E27FC236}">
                  <a16:creationId xmlns:a16="http://schemas.microsoft.com/office/drawing/2014/main" id="{F1063A6B-528B-A473-8194-4529BAF56E6C}"/>
                </a:ext>
              </a:extLst>
            </p:cNvPr>
            <p:cNvSpPr/>
            <p:nvPr/>
          </p:nvSpPr>
          <p:spPr>
            <a:xfrm>
              <a:off x="6109803" y="5541259"/>
              <a:ext cx="153547" cy="166684"/>
            </a:xfrm>
            <a:custGeom>
              <a:avLst/>
              <a:gdLst>
                <a:gd name="connsiteX0" fmla="*/ 148693 w 153547"/>
                <a:gd name="connsiteY0" fmla="*/ 132700 h 166684"/>
                <a:gd name="connsiteX1" fmla="*/ 119088 w 153547"/>
                <a:gd name="connsiteY1" fmla="*/ 158784 h 166684"/>
                <a:gd name="connsiteX2" fmla="*/ 80153 w 153547"/>
                <a:gd name="connsiteY2" fmla="*/ 166685 h 166684"/>
                <a:gd name="connsiteX3" fmla="*/ 47216 w 153547"/>
                <a:gd name="connsiteY3" fmla="*/ 160497 h 166684"/>
                <a:gd name="connsiteX4" fmla="*/ 21895 w 153547"/>
                <a:gd name="connsiteY4" fmla="*/ 143172 h 166684"/>
                <a:gd name="connsiteX5" fmla="*/ 5616 w 153547"/>
                <a:gd name="connsiteY5" fmla="*/ 116803 h 166684"/>
                <a:gd name="connsiteX6" fmla="*/ 0 w 153547"/>
                <a:gd name="connsiteY6" fmla="*/ 83009 h 166684"/>
                <a:gd name="connsiteX7" fmla="*/ 5807 w 153547"/>
                <a:gd name="connsiteY7" fmla="*/ 50072 h 166684"/>
                <a:gd name="connsiteX8" fmla="*/ 22275 w 153547"/>
                <a:gd name="connsiteY8" fmla="*/ 23893 h 166684"/>
                <a:gd name="connsiteX9" fmla="*/ 47311 w 153547"/>
                <a:gd name="connsiteY9" fmla="*/ 6378 h 166684"/>
                <a:gd name="connsiteX10" fmla="*/ 79201 w 153547"/>
                <a:gd name="connsiteY10" fmla="*/ 0 h 166684"/>
                <a:gd name="connsiteX11" fmla="*/ 111282 w 153547"/>
                <a:gd name="connsiteY11" fmla="*/ 6378 h 166684"/>
                <a:gd name="connsiteX12" fmla="*/ 134604 w 153547"/>
                <a:gd name="connsiteY12" fmla="*/ 23132 h 166684"/>
                <a:gd name="connsiteX13" fmla="*/ 148788 w 153547"/>
                <a:gd name="connsiteY13" fmla="*/ 46931 h 166684"/>
                <a:gd name="connsiteX14" fmla="*/ 153548 w 153547"/>
                <a:gd name="connsiteY14" fmla="*/ 73965 h 166684"/>
                <a:gd name="connsiteX15" fmla="*/ 153548 w 153547"/>
                <a:gd name="connsiteY15" fmla="*/ 88340 h 166684"/>
                <a:gd name="connsiteX16" fmla="*/ 20562 w 153547"/>
                <a:gd name="connsiteY16" fmla="*/ 88340 h 166684"/>
                <a:gd name="connsiteX17" fmla="*/ 23132 w 153547"/>
                <a:gd name="connsiteY17" fmla="*/ 104999 h 166684"/>
                <a:gd name="connsiteX18" fmla="*/ 32556 w 153547"/>
                <a:gd name="connsiteY18" fmla="*/ 124704 h 166684"/>
                <a:gd name="connsiteX19" fmla="*/ 50929 w 153547"/>
                <a:gd name="connsiteY19" fmla="*/ 141172 h 166684"/>
                <a:gd name="connsiteX20" fmla="*/ 80534 w 153547"/>
                <a:gd name="connsiteY20" fmla="*/ 148027 h 166684"/>
                <a:gd name="connsiteX21" fmla="*/ 110996 w 153547"/>
                <a:gd name="connsiteY21" fmla="*/ 140506 h 166684"/>
                <a:gd name="connsiteX22" fmla="*/ 133652 w 153547"/>
                <a:gd name="connsiteY22" fmla="*/ 119944 h 166684"/>
                <a:gd name="connsiteX23" fmla="*/ 148693 w 153547"/>
                <a:gd name="connsiteY23" fmla="*/ 132700 h 166684"/>
                <a:gd name="connsiteX24" fmla="*/ 132986 w 153547"/>
                <a:gd name="connsiteY24" fmla="*/ 70063 h 166684"/>
                <a:gd name="connsiteX25" fmla="*/ 128702 w 153547"/>
                <a:gd name="connsiteY25" fmla="*/ 50167 h 166684"/>
                <a:gd name="connsiteX26" fmla="*/ 117089 w 153547"/>
                <a:gd name="connsiteY26" fmla="*/ 33889 h 166684"/>
                <a:gd name="connsiteX27" fmla="*/ 99573 w 153547"/>
                <a:gd name="connsiteY27" fmla="*/ 22751 h 166684"/>
                <a:gd name="connsiteX28" fmla="*/ 78154 w 153547"/>
                <a:gd name="connsiteY28" fmla="*/ 18658 h 166684"/>
                <a:gd name="connsiteX29" fmla="*/ 50262 w 153547"/>
                <a:gd name="connsiteY29" fmla="*/ 25512 h 166684"/>
                <a:gd name="connsiteX30" fmla="*/ 32651 w 153547"/>
                <a:gd name="connsiteY30" fmla="*/ 41314 h 166684"/>
                <a:gd name="connsiteX31" fmla="*/ 23418 w 153547"/>
                <a:gd name="connsiteY31" fmla="*/ 58639 h 166684"/>
                <a:gd name="connsiteX32" fmla="*/ 20657 w 153547"/>
                <a:gd name="connsiteY32" fmla="*/ 70158 h 166684"/>
                <a:gd name="connsiteX33" fmla="*/ 132986 w 153547"/>
                <a:gd name="connsiteY33" fmla="*/ 70158 h 1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47" h="166684">
                  <a:moveTo>
                    <a:pt x="148693" y="132700"/>
                  </a:moveTo>
                  <a:cubicBezTo>
                    <a:pt x="140697" y="144790"/>
                    <a:pt x="130796" y="153453"/>
                    <a:pt x="119088" y="158784"/>
                  </a:cubicBezTo>
                  <a:cubicBezTo>
                    <a:pt x="107284" y="164019"/>
                    <a:pt x="94337" y="166685"/>
                    <a:pt x="80153" y="166685"/>
                  </a:cubicBezTo>
                  <a:cubicBezTo>
                    <a:pt x="68064" y="166685"/>
                    <a:pt x="57116" y="164590"/>
                    <a:pt x="47216" y="160497"/>
                  </a:cubicBezTo>
                  <a:cubicBezTo>
                    <a:pt x="37411" y="156404"/>
                    <a:pt x="28939" y="150597"/>
                    <a:pt x="21895" y="143172"/>
                  </a:cubicBezTo>
                  <a:cubicBezTo>
                    <a:pt x="14850" y="135747"/>
                    <a:pt x="9424" y="126988"/>
                    <a:pt x="5616" y="116803"/>
                  </a:cubicBezTo>
                  <a:cubicBezTo>
                    <a:pt x="1809" y="106617"/>
                    <a:pt x="0" y="95384"/>
                    <a:pt x="0" y="83009"/>
                  </a:cubicBezTo>
                  <a:cubicBezTo>
                    <a:pt x="0" y="71110"/>
                    <a:pt x="1904" y="60162"/>
                    <a:pt x="5807" y="50072"/>
                  </a:cubicBezTo>
                  <a:cubicBezTo>
                    <a:pt x="9710" y="39981"/>
                    <a:pt x="15136" y="31319"/>
                    <a:pt x="22275" y="23893"/>
                  </a:cubicBezTo>
                  <a:cubicBezTo>
                    <a:pt x="29320" y="16468"/>
                    <a:pt x="37697" y="10662"/>
                    <a:pt x="47311" y="6378"/>
                  </a:cubicBezTo>
                  <a:cubicBezTo>
                    <a:pt x="56926" y="2189"/>
                    <a:pt x="67493" y="0"/>
                    <a:pt x="79201" y="0"/>
                  </a:cubicBezTo>
                  <a:cubicBezTo>
                    <a:pt x="91291" y="0"/>
                    <a:pt x="101953" y="2094"/>
                    <a:pt x="111282" y="6378"/>
                  </a:cubicBezTo>
                  <a:cubicBezTo>
                    <a:pt x="120515" y="10566"/>
                    <a:pt x="128321" y="16183"/>
                    <a:pt x="134604" y="23132"/>
                  </a:cubicBezTo>
                  <a:cubicBezTo>
                    <a:pt x="140887" y="30081"/>
                    <a:pt x="145647" y="38078"/>
                    <a:pt x="148788" y="46931"/>
                  </a:cubicBezTo>
                  <a:cubicBezTo>
                    <a:pt x="152025" y="55879"/>
                    <a:pt x="153548" y="64827"/>
                    <a:pt x="153548" y="73965"/>
                  </a:cubicBezTo>
                  <a:lnTo>
                    <a:pt x="153548" y="88340"/>
                  </a:lnTo>
                  <a:lnTo>
                    <a:pt x="20562" y="88340"/>
                  </a:lnTo>
                  <a:cubicBezTo>
                    <a:pt x="20562" y="92719"/>
                    <a:pt x="21419" y="98240"/>
                    <a:pt x="23132" y="104999"/>
                  </a:cubicBezTo>
                  <a:cubicBezTo>
                    <a:pt x="24845" y="111758"/>
                    <a:pt x="27987" y="118326"/>
                    <a:pt x="32556" y="124704"/>
                  </a:cubicBezTo>
                  <a:cubicBezTo>
                    <a:pt x="37126" y="131082"/>
                    <a:pt x="43218" y="136603"/>
                    <a:pt x="50929" y="141172"/>
                  </a:cubicBezTo>
                  <a:cubicBezTo>
                    <a:pt x="58544" y="145742"/>
                    <a:pt x="68445" y="148027"/>
                    <a:pt x="80534" y="148027"/>
                  </a:cubicBezTo>
                  <a:cubicBezTo>
                    <a:pt x="91005" y="148027"/>
                    <a:pt x="101191" y="145551"/>
                    <a:pt x="110996" y="140506"/>
                  </a:cubicBezTo>
                  <a:cubicBezTo>
                    <a:pt x="120801" y="135461"/>
                    <a:pt x="128321" y="128607"/>
                    <a:pt x="133652" y="119944"/>
                  </a:cubicBezTo>
                  <a:lnTo>
                    <a:pt x="148693" y="132700"/>
                  </a:lnTo>
                  <a:close/>
                  <a:moveTo>
                    <a:pt x="132986" y="70063"/>
                  </a:moveTo>
                  <a:cubicBezTo>
                    <a:pt x="132986" y="63018"/>
                    <a:pt x="131558" y="56355"/>
                    <a:pt x="128702" y="50167"/>
                  </a:cubicBezTo>
                  <a:cubicBezTo>
                    <a:pt x="125846" y="43980"/>
                    <a:pt x="121943" y="38553"/>
                    <a:pt x="117089" y="33889"/>
                  </a:cubicBezTo>
                  <a:cubicBezTo>
                    <a:pt x="112139" y="29224"/>
                    <a:pt x="106332" y="25512"/>
                    <a:pt x="99573" y="22751"/>
                  </a:cubicBezTo>
                  <a:cubicBezTo>
                    <a:pt x="92814" y="19991"/>
                    <a:pt x="85675" y="18658"/>
                    <a:pt x="78154" y="18658"/>
                  </a:cubicBezTo>
                  <a:cubicBezTo>
                    <a:pt x="66921" y="18658"/>
                    <a:pt x="57688" y="20943"/>
                    <a:pt x="50262" y="25512"/>
                  </a:cubicBezTo>
                  <a:cubicBezTo>
                    <a:pt x="42837" y="30081"/>
                    <a:pt x="36935" y="35317"/>
                    <a:pt x="32651" y="41314"/>
                  </a:cubicBezTo>
                  <a:cubicBezTo>
                    <a:pt x="28273" y="47216"/>
                    <a:pt x="25226" y="53023"/>
                    <a:pt x="23418" y="58639"/>
                  </a:cubicBezTo>
                  <a:cubicBezTo>
                    <a:pt x="21609" y="64256"/>
                    <a:pt x="20657" y="68063"/>
                    <a:pt x="20657" y="70158"/>
                  </a:cubicBezTo>
                  <a:lnTo>
                    <a:pt x="132986" y="7015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3" name="Frihandsfigur 112">
              <a:extLst>
                <a:ext uri="{FF2B5EF4-FFF2-40B4-BE49-F238E27FC236}">
                  <a16:creationId xmlns:a16="http://schemas.microsoft.com/office/drawing/2014/main" id="{8074C411-633F-1EB7-42D5-D49602C662B3}"/>
                </a:ext>
              </a:extLst>
            </p:cNvPr>
            <p:cNvSpPr/>
            <p:nvPr/>
          </p:nvSpPr>
          <p:spPr>
            <a:xfrm>
              <a:off x="6380535" y="5541354"/>
              <a:ext cx="120991" cy="166494"/>
            </a:xfrm>
            <a:custGeom>
              <a:avLst/>
              <a:gdLst>
                <a:gd name="connsiteX0" fmla="*/ 18182 w 120991"/>
                <a:gd name="connsiteY0" fmla="*/ 122038 h 166494"/>
                <a:gd name="connsiteX1" fmla="*/ 37411 w 120991"/>
                <a:gd name="connsiteY1" fmla="*/ 141363 h 166494"/>
                <a:gd name="connsiteX2" fmla="*/ 64161 w 120991"/>
                <a:gd name="connsiteY2" fmla="*/ 148027 h 166494"/>
                <a:gd name="connsiteX3" fmla="*/ 77202 w 120991"/>
                <a:gd name="connsiteY3" fmla="*/ 145932 h 166494"/>
                <a:gd name="connsiteX4" fmla="*/ 88816 w 120991"/>
                <a:gd name="connsiteY4" fmla="*/ 140126 h 166494"/>
                <a:gd name="connsiteX5" fmla="*/ 97193 w 120991"/>
                <a:gd name="connsiteY5" fmla="*/ 131082 h 166494"/>
                <a:gd name="connsiteX6" fmla="*/ 100430 w 120991"/>
                <a:gd name="connsiteY6" fmla="*/ 118898 h 166494"/>
                <a:gd name="connsiteX7" fmla="*/ 93385 w 120991"/>
                <a:gd name="connsiteY7" fmla="*/ 102429 h 166494"/>
                <a:gd name="connsiteX8" fmla="*/ 76060 w 120991"/>
                <a:gd name="connsiteY8" fmla="*/ 93861 h 166494"/>
                <a:gd name="connsiteX9" fmla="*/ 53404 w 120991"/>
                <a:gd name="connsiteY9" fmla="*/ 88531 h 166494"/>
                <a:gd name="connsiteX10" fmla="*/ 30747 w 120991"/>
                <a:gd name="connsiteY10" fmla="*/ 81676 h 166494"/>
                <a:gd name="connsiteX11" fmla="*/ 13422 w 120991"/>
                <a:gd name="connsiteY11" fmla="*/ 68825 h 166494"/>
                <a:gd name="connsiteX12" fmla="*/ 6378 w 120991"/>
                <a:gd name="connsiteY12" fmla="*/ 45503 h 166494"/>
                <a:gd name="connsiteX13" fmla="*/ 11138 w 120991"/>
                <a:gd name="connsiteY13" fmla="*/ 25322 h 166494"/>
                <a:gd name="connsiteX14" fmla="*/ 23608 w 120991"/>
                <a:gd name="connsiteY14" fmla="*/ 11138 h 166494"/>
                <a:gd name="connsiteX15" fmla="*/ 40933 w 120991"/>
                <a:gd name="connsiteY15" fmla="*/ 2761 h 166494"/>
                <a:gd name="connsiteX16" fmla="*/ 60448 w 120991"/>
                <a:gd name="connsiteY16" fmla="*/ 0 h 166494"/>
                <a:gd name="connsiteX17" fmla="*/ 94242 w 120991"/>
                <a:gd name="connsiteY17" fmla="*/ 7235 h 166494"/>
                <a:gd name="connsiteX18" fmla="*/ 116327 w 120991"/>
                <a:gd name="connsiteY18" fmla="*/ 29891 h 166494"/>
                <a:gd name="connsiteX19" fmla="*/ 97859 w 120991"/>
                <a:gd name="connsiteY19" fmla="*/ 40838 h 166494"/>
                <a:gd name="connsiteX20" fmla="*/ 83295 w 120991"/>
                <a:gd name="connsiteY20" fmla="*/ 24179 h 166494"/>
                <a:gd name="connsiteX21" fmla="*/ 60543 w 120991"/>
                <a:gd name="connsiteY21" fmla="*/ 18563 h 166494"/>
                <a:gd name="connsiteX22" fmla="*/ 49025 w 120991"/>
                <a:gd name="connsiteY22" fmla="*/ 20276 h 166494"/>
                <a:gd name="connsiteX23" fmla="*/ 38268 w 120991"/>
                <a:gd name="connsiteY23" fmla="*/ 25036 h 166494"/>
                <a:gd name="connsiteX24" fmla="*/ 30176 w 120991"/>
                <a:gd name="connsiteY24" fmla="*/ 32937 h 166494"/>
                <a:gd name="connsiteX25" fmla="*/ 26940 w 120991"/>
                <a:gd name="connsiteY25" fmla="*/ 43885 h 166494"/>
                <a:gd name="connsiteX26" fmla="*/ 33984 w 120991"/>
                <a:gd name="connsiteY26" fmla="*/ 59687 h 166494"/>
                <a:gd name="connsiteX27" fmla="*/ 51309 w 120991"/>
                <a:gd name="connsiteY27" fmla="*/ 67778 h 166494"/>
                <a:gd name="connsiteX28" fmla="*/ 73966 w 120991"/>
                <a:gd name="connsiteY28" fmla="*/ 72728 h 166494"/>
                <a:gd name="connsiteX29" fmla="*/ 96622 w 120991"/>
                <a:gd name="connsiteY29" fmla="*/ 79392 h 166494"/>
                <a:gd name="connsiteX30" fmla="*/ 113947 w 120991"/>
                <a:gd name="connsiteY30" fmla="*/ 92719 h 166494"/>
                <a:gd name="connsiteX31" fmla="*/ 120992 w 120991"/>
                <a:gd name="connsiteY31" fmla="*/ 117565 h 166494"/>
                <a:gd name="connsiteX32" fmla="*/ 116327 w 120991"/>
                <a:gd name="connsiteY32" fmla="*/ 138983 h 166494"/>
                <a:gd name="connsiteX33" fmla="*/ 103666 w 120991"/>
                <a:gd name="connsiteY33" fmla="*/ 154214 h 166494"/>
                <a:gd name="connsiteX34" fmla="*/ 85294 w 120991"/>
                <a:gd name="connsiteY34" fmla="*/ 163448 h 166494"/>
                <a:gd name="connsiteX35" fmla="*/ 63685 w 120991"/>
                <a:gd name="connsiteY35" fmla="*/ 166495 h 166494"/>
                <a:gd name="connsiteX36" fmla="*/ 26178 w 120991"/>
                <a:gd name="connsiteY36" fmla="*/ 158593 h 166494"/>
                <a:gd name="connsiteX37" fmla="*/ 0 w 120991"/>
                <a:gd name="connsiteY37" fmla="*/ 134224 h 166494"/>
                <a:gd name="connsiteX38" fmla="*/ 18182 w 120991"/>
                <a:gd name="connsiteY38" fmla="*/ 122038 h 16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91" h="166494">
                  <a:moveTo>
                    <a:pt x="18182" y="122038"/>
                  </a:moveTo>
                  <a:cubicBezTo>
                    <a:pt x="22561" y="130511"/>
                    <a:pt x="28939" y="136984"/>
                    <a:pt x="37411" y="141363"/>
                  </a:cubicBezTo>
                  <a:cubicBezTo>
                    <a:pt x="45883" y="145742"/>
                    <a:pt x="54737" y="148027"/>
                    <a:pt x="64161" y="148027"/>
                  </a:cubicBezTo>
                  <a:cubicBezTo>
                    <a:pt x="68540" y="148027"/>
                    <a:pt x="72823" y="147360"/>
                    <a:pt x="77202" y="145932"/>
                  </a:cubicBezTo>
                  <a:cubicBezTo>
                    <a:pt x="81581" y="144600"/>
                    <a:pt x="85389" y="142601"/>
                    <a:pt x="88816" y="140126"/>
                  </a:cubicBezTo>
                  <a:cubicBezTo>
                    <a:pt x="92243" y="137650"/>
                    <a:pt x="95003" y="134604"/>
                    <a:pt x="97193" y="131082"/>
                  </a:cubicBezTo>
                  <a:cubicBezTo>
                    <a:pt x="99382" y="127560"/>
                    <a:pt x="100430" y="123467"/>
                    <a:pt x="100430" y="118898"/>
                  </a:cubicBezTo>
                  <a:cubicBezTo>
                    <a:pt x="100430" y="111567"/>
                    <a:pt x="98050" y="106141"/>
                    <a:pt x="93385" y="102429"/>
                  </a:cubicBezTo>
                  <a:cubicBezTo>
                    <a:pt x="88721" y="98812"/>
                    <a:pt x="82914" y="95955"/>
                    <a:pt x="76060" y="93861"/>
                  </a:cubicBezTo>
                  <a:cubicBezTo>
                    <a:pt x="69206" y="91767"/>
                    <a:pt x="61686" y="90053"/>
                    <a:pt x="53404" y="88531"/>
                  </a:cubicBezTo>
                  <a:cubicBezTo>
                    <a:pt x="45122" y="87007"/>
                    <a:pt x="37601" y="84723"/>
                    <a:pt x="30747" y="81676"/>
                  </a:cubicBezTo>
                  <a:cubicBezTo>
                    <a:pt x="23893" y="78630"/>
                    <a:pt x="18087" y="74347"/>
                    <a:pt x="13422" y="68825"/>
                  </a:cubicBezTo>
                  <a:cubicBezTo>
                    <a:pt x="8758" y="63304"/>
                    <a:pt x="6378" y="55593"/>
                    <a:pt x="6378" y="45503"/>
                  </a:cubicBezTo>
                  <a:cubicBezTo>
                    <a:pt x="6378" y="37697"/>
                    <a:pt x="7996" y="31033"/>
                    <a:pt x="11138" y="25322"/>
                  </a:cubicBezTo>
                  <a:cubicBezTo>
                    <a:pt x="14374" y="19610"/>
                    <a:pt x="18467" y="14850"/>
                    <a:pt x="23608" y="11138"/>
                  </a:cubicBezTo>
                  <a:cubicBezTo>
                    <a:pt x="28748" y="7330"/>
                    <a:pt x="34555" y="4569"/>
                    <a:pt x="40933" y="2761"/>
                  </a:cubicBezTo>
                  <a:cubicBezTo>
                    <a:pt x="47311" y="952"/>
                    <a:pt x="53880" y="0"/>
                    <a:pt x="60448" y="0"/>
                  </a:cubicBezTo>
                  <a:cubicBezTo>
                    <a:pt x="73489" y="0"/>
                    <a:pt x="84723" y="2380"/>
                    <a:pt x="94242" y="7235"/>
                  </a:cubicBezTo>
                  <a:cubicBezTo>
                    <a:pt x="103761" y="12090"/>
                    <a:pt x="111091" y="19610"/>
                    <a:pt x="116327" y="29891"/>
                  </a:cubicBezTo>
                  <a:lnTo>
                    <a:pt x="97859" y="40838"/>
                  </a:lnTo>
                  <a:cubicBezTo>
                    <a:pt x="93956" y="33508"/>
                    <a:pt x="89101" y="27987"/>
                    <a:pt x="83295" y="24179"/>
                  </a:cubicBezTo>
                  <a:cubicBezTo>
                    <a:pt x="77488" y="20372"/>
                    <a:pt x="69872" y="18563"/>
                    <a:pt x="60543" y="18563"/>
                  </a:cubicBezTo>
                  <a:cubicBezTo>
                    <a:pt x="56926" y="18563"/>
                    <a:pt x="53023" y="19134"/>
                    <a:pt x="49025" y="20276"/>
                  </a:cubicBezTo>
                  <a:cubicBezTo>
                    <a:pt x="45027" y="21419"/>
                    <a:pt x="41409" y="23037"/>
                    <a:pt x="38268" y="25036"/>
                  </a:cubicBezTo>
                  <a:cubicBezTo>
                    <a:pt x="35031" y="27130"/>
                    <a:pt x="32366" y="29700"/>
                    <a:pt x="30176" y="32937"/>
                  </a:cubicBezTo>
                  <a:cubicBezTo>
                    <a:pt x="27987" y="36174"/>
                    <a:pt x="26940" y="39791"/>
                    <a:pt x="26940" y="43885"/>
                  </a:cubicBezTo>
                  <a:cubicBezTo>
                    <a:pt x="26940" y="50929"/>
                    <a:pt x="29320" y="56260"/>
                    <a:pt x="33984" y="59687"/>
                  </a:cubicBezTo>
                  <a:cubicBezTo>
                    <a:pt x="38649" y="63114"/>
                    <a:pt x="44455" y="65779"/>
                    <a:pt x="51309" y="67778"/>
                  </a:cubicBezTo>
                  <a:cubicBezTo>
                    <a:pt x="58163" y="69682"/>
                    <a:pt x="65684" y="71396"/>
                    <a:pt x="73966" y="72728"/>
                  </a:cubicBezTo>
                  <a:cubicBezTo>
                    <a:pt x="82152" y="74061"/>
                    <a:pt x="89768" y="76345"/>
                    <a:pt x="96622" y="79392"/>
                  </a:cubicBezTo>
                  <a:cubicBezTo>
                    <a:pt x="103476" y="82438"/>
                    <a:pt x="109283" y="86912"/>
                    <a:pt x="113947" y="92719"/>
                  </a:cubicBezTo>
                  <a:cubicBezTo>
                    <a:pt x="118612" y="98526"/>
                    <a:pt x="120992" y="106808"/>
                    <a:pt x="120992" y="117565"/>
                  </a:cubicBezTo>
                  <a:cubicBezTo>
                    <a:pt x="120992" y="125751"/>
                    <a:pt x="119468" y="132891"/>
                    <a:pt x="116327" y="138983"/>
                  </a:cubicBezTo>
                  <a:cubicBezTo>
                    <a:pt x="113281" y="145076"/>
                    <a:pt x="108997" y="150121"/>
                    <a:pt x="103666" y="154214"/>
                  </a:cubicBezTo>
                  <a:cubicBezTo>
                    <a:pt x="98335" y="158308"/>
                    <a:pt x="92148" y="161449"/>
                    <a:pt x="85294" y="163448"/>
                  </a:cubicBezTo>
                  <a:cubicBezTo>
                    <a:pt x="78440" y="165542"/>
                    <a:pt x="71205" y="166495"/>
                    <a:pt x="63685" y="166495"/>
                  </a:cubicBezTo>
                  <a:cubicBezTo>
                    <a:pt x="49977" y="166495"/>
                    <a:pt x="37506" y="163829"/>
                    <a:pt x="26178" y="158593"/>
                  </a:cubicBezTo>
                  <a:cubicBezTo>
                    <a:pt x="14850" y="153358"/>
                    <a:pt x="6092" y="145266"/>
                    <a:pt x="0" y="134224"/>
                  </a:cubicBezTo>
                  <a:lnTo>
                    <a:pt x="18182" y="12203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4" name="Frihandsfigur 113">
              <a:extLst>
                <a:ext uri="{FF2B5EF4-FFF2-40B4-BE49-F238E27FC236}">
                  <a16:creationId xmlns:a16="http://schemas.microsoft.com/office/drawing/2014/main" id="{25051108-3FD8-E258-ED0F-457CC79433C6}"/>
                </a:ext>
              </a:extLst>
            </p:cNvPr>
            <p:cNvSpPr/>
            <p:nvPr/>
          </p:nvSpPr>
          <p:spPr>
            <a:xfrm>
              <a:off x="6544363" y="5444733"/>
              <a:ext cx="138507" cy="259117"/>
            </a:xfrm>
            <a:custGeom>
              <a:avLst/>
              <a:gdLst>
                <a:gd name="connsiteX0" fmla="*/ 0 w 138507"/>
                <a:gd name="connsiteY0" fmla="*/ 0 h 259117"/>
                <a:gd name="connsiteX1" fmla="*/ 20562 w 138507"/>
                <a:gd name="connsiteY1" fmla="*/ 0 h 259117"/>
                <a:gd name="connsiteX2" fmla="*/ 20562 w 138507"/>
                <a:gd name="connsiteY2" fmla="*/ 172682 h 259117"/>
                <a:gd name="connsiteX3" fmla="*/ 98716 w 138507"/>
                <a:gd name="connsiteY3" fmla="*/ 101096 h 259117"/>
                <a:gd name="connsiteX4" fmla="*/ 128893 w 138507"/>
                <a:gd name="connsiteY4" fmla="*/ 101096 h 259117"/>
                <a:gd name="connsiteX5" fmla="*/ 47311 w 138507"/>
                <a:gd name="connsiteY5" fmla="*/ 173443 h 259117"/>
                <a:gd name="connsiteX6" fmla="*/ 138507 w 138507"/>
                <a:gd name="connsiteY6" fmla="*/ 259118 h 259117"/>
                <a:gd name="connsiteX7" fmla="*/ 107284 w 138507"/>
                <a:gd name="connsiteY7" fmla="*/ 259118 h 259117"/>
                <a:gd name="connsiteX8" fmla="*/ 20562 w 138507"/>
                <a:gd name="connsiteY8" fmla="*/ 175538 h 259117"/>
                <a:gd name="connsiteX9" fmla="*/ 20562 w 138507"/>
                <a:gd name="connsiteY9" fmla="*/ 259118 h 259117"/>
                <a:gd name="connsiteX10" fmla="*/ 0 w 138507"/>
                <a:gd name="connsiteY10" fmla="*/ 259118 h 259117"/>
                <a:gd name="connsiteX11" fmla="*/ 0 w 138507"/>
                <a:gd name="connsiteY11" fmla="*/ 0 h 2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507" h="259117">
                  <a:moveTo>
                    <a:pt x="0" y="0"/>
                  </a:moveTo>
                  <a:lnTo>
                    <a:pt x="20562" y="0"/>
                  </a:lnTo>
                  <a:lnTo>
                    <a:pt x="20562" y="172682"/>
                  </a:lnTo>
                  <a:lnTo>
                    <a:pt x="98716" y="101096"/>
                  </a:lnTo>
                  <a:lnTo>
                    <a:pt x="128893" y="101096"/>
                  </a:lnTo>
                  <a:lnTo>
                    <a:pt x="47311" y="173443"/>
                  </a:lnTo>
                  <a:lnTo>
                    <a:pt x="138507" y="259118"/>
                  </a:lnTo>
                  <a:lnTo>
                    <a:pt x="107284" y="259118"/>
                  </a:lnTo>
                  <a:lnTo>
                    <a:pt x="20562" y="175538"/>
                  </a:lnTo>
                  <a:lnTo>
                    <a:pt x="20562" y="259118"/>
                  </a:lnTo>
                  <a:lnTo>
                    <a:pt x="0" y="259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5" name="Frihandsfigur 114">
              <a:extLst>
                <a:ext uri="{FF2B5EF4-FFF2-40B4-BE49-F238E27FC236}">
                  <a16:creationId xmlns:a16="http://schemas.microsoft.com/office/drawing/2014/main" id="{DDFFF2D9-FBFF-A1DD-D9F0-1FA5BA693294}"/>
                </a:ext>
              </a:extLst>
            </p:cNvPr>
            <p:cNvSpPr/>
            <p:nvPr/>
          </p:nvSpPr>
          <p:spPr>
            <a:xfrm>
              <a:off x="6702005" y="5541450"/>
              <a:ext cx="133271" cy="166589"/>
            </a:xfrm>
            <a:custGeom>
              <a:avLst/>
              <a:gdLst>
                <a:gd name="connsiteX0" fmla="*/ 130225 w 133271"/>
                <a:gd name="connsiteY0" fmla="*/ 95860 h 166589"/>
                <a:gd name="connsiteX1" fmla="*/ 130416 w 133271"/>
                <a:gd name="connsiteY1" fmla="*/ 116803 h 166589"/>
                <a:gd name="connsiteX2" fmla="*/ 130892 w 133271"/>
                <a:gd name="connsiteY2" fmla="*/ 133938 h 166589"/>
                <a:gd name="connsiteX3" fmla="*/ 131748 w 133271"/>
                <a:gd name="connsiteY3" fmla="*/ 148693 h 166589"/>
                <a:gd name="connsiteX4" fmla="*/ 133272 w 133271"/>
                <a:gd name="connsiteY4" fmla="*/ 162401 h 166589"/>
                <a:gd name="connsiteX5" fmla="*/ 114043 w 133271"/>
                <a:gd name="connsiteY5" fmla="*/ 162401 h 166589"/>
                <a:gd name="connsiteX6" fmla="*/ 111948 w 133271"/>
                <a:gd name="connsiteY6" fmla="*/ 136699 h 166589"/>
                <a:gd name="connsiteX7" fmla="*/ 111282 w 133271"/>
                <a:gd name="connsiteY7" fmla="*/ 136699 h 166589"/>
                <a:gd name="connsiteX8" fmla="*/ 89197 w 133271"/>
                <a:gd name="connsiteY8" fmla="*/ 159355 h 166589"/>
                <a:gd name="connsiteX9" fmla="*/ 55784 w 133271"/>
                <a:gd name="connsiteY9" fmla="*/ 166589 h 166589"/>
                <a:gd name="connsiteX10" fmla="*/ 35602 w 133271"/>
                <a:gd name="connsiteY10" fmla="*/ 164019 h 166589"/>
                <a:gd name="connsiteX11" fmla="*/ 17801 w 133271"/>
                <a:gd name="connsiteY11" fmla="*/ 155833 h 166589"/>
                <a:gd name="connsiteX12" fmla="*/ 4950 w 133271"/>
                <a:gd name="connsiteY12" fmla="*/ 141268 h 166589"/>
                <a:gd name="connsiteX13" fmla="*/ 0 w 133271"/>
                <a:gd name="connsiteY13" fmla="*/ 119659 h 166589"/>
                <a:gd name="connsiteX14" fmla="*/ 9234 w 133271"/>
                <a:gd name="connsiteY14" fmla="*/ 90910 h 166589"/>
                <a:gd name="connsiteX15" fmla="*/ 31985 w 133271"/>
                <a:gd name="connsiteY15" fmla="*/ 75013 h 166589"/>
                <a:gd name="connsiteX16" fmla="*/ 60734 w 133271"/>
                <a:gd name="connsiteY16" fmla="*/ 68159 h 166589"/>
                <a:gd name="connsiteX17" fmla="*/ 87674 w 133271"/>
                <a:gd name="connsiteY17" fmla="*/ 66636 h 166589"/>
                <a:gd name="connsiteX18" fmla="*/ 111663 w 133271"/>
                <a:gd name="connsiteY18" fmla="*/ 66636 h 166589"/>
                <a:gd name="connsiteX19" fmla="*/ 111663 w 133271"/>
                <a:gd name="connsiteY19" fmla="*/ 57021 h 166589"/>
                <a:gd name="connsiteX20" fmla="*/ 99002 w 133271"/>
                <a:gd name="connsiteY20" fmla="*/ 27511 h 166589"/>
                <a:gd name="connsiteX21" fmla="*/ 67112 w 133271"/>
                <a:gd name="connsiteY21" fmla="*/ 18563 h 166589"/>
                <a:gd name="connsiteX22" fmla="*/ 18753 w 133271"/>
                <a:gd name="connsiteY22" fmla="*/ 36364 h 166589"/>
                <a:gd name="connsiteX23" fmla="*/ 6759 w 133271"/>
                <a:gd name="connsiteY23" fmla="*/ 22275 h 166589"/>
                <a:gd name="connsiteX24" fmla="*/ 34841 w 133271"/>
                <a:gd name="connsiteY24" fmla="*/ 5616 h 166589"/>
                <a:gd name="connsiteX25" fmla="*/ 67017 w 133271"/>
                <a:gd name="connsiteY25" fmla="*/ 0 h 166589"/>
                <a:gd name="connsiteX26" fmla="*/ 112900 w 133271"/>
                <a:gd name="connsiteY26" fmla="*/ 13517 h 166589"/>
                <a:gd name="connsiteX27" fmla="*/ 130035 w 133271"/>
                <a:gd name="connsiteY27" fmla="*/ 57212 h 166589"/>
                <a:gd name="connsiteX28" fmla="*/ 130035 w 133271"/>
                <a:gd name="connsiteY28" fmla="*/ 95860 h 166589"/>
                <a:gd name="connsiteX29" fmla="*/ 89101 w 133271"/>
                <a:gd name="connsiteY29" fmla="*/ 82819 h 166589"/>
                <a:gd name="connsiteX30" fmla="*/ 63875 w 133271"/>
                <a:gd name="connsiteY30" fmla="*/ 84532 h 166589"/>
                <a:gd name="connsiteX31" fmla="*/ 41981 w 133271"/>
                <a:gd name="connsiteY31" fmla="*/ 90339 h 166589"/>
                <a:gd name="connsiteX32" fmla="*/ 26369 w 133271"/>
                <a:gd name="connsiteY32" fmla="*/ 101286 h 166589"/>
                <a:gd name="connsiteX33" fmla="*/ 20562 w 133271"/>
                <a:gd name="connsiteY33" fmla="*/ 118421 h 166589"/>
                <a:gd name="connsiteX34" fmla="*/ 23799 w 133271"/>
                <a:gd name="connsiteY34" fmla="*/ 131273 h 166589"/>
                <a:gd name="connsiteX35" fmla="*/ 32176 w 133271"/>
                <a:gd name="connsiteY35" fmla="*/ 140506 h 166589"/>
                <a:gd name="connsiteX36" fmla="*/ 43694 w 133271"/>
                <a:gd name="connsiteY36" fmla="*/ 146028 h 166589"/>
                <a:gd name="connsiteX37" fmla="*/ 56545 w 133271"/>
                <a:gd name="connsiteY37" fmla="*/ 147932 h 166589"/>
                <a:gd name="connsiteX38" fmla="*/ 83580 w 133271"/>
                <a:gd name="connsiteY38" fmla="*/ 143172 h 166589"/>
                <a:gd name="connsiteX39" fmla="*/ 100525 w 133271"/>
                <a:gd name="connsiteY39" fmla="*/ 130701 h 166589"/>
                <a:gd name="connsiteX40" fmla="*/ 109283 w 133271"/>
                <a:gd name="connsiteY40" fmla="*/ 113186 h 166589"/>
                <a:gd name="connsiteX41" fmla="*/ 111663 w 133271"/>
                <a:gd name="connsiteY41" fmla="*/ 93480 h 166589"/>
                <a:gd name="connsiteX42" fmla="*/ 111663 w 133271"/>
                <a:gd name="connsiteY42" fmla="*/ 82819 h 166589"/>
                <a:gd name="connsiteX43" fmla="*/ 89101 w 133271"/>
                <a:gd name="connsiteY43" fmla="*/ 82819 h 1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271" h="166589">
                  <a:moveTo>
                    <a:pt x="130225" y="95860"/>
                  </a:moveTo>
                  <a:cubicBezTo>
                    <a:pt x="130225" y="103666"/>
                    <a:pt x="130321" y="110616"/>
                    <a:pt x="130416" y="116803"/>
                  </a:cubicBezTo>
                  <a:cubicBezTo>
                    <a:pt x="130511" y="122991"/>
                    <a:pt x="130701" y="128702"/>
                    <a:pt x="130892" y="133938"/>
                  </a:cubicBezTo>
                  <a:cubicBezTo>
                    <a:pt x="131082" y="139174"/>
                    <a:pt x="131368" y="144124"/>
                    <a:pt x="131748" y="148693"/>
                  </a:cubicBezTo>
                  <a:cubicBezTo>
                    <a:pt x="132129" y="153262"/>
                    <a:pt x="132605" y="157832"/>
                    <a:pt x="133272" y="162401"/>
                  </a:cubicBezTo>
                  <a:lnTo>
                    <a:pt x="114043" y="162401"/>
                  </a:lnTo>
                  <a:cubicBezTo>
                    <a:pt x="112710" y="154595"/>
                    <a:pt x="111948" y="146028"/>
                    <a:pt x="111948" y="136699"/>
                  </a:cubicBezTo>
                  <a:lnTo>
                    <a:pt x="111282" y="136699"/>
                  </a:lnTo>
                  <a:cubicBezTo>
                    <a:pt x="105380" y="146979"/>
                    <a:pt x="97955" y="154500"/>
                    <a:pt x="89197" y="159355"/>
                  </a:cubicBezTo>
                  <a:cubicBezTo>
                    <a:pt x="80439" y="164209"/>
                    <a:pt x="69301" y="166589"/>
                    <a:pt x="55784" y="166589"/>
                  </a:cubicBezTo>
                  <a:cubicBezTo>
                    <a:pt x="48930" y="166589"/>
                    <a:pt x="42171" y="165733"/>
                    <a:pt x="35602" y="164019"/>
                  </a:cubicBezTo>
                  <a:cubicBezTo>
                    <a:pt x="28939" y="162306"/>
                    <a:pt x="23037" y="159545"/>
                    <a:pt x="17801" y="155833"/>
                  </a:cubicBezTo>
                  <a:cubicBezTo>
                    <a:pt x="12566" y="152025"/>
                    <a:pt x="8282" y="147170"/>
                    <a:pt x="4950" y="141268"/>
                  </a:cubicBezTo>
                  <a:cubicBezTo>
                    <a:pt x="1618" y="135366"/>
                    <a:pt x="0" y="128131"/>
                    <a:pt x="0" y="119659"/>
                  </a:cubicBezTo>
                  <a:cubicBezTo>
                    <a:pt x="0" y="107569"/>
                    <a:pt x="3046" y="97955"/>
                    <a:pt x="9234" y="90910"/>
                  </a:cubicBezTo>
                  <a:cubicBezTo>
                    <a:pt x="15421" y="83866"/>
                    <a:pt x="23037" y="78535"/>
                    <a:pt x="31985" y="75013"/>
                  </a:cubicBezTo>
                  <a:cubicBezTo>
                    <a:pt x="41029" y="71491"/>
                    <a:pt x="50643" y="69206"/>
                    <a:pt x="60734" y="68159"/>
                  </a:cubicBezTo>
                  <a:cubicBezTo>
                    <a:pt x="70919" y="67112"/>
                    <a:pt x="79868" y="66636"/>
                    <a:pt x="87674" y="66636"/>
                  </a:cubicBezTo>
                  <a:lnTo>
                    <a:pt x="111663" y="66636"/>
                  </a:lnTo>
                  <a:lnTo>
                    <a:pt x="111663" y="57021"/>
                  </a:lnTo>
                  <a:cubicBezTo>
                    <a:pt x="111663" y="43313"/>
                    <a:pt x="107474" y="33508"/>
                    <a:pt x="99002" y="27511"/>
                  </a:cubicBezTo>
                  <a:cubicBezTo>
                    <a:pt x="90530" y="21609"/>
                    <a:pt x="79963" y="18563"/>
                    <a:pt x="67112" y="18563"/>
                  </a:cubicBezTo>
                  <a:cubicBezTo>
                    <a:pt x="48835" y="18563"/>
                    <a:pt x="32747" y="24465"/>
                    <a:pt x="18753" y="36364"/>
                  </a:cubicBezTo>
                  <a:lnTo>
                    <a:pt x="6759" y="22275"/>
                  </a:lnTo>
                  <a:cubicBezTo>
                    <a:pt x="14279" y="14946"/>
                    <a:pt x="23703" y="9424"/>
                    <a:pt x="34841" y="5616"/>
                  </a:cubicBezTo>
                  <a:cubicBezTo>
                    <a:pt x="46074" y="1809"/>
                    <a:pt x="56736" y="0"/>
                    <a:pt x="67017" y="0"/>
                  </a:cubicBezTo>
                  <a:cubicBezTo>
                    <a:pt x="86246" y="0"/>
                    <a:pt x="101477" y="4474"/>
                    <a:pt x="112900" y="13517"/>
                  </a:cubicBezTo>
                  <a:cubicBezTo>
                    <a:pt x="124323" y="22561"/>
                    <a:pt x="130035" y="37126"/>
                    <a:pt x="130035" y="57212"/>
                  </a:cubicBezTo>
                  <a:lnTo>
                    <a:pt x="130035" y="95860"/>
                  </a:lnTo>
                  <a:close/>
                  <a:moveTo>
                    <a:pt x="89101" y="82819"/>
                  </a:moveTo>
                  <a:cubicBezTo>
                    <a:pt x="80439" y="82819"/>
                    <a:pt x="72062" y="83390"/>
                    <a:pt x="63875" y="84532"/>
                  </a:cubicBezTo>
                  <a:cubicBezTo>
                    <a:pt x="55784" y="85674"/>
                    <a:pt x="48454" y="87578"/>
                    <a:pt x="41981" y="90339"/>
                  </a:cubicBezTo>
                  <a:cubicBezTo>
                    <a:pt x="35507" y="93100"/>
                    <a:pt x="30272" y="96717"/>
                    <a:pt x="26369" y="101286"/>
                  </a:cubicBezTo>
                  <a:cubicBezTo>
                    <a:pt x="22466" y="105856"/>
                    <a:pt x="20562" y="111567"/>
                    <a:pt x="20562" y="118421"/>
                  </a:cubicBezTo>
                  <a:cubicBezTo>
                    <a:pt x="20562" y="123181"/>
                    <a:pt x="21609" y="127465"/>
                    <a:pt x="23799" y="131273"/>
                  </a:cubicBezTo>
                  <a:cubicBezTo>
                    <a:pt x="25988" y="135080"/>
                    <a:pt x="28748" y="138126"/>
                    <a:pt x="32176" y="140506"/>
                  </a:cubicBezTo>
                  <a:cubicBezTo>
                    <a:pt x="35602" y="142886"/>
                    <a:pt x="39410" y="144695"/>
                    <a:pt x="43694" y="146028"/>
                  </a:cubicBezTo>
                  <a:cubicBezTo>
                    <a:pt x="47978" y="147360"/>
                    <a:pt x="52166" y="147932"/>
                    <a:pt x="56545" y="147932"/>
                  </a:cubicBezTo>
                  <a:cubicBezTo>
                    <a:pt x="67493" y="147932"/>
                    <a:pt x="76536" y="146313"/>
                    <a:pt x="83580" y="143172"/>
                  </a:cubicBezTo>
                  <a:cubicBezTo>
                    <a:pt x="90625" y="139935"/>
                    <a:pt x="96336" y="135842"/>
                    <a:pt x="100525" y="130701"/>
                  </a:cubicBezTo>
                  <a:cubicBezTo>
                    <a:pt x="104713" y="125561"/>
                    <a:pt x="107664" y="119754"/>
                    <a:pt x="109283" y="113186"/>
                  </a:cubicBezTo>
                  <a:cubicBezTo>
                    <a:pt x="110901" y="106712"/>
                    <a:pt x="111663" y="100144"/>
                    <a:pt x="111663" y="93480"/>
                  </a:cubicBezTo>
                  <a:lnTo>
                    <a:pt x="111663" y="82819"/>
                  </a:lnTo>
                  <a:lnTo>
                    <a:pt x="89101" y="8281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6" name="Frihandsfigur 115">
              <a:extLst>
                <a:ext uri="{FF2B5EF4-FFF2-40B4-BE49-F238E27FC236}">
                  <a16:creationId xmlns:a16="http://schemas.microsoft.com/office/drawing/2014/main" id="{644D256B-FED0-B91A-E818-93CA13C2E0AF}"/>
                </a:ext>
              </a:extLst>
            </p:cNvPr>
            <p:cNvSpPr/>
            <p:nvPr/>
          </p:nvSpPr>
          <p:spPr>
            <a:xfrm>
              <a:off x="6974354" y="5541354"/>
              <a:ext cx="238841" cy="162401"/>
            </a:xfrm>
            <a:custGeom>
              <a:avLst/>
              <a:gdLst>
                <a:gd name="connsiteX0" fmla="*/ 1714 w 238841"/>
                <a:gd name="connsiteY0" fmla="*/ 48644 h 162401"/>
                <a:gd name="connsiteX1" fmla="*/ 1333 w 238841"/>
                <a:gd name="connsiteY1" fmla="*/ 37887 h 162401"/>
                <a:gd name="connsiteX2" fmla="*/ 857 w 238841"/>
                <a:gd name="connsiteY2" fmla="*/ 25036 h 162401"/>
                <a:gd name="connsiteX3" fmla="*/ 381 w 238841"/>
                <a:gd name="connsiteY3" fmla="*/ 12851 h 162401"/>
                <a:gd name="connsiteX4" fmla="*/ 0 w 238841"/>
                <a:gd name="connsiteY4" fmla="*/ 4093 h 162401"/>
                <a:gd name="connsiteX5" fmla="*/ 20562 w 238841"/>
                <a:gd name="connsiteY5" fmla="*/ 4093 h 162401"/>
                <a:gd name="connsiteX6" fmla="*/ 21038 w 238841"/>
                <a:gd name="connsiteY6" fmla="*/ 21228 h 162401"/>
                <a:gd name="connsiteX7" fmla="*/ 21895 w 238841"/>
                <a:gd name="connsiteY7" fmla="*/ 31890 h 162401"/>
                <a:gd name="connsiteX8" fmla="*/ 22942 w 238841"/>
                <a:gd name="connsiteY8" fmla="*/ 31890 h 162401"/>
                <a:gd name="connsiteX9" fmla="*/ 43504 w 238841"/>
                <a:gd name="connsiteY9" fmla="*/ 9424 h 162401"/>
                <a:gd name="connsiteX10" fmla="*/ 77107 w 238841"/>
                <a:gd name="connsiteY10" fmla="*/ 0 h 162401"/>
                <a:gd name="connsiteX11" fmla="*/ 105856 w 238841"/>
                <a:gd name="connsiteY11" fmla="*/ 8092 h 162401"/>
                <a:gd name="connsiteX12" fmla="*/ 124704 w 238841"/>
                <a:gd name="connsiteY12" fmla="*/ 34270 h 162401"/>
                <a:gd name="connsiteX13" fmla="*/ 147170 w 238841"/>
                <a:gd name="connsiteY13" fmla="*/ 8187 h 162401"/>
                <a:gd name="connsiteX14" fmla="*/ 178489 w 238841"/>
                <a:gd name="connsiteY14" fmla="*/ 0 h 162401"/>
                <a:gd name="connsiteX15" fmla="*/ 208665 w 238841"/>
                <a:gd name="connsiteY15" fmla="*/ 5807 h 162401"/>
                <a:gd name="connsiteX16" fmla="*/ 227038 w 238841"/>
                <a:gd name="connsiteY16" fmla="*/ 21038 h 162401"/>
                <a:gd name="connsiteX17" fmla="*/ 236272 w 238841"/>
                <a:gd name="connsiteY17" fmla="*/ 42837 h 162401"/>
                <a:gd name="connsiteX18" fmla="*/ 238842 w 238841"/>
                <a:gd name="connsiteY18" fmla="*/ 68159 h 162401"/>
                <a:gd name="connsiteX19" fmla="*/ 238842 w 238841"/>
                <a:gd name="connsiteY19" fmla="*/ 162401 h 162401"/>
                <a:gd name="connsiteX20" fmla="*/ 218280 w 238841"/>
                <a:gd name="connsiteY20" fmla="*/ 162401 h 162401"/>
                <a:gd name="connsiteX21" fmla="*/ 218280 w 238841"/>
                <a:gd name="connsiteY21" fmla="*/ 69206 h 162401"/>
                <a:gd name="connsiteX22" fmla="*/ 216566 w 238841"/>
                <a:gd name="connsiteY22" fmla="*/ 50548 h 162401"/>
                <a:gd name="connsiteX23" fmla="*/ 210569 w 238841"/>
                <a:gd name="connsiteY23" fmla="*/ 34270 h 162401"/>
                <a:gd name="connsiteX24" fmla="*/ 198575 w 238841"/>
                <a:gd name="connsiteY24" fmla="*/ 22752 h 162401"/>
                <a:gd name="connsiteX25" fmla="*/ 178489 w 238841"/>
                <a:gd name="connsiteY25" fmla="*/ 18468 h 162401"/>
                <a:gd name="connsiteX26" fmla="*/ 154881 w 238841"/>
                <a:gd name="connsiteY26" fmla="*/ 23799 h 162401"/>
                <a:gd name="connsiteX27" fmla="*/ 140316 w 238841"/>
                <a:gd name="connsiteY27" fmla="*/ 37316 h 162401"/>
                <a:gd name="connsiteX28" fmla="*/ 132796 w 238841"/>
                <a:gd name="connsiteY28" fmla="*/ 55117 h 162401"/>
                <a:gd name="connsiteX29" fmla="*/ 130606 w 238841"/>
                <a:gd name="connsiteY29" fmla="*/ 73299 h 162401"/>
                <a:gd name="connsiteX30" fmla="*/ 130606 w 238841"/>
                <a:gd name="connsiteY30" fmla="*/ 162401 h 162401"/>
                <a:gd name="connsiteX31" fmla="*/ 110044 w 238841"/>
                <a:gd name="connsiteY31" fmla="*/ 162401 h 162401"/>
                <a:gd name="connsiteX32" fmla="*/ 110044 w 238841"/>
                <a:gd name="connsiteY32" fmla="*/ 67112 h 162401"/>
                <a:gd name="connsiteX33" fmla="*/ 101953 w 238841"/>
                <a:gd name="connsiteY33" fmla="*/ 31795 h 162401"/>
                <a:gd name="connsiteX34" fmla="*/ 77107 w 238841"/>
                <a:gd name="connsiteY34" fmla="*/ 18468 h 162401"/>
                <a:gd name="connsiteX35" fmla="*/ 55689 w 238841"/>
                <a:gd name="connsiteY35" fmla="*/ 22371 h 162401"/>
                <a:gd name="connsiteX36" fmla="*/ 38173 w 238841"/>
                <a:gd name="connsiteY36" fmla="*/ 34365 h 162401"/>
                <a:gd name="connsiteX37" fmla="*/ 26559 w 238841"/>
                <a:gd name="connsiteY37" fmla="*/ 54546 h 162401"/>
                <a:gd name="connsiteX38" fmla="*/ 22275 w 238841"/>
                <a:gd name="connsiteY38" fmla="*/ 83200 h 162401"/>
                <a:gd name="connsiteX39" fmla="*/ 22275 w 238841"/>
                <a:gd name="connsiteY39" fmla="*/ 162401 h 162401"/>
                <a:gd name="connsiteX40" fmla="*/ 1714 w 238841"/>
                <a:gd name="connsiteY40" fmla="*/ 162401 h 162401"/>
                <a:gd name="connsiteX41" fmla="*/ 1714 w 238841"/>
                <a:gd name="connsiteY41" fmla="*/ 48644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8841" h="162401">
                  <a:moveTo>
                    <a:pt x="1714" y="48644"/>
                  </a:moveTo>
                  <a:cubicBezTo>
                    <a:pt x="1714" y="45693"/>
                    <a:pt x="1618" y="42076"/>
                    <a:pt x="1333" y="37887"/>
                  </a:cubicBezTo>
                  <a:cubicBezTo>
                    <a:pt x="1143" y="33699"/>
                    <a:pt x="952" y="29415"/>
                    <a:pt x="857" y="25036"/>
                  </a:cubicBezTo>
                  <a:cubicBezTo>
                    <a:pt x="762" y="20657"/>
                    <a:pt x="571" y="16659"/>
                    <a:pt x="381" y="12851"/>
                  </a:cubicBezTo>
                  <a:cubicBezTo>
                    <a:pt x="191" y="9044"/>
                    <a:pt x="0" y="6188"/>
                    <a:pt x="0" y="4093"/>
                  </a:cubicBezTo>
                  <a:lnTo>
                    <a:pt x="20562" y="4093"/>
                  </a:lnTo>
                  <a:cubicBezTo>
                    <a:pt x="20753" y="9996"/>
                    <a:pt x="20943" y="15707"/>
                    <a:pt x="21038" y="21228"/>
                  </a:cubicBezTo>
                  <a:cubicBezTo>
                    <a:pt x="21133" y="26749"/>
                    <a:pt x="21419" y="30272"/>
                    <a:pt x="21895" y="31890"/>
                  </a:cubicBezTo>
                  <a:lnTo>
                    <a:pt x="22942" y="31890"/>
                  </a:lnTo>
                  <a:cubicBezTo>
                    <a:pt x="27035" y="23227"/>
                    <a:pt x="33889" y="15707"/>
                    <a:pt x="43504" y="9424"/>
                  </a:cubicBezTo>
                  <a:cubicBezTo>
                    <a:pt x="53118" y="3142"/>
                    <a:pt x="64256" y="0"/>
                    <a:pt x="77107" y="0"/>
                  </a:cubicBezTo>
                  <a:cubicBezTo>
                    <a:pt x="87579" y="0"/>
                    <a:pt x="97193" y="2665"/>
                    <a:pt x="105856" y="8092"/>
                  </a:cubicBezTo>
                  <a:cubicBezTo>
                    <a:pt x="114518" y="13422"/>
                    <a:pt x="120801" y="22180"/>
                    <a:pt x="124704" y="34270"/>
                  </a:cubicBezTo>
                  <a:cubicBezTo>
                    <a:pt x="129749" y="22371"/>
                    <a:pt x="137175" y="13708"/>
                    <a:pt x="147170" y="8187"/>
                  </a:cubicBezTo>
                  <a:cubicBezTo>
                    <a:pt x="157165" y="2665"/>
                    <a:pt x="167542" y="0"/>
                    <a:pt x="178489" y="0"/>
                  </a:cubicBezTo>
                  <a:cubicBezTo>
                    <a:pt x="190864" y="0"/>
                    <a:pt x="200859" y="1999"/>
                    <a:pt x="208665" y="5807"/>
                  </a:cubicBezTo>
                  <a:cubicBezTo>
                    <a:pt x="216471" y="9710"/>
                    <a:pt x="222564" y="14755"/>
                    <a:pt x="227038" y="21038"/>
                  </a:cubicBezTo>
                  <a:cubicBezTo>
                    <a:pt x="231512" y="27321"/>
                    <a:pt x="234558" y="34555"/>
                    <a:pt x="236272" y="42837"/>
                  </a:cubicBezTo>
                  <a:cubicBezTo>
                    <a:pt x="237985" y="51024"/>
                    <a:pt x="238842" y="59496"/>
                    <a:pt x="238842" y="68159"/>
                  </a:cubicBezTo>
                  <a:lnTo>
                    <a:pt x="238842" y="162401"/>
                  </a:lnTo>
                  <a:lnTo>
                    <a:pt x="218280" y="162401"/>
                  </a:lnTo>
                  <a:lnTo>
                    <a:pt x="218280" y="69206"/>
                  </a:lnTo>
                  <a:cubicBezTo>
                    <a:pt x="218280" y="62828"/>
                    <a:pt x="217709" y="56545"/>
                    <a:pt x="216566" y="50548"/>
                  </a:cubicBezTo>
                  <a:cubicBezTo>
                    <a:pt x="215424" y="44551"/>
                    <a:pt x="213425" y="39030"/>
                    <a:pt x="210569" y="34270"/>
                  </a:cubicBezTo>
                  <a:cubicBezTo>
                    <a:pt x="207713" y="29510"/>
                    <a:pt x="203715" y="25607"/>
                    <a:pt x="198575" y="22752"/>
                  </a:cubicBezTo>
                  <a:cubicBezTo>
                    <a:pt x="193434" y="19896"/>
                    <a:pt x="186771" y="18468"/>
                    <a:pt x="178489" y="18468"/>
                  </a:cubicBezTo>
                  <a:cubicBezTo>
                    <a:pt x="168874" y="18468"/>
                    <a:pt x="160973" y="20276"/>
                    <a:pt x="154881" y="23799"/>
                  </a:cubicBezTo>
                  <a:cubicBezTo>
                    <a:pt x="148693" y="27321"/>
                    <a:pt x="143838" y="31890"/>
                    <a:pt x="140316" y="37316"/>
                  </a:cubicBezTo>
                  <a:cubicBezTo>
                    <a:pt x="136794" y="42837"/>
                    <a:pt x="134224" y="48739"/>
                    <a:pt x="132796" y="55117"/>
                  </a:cubicBezTo>
                  <a:cubicBezTo>
                    <a:pt x="131273" y="61495"/>
                    <a:pt x="130606" y="67588"/>
                    <a:pt x="130606" y="73299"/>
                  </a:cubicBezTo>
                  <a:lnTo>
                    <a:pt x="130606" y="162401"/>
                  </a:lnTo>
                  <a:lnTo>
                    <a:pt x="110044" y="162401"/>
                  </a:lnTo>
                  <a:lnTo>
                    <a:pt x="110044" y="67112"/>
                  </a:lnTo>
                  <a:cubicBezTo>
                    <a:pt x="110044" y="52452"/>
                    <a:pt x="107379" y="40743"/>
                    <a:pt x="101953" y="31795"/>
                  </a:cubicBezTo>
                  <a:cubicBezTo>
                    <a:pt x="96622" y="22847"/>
                    <a:pt x="88340" y="18468"/>
                    <a:pt x="77107" y="18468"/>
                  </a:cubicBezTo>
                  <a:cubicBezTo>
                    <a:pt x="69587" y="18468"/>
                    <a:pt x="62447" y="19801"/>
                    <a:pt x="55689" y="22371"/>
                  </a:cubicBezTo>
                  <a:cubicBezTo>
                    <a:pt x="48930" y="25036"/>
                    <a:pt x="43123" y="29034"/>
                    <a:pt x="38173" y="34365"/>
                  </a:cubicBezTo>
                  <a:cubicBezTo>
                    <a:pt x="33223" y="39696"/>
                    <a:pt x="29415" y="46455"/>
                    <a:pt x="26559" y="54546"/>
                  </a:cubicBezTo>
                  <a:cubicBezTo>
                    <a:pt x="23704" y="62638"/>
                    <a:pt x="22275" y="72157"/>
                    <a:pt x="22275" y="83200"/>
                  </a:cubicBezTo>
                  <a:lnTo>
                    <a:pt x="22275" y="162401"/>
                  </a:lnTo>
                  <a:lnTo>
                    <a:pt x="1714" y="162401"/>
                  </a:lnTo>
                  <a:lnTo>
                    <a:pt x="1714" y="48644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7" name="Frihandsfigur 116">
              <a:extLst>
                <a:ext uri="{FF2B5EF4-FFF2-40B4-BE49-F238E27FC236}">
                  <a16:creationId xmlns:a16="http://schemas.microsoft.com/office/drawing/2014/main" id="{0E1DAEA6-B64F-2586-6911-FF2CE7E2FD72}"/>
                </a:ext>
              </a:extLst>
            </p:cNvPr>
            <p:cNvSpPr/>
            <p:nvPr/>
          </p:nvSpPr>
          <p:spPr>
            <a:xfrm>
              <a:off x="7260888" y="5448826"/>
              <a:ext cx="133271" cy="259213"/>
            </a:xfrm>
            <a:custGeom>
              <a:avLst/>
              <a:gdLst>
                <a:gd name="connsiteX0" fmla="*/ 130225 w 133271"/>
                <a:gd name="connsiteY0" fmla="*/ 188484 h 259213"/>
                <a:gd name="connsiteX1" fmla="*/ 130416 w 133271"/>
                <a:gd name="connsiteY1" fmla="*/ 209427 h 259213"/>
                <a:gd name="connsiteX2" fmla="*/ 130892 w 133271"/>
                <a:gd name="connsiteY2" fmla="*/ 226562 h 259213"/>
                <a:gd name="connsiteX3" fmla="*/ 131748 w 133271"/>
                <a:gd name="connsiteY3" fmla="*/ 241317 h 259213"/>
                <a:gd name="connsiteX4" fmla="*/ 133272 w 133271"/>
                <a:gd name="connsiteY4" fmla="*/ 255025 h 259213"/>
                <a:gd name="connsiteX5" fmla="*/ 114043 w 133271"/>
                <a:gd name="connsiteY5" fmla="*/ 255025 h 259213"/>
                <a:gd name="connsiteX6" fmla="*/ 111948 w 133271"/>
                <a:gd name="connsiteY6" fmla="*/ 229323 h 259213"/>
                <a:gd name="connsiteX7" fmla="*/ 111282 w 133271"/>
                <a:gd name="connsiteY7" fmla="*/ 229323 h 259213"/>
                <a:gd name="connsiteX8" fmla="*/ 89197 w 133271"/>
                <a:gd name="connsiteY8" fmla="*/ 251979 h 259213"/>
                <a:gd name="connsiteX9" fmla="*/ 55784 w 133271"/>
                <a:gd name="connsiteY9" fmla="*/ 259213 h 259213"/>
                <a:gd name="connsiteX10" fmla="*/ 35602 w 133271"/>
                <a:gd name="connsiteY10" fmla="*/ 256643 h 259213"/>
                <a:gd name="connsiteX11" fmla="*/ 17801 w 133271"/>
                <a:gd name="connsiteY11" fmla="*/ 248457 h 259213"/>
                <a:gd name="connsiteX12" fmla="*/ 4950 w 133271"/>
                <a:gd name="connsiteY12" fmla="*/ 233892 h 259213"/>
                <a:gd name="connsiteX13" fmla="*/ 0 w 133271"/>
                <a:gd name="connsiteY13" fmla="*/ 212283 h 259213"/>
                <a:gd name="connsiteX14" fmla="*/ 9234 w 133271"/>
                <a:gd name="connsiteY14" fmla="*/ 183534 h 259213"/>
                <a:gd name="connsiteX15" fmla="*/ 31985 w 133271"/>
                <a:gd name="connsiteY15" fmla="*/ 167637 h 259213"/>
                <a:gd name="connsiteX16" fmla="*/ 60734 w 133271"/>
                <a:gd name="connsiteY16" fmla="*/ 160783 h 259213"/>
                <a:gd name="connsiteX17" fmla="*/ 87674 w 133271"/>
                <a:gd name="connsiteY17" fmla="*/ 159259 h 259213"/>
                <a:gd name="connsiteX18" fmla="*/ 111663 w 133271"/>
                <a:gd name="connsiteY18" fmla="*/ 159259 h 259213"/>
                <a:gd name="connsiteX19" fmla="*/ 111663 w 133271"/>
                <a:gd name="connsiteY19" fmla="*/ 149645 h 259213"/>
                <a:gd name="connsiteX20" fmla="*/ 99002 w 133271"/>
                <a:gd name="connsiteY20" fmla="*/ 120135 h 259213"/>
                <a:gd name="connsiteX21" fmla="*/ 67112 w 133271"/>
                <a:gd name="connsiteY21" fmla="*/ 111187 h 259213"/>
                <a:gd name="connsiteX22" fmla="*/ 18753 w 133271"/>
                <a:gd name="connsiteY22" fmla="*/ 128988 h 259213"/>
                <a:gd name="connsiteX23" fmla="*/ 6759 w 133271"/>
                <a:gd name="connsiteY23" fmla="*/ 114899 h 259213"/>
                <a:gd name="connsiteX24" fmla="*/ 34841 w 133271"/>
                <a:gd name="connsiteY24" fmla="*/ 98240 h 259213"/>
                <a:gd name="connsiteX25" fmla="*/ 67017 w 133271"/>
                <a:gd name="connsiteY25" fmla="*/ 92624 h 259213"/>
                <a:gd name="connsiteX26" fmla="*/ 112900 w 133271"/>
                <a:gd name="connsiteY26" fmla="*/ 106141 h 259213"/>
                <a:gd name="connsiteX27" fmla="*/ 130035 w 133271"/>
                <a:gd name="connsiteY27" fmla="*/ 149836 h 259213"/>
                <a:gd name="connsiteX28" fmla="*/ 130035 w 133271"/>
                <a:gd name="connsiteY28" fmla="*/ 188484 h 259213"/>
                <a:gd name="connsiteX29" fmla="*/ 89102 w 133271"/>
                <a:gd name="connsiteY29" fmla="*/ 175442 h 259213"/>
                <a:gd name="connsiteX30" fmla="*/ 63875 w 133271"/>
                <a:gd name="connsiteY30" fmla="*/ 177156 h 259213"/>
                <a:gd name="connsiteX31" fmla="*/ 41981 w 133271"/>
                <a:gd name="connsiteY31" fmla="*/ 182963 h 259213"/>
                <a:gd name="connsiteX32" fmla="*/ 26369 w 133271"/>
                <a:gd name="connsiteY32" fmla="*/ 193910 h 259213"/>
                <a:gd name="connsiteX33" fmla="*/ 20562 w 133271"/>
                <a:gd name="connsiteY33" fmla="*/ 211045 h 259213"/>
                <a:gd name="connsiteX34" fmla="*/ 23799 w 133271"/>
                <a:gd name="connsiteY34" fmla="*/ 223896 h 259213"/>
                <a:gd name="connsiteX35" fmla="*/ 32176 w 133271"/>
                <a:gd name="connsiteY35" fmla="*/ 233130 h 259213"/>
                <a:gd name="connsiteX36" fmla="*/ 43694 w 133271"/>
                <a:gd name="connsiteY36" fmla="*/ 238651 h 259213"/>
                <a:gd name="connsiteX37" fmla="*/ 56545 w 133271"/>
                <a:gd name="connsiteY37" fmla="*/ 240555 h 259213"/>
                <a:gd name="connsiteX38" fmla="*/ 83580 w 133271"/>
                <a:gd name="connsiteY38" fmla="*/ 235796 h 259213"/>
                <a:gd name="connsiteX39" fmla="*/ 100525 w 133271"/>
                <a:gd name="connsiteY39" fmla="*/ 223325 h 259213"/>
                <a:gd name="connsiteX40" fmla="*/ 109283 w 133271"/>
                <a:gd name="connsiteY40" fmla="*/ 205809 h 259213"/>
                <a:gd name="connsiteX41" fmla="*/ 111663 w 133271"/>
                <a:gd name="connsiteY41" fmla="*/ 186104 h 259213"/>
                <a:gd name="connsiteX42" fmla="*/ 111663 w 133271"/>
                <a:gd name="connsiteY42" fmla="*/ 175442 h 259213"/>
                <a:gd name="connsiteX43" fmla="*/ 89102 w 133271"/>
                <a:gd name="connsiteY43" fmla="*/ 175442 h 259213"/>
                <a:gd name="connsiteX44" fmla="*/ 37031 w 133271"/>
                <a:gd name="connsiteY44" fmla="*/ 32556 h 259213"/>
                <a:gd name="connsiteX45" fmla="*/ 39601 w 133271"/>
                <a:gd name="connsiteY45" fmla="*/ 20086 h 259213"/>
                <a:gd name="connsiteX46" fmla="*/ 46455 w 133271"/>
                <a:gd name="connsiteY46" fmla="*/ 9615 h 259213"/>
                <a:gd name="connsiteX47" fmla="*/ 56545 w 133271"/>
                <a:gd name="connsiteY47" fmla="*/ 2570 h 259213"/>
                <a:gd name="connsiteX48" fmla="*/ 69206 w 133271"/>
                <a:gd name="connsiteY48" fmla="*/ 0 h 259213"/>
                <a:gd name="connsiteX49" fmla="*/ 81581 w 133271"/>
                <a:gd name="connsiteY49" fmla="*/ 2761 h 259213"/>
                <a:gd name="connsiteX50" fmla="*/ 91672 w 133271"/>
                <a:gd name="connsiteY50" fmla="*/ 10091 h 259213"/>
                <a:gd name="connsiteX51" fmla="*/ 98336 w 133271"/>
                <a:gd name="connsiteY51" fmla="*/ 20562 h 259213"/>
                <a:gd name="connsiteX52" fmla="*/ 100715 w 133271"/>
                <a:gd name="connsiteY52" fmla="*/ 32937 h 259213"/>
                <a:gd name="connsiteX53" fmla="*/ 98336 w 133271"/>
                <a:gd name="connsiteY53" fmla="*/ 44932 h 259213"/>
                <a:gd name="connsiteX54" fmla="*/ 91672 w 133271"/>
                <a:gd name="connsiteY54" fmla="*/ 55213 h 259213"/>
                <a:gd name="connsiteX55" fmla="*/ 81581 w 133271"/>
                <a:gd name="connsiteY55" fmla="*/ 62447 h 259213"/>
                <a:gd name="connsiteX56" fmla="*/ 69206 w 133271"/>
                <a:gd name="connsiteY56" fmla="*/ 65208 h 259213"/>
                <a:gd name="connsiteX57" fmla="*/ 56545 w 133271"/>
                <a:gd name="connsiteY57" fmla="*/ 62638 h 259213"/>
                <a:gd name="connsiteX58" fmla="*/ 46455 w 133271"/>
                <a:gd name="connsiteY58" fmla="*/ 55593 h 259213"/>
                <a:gd name="connsiteX59" fmla="*/ 39601 w 133271"/>
                <a:gd name="connsiteY59" fmla="*/ 45122 h 259213"/>
                <a:gd name="connsiteX60" fmla="*/ 37031 w 133271"/>
                <a:gd name="connsiteY60" fmla="*/ 32556 h 259213"/>
                <a:gd name="connsiteX61" fmla="*/ 88435 w 133271"/>
                <a:gd name="connsiteY61" fmla="*/ 32556 h 259213"/>
                <a:gd name="connsiteX62" fmla="*/ 82914 w 133271"/>
                <a:gd name="connsiteY62" fmla="*/ 18182 h 259213"/>
                <a:gd name="connsiteX63" fmla="*/ 68825 w 133271"/>
                <a:gd name="connsiteY63" fmla="*/ 12375 h 259213"/>
                <a:gd name="connsiteX64" fmla="*/ 54737 w 133271"/>
                <a:gd name="connsiteY64" fmla="*/ 18372 h 259213"/>
                <a:gd name="connsiteX65" fmla="*/ 49215 w 133271"/>
                <a:gd name="connsiteY65" fmla="*/ 32937 h 259213"/>
                <a:gd name="connsiteX66" fmla="*/ 54832 w 133271"/>
                <a:gd name="connsiteY66" fmla="*/ 47121 h 259213"/>
                <a:gd name="connsiteX67" fmla="*/ 68730 w 133271"/>
                <a:gd name="connsiteY67" fmla="*/ 52738 h 259213"/>
                <a:gd name="connsiteX68" fmla="*/ 82819 w 133271"/>
                <a:gd name="connsiteY68" fmla="*/ 46931 h 259213"/>
                <a:gd name="connsiteX69" fmla="*/ 88435 w 133271"/>
                <a:gd name="connsiteY69" fmla="*/ 32556 h 2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3271" h="259213">
                  <a:moveTo>
                    <a:pt x="130225" y="188484"/>
                  </a:moveTo>
                  <a:cubicBezTo>
                    <a:pt x="130225" y="196290"/>
                    <a:pt x="130321" y="203240"/>
                    <a:pt x="130416" y="209427"/>
                  </a:cubicBezTo>
                  <a:cubicBezTo>
                    <a:pt x="130511" y="215615"/>
                    <a:pt x="130701" y="221326"/>
                    <a:pt x="130892" y="226562"/>
                  </a:cubicBezTo>
                  <a:cubicBezTo>
                    <a:pt x="131082" y="231798"/>
                    <a:pt x="131368" y="236747"/>
                    <a:pt x="131748" y="241317"/>
                  </a:cubicBezTo>
                  <a:cubicBezTo>
                    <a:pt x="132129" y="245886"/>
                    <a:pt x="132605" y="250455"/>
                    <a:pt x="133272" y="255025"/>
                  </a:cubicBezTo>
                  <a:lnTo>
                    <a:pt x="114043" y="255025"/>
                  </a:lnTo>
                  <a:cubicBezTo>
                    <a:pt x="112710" y="247219"/>
                    <a:pt x="111948" y="238651"/>
                    <a:pt x="111948" y="229323"/>
                  </a:cubicBezTo>
                  <a:lnTo>
                    <a:pt x="111282" y="229323"/>
                  </a:lnTo>
                  <a:cubicBezTo>
                    <a:pt x="105380" y="239603"/>
                    <a:pt x="97955" y="247124"/>
                    <a:pt x="89197" y="251979"/>
                  </a:cubicBezTo>
                  <a:cubicBezTo>
                    <a:pt x="80439" y="256833"/>
                    <a:pt x="69301" y="259213"/>
                    <a:pt x="55784" y="259213"/>
                  </a:cubicBezTo>
                  <a:cubicBezTo>
                    <a:pt x="48930" y="259213"/>
                    <a:pt x="42171" y="258357"/>
                    <a:pt x="35602" y="256643"/>
                  </a:cubicBezTo>
                  <a:cubicBezTo>
                    <a:pt x="28939" y="254930"/>
                    <a:pt x="23037" y="252169"/>
                    <a:pt x="17801" y="248457"/>
                  </a:cubicBezTo>
                  <a:cubicBezTo>
                    <a:pt x="12566" y="244649"/>
                    <a:pt x="8282" y="239794"/>
                    <a:pt x="4950" y="233892"/>
                  </a:cubicBezTo>
                  <a:cubicBezTo>
                    <a:pt x="1618" y="227990"/>
                    <a:pt x="0" y="220755"/>
                    <a:pt x="0" y="212283"/>
                  </a:cubicBezTo>
                  <a:cubicBezTo>
                    <a:pt x="0" y="200193"/>
                    <a:pt x="3046" y="190579"/>
                    <a:pt x="9234" y="183534"/>
                  </a:cubicBezTo>
                  <a:cubicBezTo>
                    <a:pt x="15421" y="176489"/>
                    <a:pt x="23037" y="171159"/>
                    <a:pt x="31985" y="167637"/>
                  </a:cubicBezTo>
                  <a:cubicBezTo>
                    <a:pt x="41029" y="164114"/>
                    <a:pt x="50643" y="161830"/>
                    <a:pt x="60734" y="160783"/>
                  </a:cubicBezTo>
                  <a:cubicBezTo>
                    <a:pt x="70920" y="159736"/>
                    <a:pt x="79868" y="159259"/>
                    <a:pt x="87674" y="159259"/>
                  </a:cubicBezTo>
                  <a:lnTo>
                    <a:pt x="111663" y="159259"/>
                  </a:lnTo>
                  <a:lnTo>
                    <a:pt x="111663" y="149645"/>
                  </a:lnTo>
                  <a:cubicBezTo>
                    <a:pt x="111663" y="135937"/>
                    <a:pt x="107474" y="126132"/>
                    <a:pt x="99002" y="120135"/>
                  </a:cubicBezTo>
                  <a:cubicBezTo>
                    <a:pt x="90530" y="114233"/>
                    <a:pt x="79963" y="111187"/>
                    <a:pt x="67112" y="111187"/>
                  </a:cubicBezTo>
                  <a:cubicBezTo>
                    <a:pt x="48835" y="111187"/>
                    <a:pt x="32747" y="117089"/>
                    <a:pt x="18753" y="128988"/>
                  </a:cubicBezTo>
                  <a:lnTo>
                    <a:pt x="6759" y="114899"/>
                  </a:lnTo>
                  <a:cubicBezTo>
                    <a:pt x="14279" y="107569"/>
                    <a:pt x="23703" y="102048"/>
                    <a:pt x="34841" y="98240"/>
                  </a:cubicBezTo>
                  <a:cubicBezTo>
                    <a:pt x="46074" y="94433"/>
                    <a:pt x="56736" y="92624"/>
                    <a:pt x="67017" y="92624"/>
                  </a:cubicBezTo>
                  <a:cubicBezTo>
                    <a:pt x="86246" y="92624"/>
                    <a:pt x="101477" y="97098"/>
                    <a:pt x="112900" y="106141"/>
                  </a:cubicBezTo>
                  <a:cubicBezTo>
                    <a:pt x="124323" y="115185"/>
                    <a:pt x="130035" y="129749"/>
                    <a:pt x="130035" y="149836"/>
                  </a:cubicBezTo>
                  <a:lnTo>
                    <a:pt x="130035" y="188484"/>
                  </a:lnTo>
                  <a:close/>
                  <a:moveTo>
                    <a:pt x="89102" y="175442"/>
                  </a:moveTo>
                  <a:cubicBezTo>
                    <a:pt x="80439" y="175442"/>
                    <a:pt x="72062" y="176014"/>
                    <a:pt x="63875" y="177156"/>
                  </a:cubicBezTo>
                  <a:cubicBezTo>
                    <a:pt x="55784" y="178298"/>
                    <a:pt x="48454" y="180202"/>
                    <a:pt x="41981" y="182963"/>
                  </a:cubicBezTo>
                  <a:cubicBezTo>
                    <a:pt x="35507" y="185724"/>
                    <a:pt x="30272" y="189341"/>
                    <a:pt x="26369" y="193910"/>
                  </a:cubicBezTo>
                  <a:cubicBezTo>
                    <a:pt x="22466" y="198480"/>
                    <a:pt x="20562" y="204191"/>
                    <a:pt x="20562" y="211045"/>
                  </a:cubicBezTo>
                  <a:cubicBezTo>
                    <a:pt x="20562" y="215805"/>
                    <a:pt x="21609" y="220088"/>
                    <a:pt x="23799" y="223896"/>
                  </a:cubicBezTo>
                  <a:cubicBezTo>
                    <a:pt x="25988" y="227704"/>
                    <a:pt x="28749" y="230750"/>
                    <a:pt x="32176" y="233130"/>
                  </a:cubicBezTo>
                  <a:cubicBezTo>
                    <a:pt x="35602" y="235510"/>
                    <a:pt x="39410" y="237319"/>
                    <a:pt x="43694" y="238651"/>
                  </a:cubicBezTo>
                  <a:cubicBezTo>
                    <a:pt x="47978" y="239984"/>
                    <a:pt x="52166" y="240555"/>
                    <a:pt x="56545" y="240555"/>
                  </a:cubicBezTo>
                  <a:cubicBezTo>
                    <a:pt x="67493" y="240555"/>
                    <a:pt x="76536" y="238937"/>
                    <a:pt x="83580" y="235796"/>
                  </a:cubicBezTo>
                  <a:cubicBezTo>
                    <a:pt x="90625" y="232559"/>
                    <a:pt x="96336" y="228466"/>
                    <a:pt x="100525" y="223325"/>
                  </a:cubicBezTo>
                  <a:cubicBezTo>
                    <a:pt x="104713" y="218185"/>
                    <a:pt x="107664" y="212378"/>
                    <a:pt x="109283" y="205809"/>
                  </a:cubicBezTo>
                  <a:cubicBezTo>
                    <a:pt x="110901" y="199336"/>
                    <a:pt x="111663" y="192768"/>
                    <a:pt x="111663" y="186104"/>
                  </a:cubicBezTo>
                  <a:lnTo>
                    <a:pt x="111663" y="175442"/>
                  </a:lnTo>
                  <a:lnTo>
                    <a:pt x="89102" y="175442"/>
                  </a:lnTo>
                  <a:close/>
                  <a:moveTo>
                    <a:pt x="37031" y="32556"/>
                  </a:moveTo>
                  <a:cubicBezTo>
                    <a:pt x="37031" y="28178"/>
                    <a:pt x="37887" y="24084"/>
                    <a:pt x="39601" y="20086"/>
                  </a:cubicBezTo>
                  <a:cubicBezTo>
                    <a:pt x="41314" y="16088"/>
                    <a:pt x="43599" y="12566"/>
                    <a:pt x="46455" y="9615"/>
                  </a:cubicBezTo>
                  <a:cubicBezTo>
                    <a:pt x="49310" y="6664"/>
                    <a:pt x="52642" y="4284"/>
                    <a:pt x="56545" y="2570"/>
                  </a:cubicBezTo>
                  <a:cubicBezTo>
                    <a:pt x="60448" y="857"/>
                    <a:pt x="64637" y="0"/>
                    <a:pt x="69206" y="0"/>
                  </a:cubicBezTo>
                  <a:cubicBezTo>
                    <a:pt x="73585" y="0"/>
                    <a:pt x="77678" y="952"/>
                    <a:pt x="81581" y="2761"/>
                  </a:cubicBezTo>
                  <a:cubicBezTo>
                    <a:pt x="85484" y="4569"/>
                    <a:pt x="88816" y="7045"/>
                    <a:pt x="91672" y="10091"/>
                  </a:cubicBezTo>
                  <a:cubicBezTo>
                    <a:pt x="94528" y="13137"/>
                    <a:pt x="96717" y="16659"/>
                    <a:pt x="98336" y="20562"/>
                  </a:cubicBezTo>
                  <a:cubicBezTo>
                    <a:pt x="99954" y="24465"/>
                    <a:pt x="100715" y="28558"/>
                    <a:pt x="100715" y="32937"/>
                  </a:cubicBezTo>
                  <a:cubicBezTo>
                    <a:pt x="100715" y="37031"/>
                    <a:pt x="99954" y="41029"/>
                    <a:pt x="98336" y="44932"/>
                  </a:cubicBezTo>
                  <a:cubicBezTo>
                    <a:pt x="96717" y="48835"/>
                    <a:pt x="94528" y="52262"/>
                    <a:pt x="91672" y="55213"/>
                  </a:cubicBezTo>
                  <a:cubicBezTo>
                    <a:pt x="88816" y="58164"/>
                    <a:pt x="85484" y="60544"/>
                    <a:pt x="81581" y="62447"/>
                  </a:cubicBezTo>
                  <a:cubicBezTo>
                    <a:pt x="77678" y="64256"/>
                    <a:pt x="73585" y="65208"/>
                    <a:pt x="69206" y="65208"/>
                  </a:cubicBezTo>
                  <a:cubicBezTo>
                    <a:pt x="64637" y="65208"/>
                    <a:pt x="60448" y="64351"/>
                    <a:pt x="56545" y="62638"/>
                  </a:cubicBezTo>
                  <a:cubicBezTo>
                    <a:pt x="52642" y="60924"/>
                    <a:pt x="49310" y="58544"/>
                    <a:pt x="46455" y="55593"/>
                  </a:cubicBezTo>
                  <a:cubicBezTo>
                    <a:pt x="43599" y="52642"/>
                    <a:pt x="41314" y="49120"/>
                    <a:pt x="39601" y="45122"/>
                  </a:cubicBezTo>
                  <a:cubicBezTo>
                    <a:pt x="37887" y="41124"/>
                    <a:pt x="37031" y="36935"/>
                    <a:pt x="37031" y="32556"/>
                  </a:cubicBezTo>
                  <a:close/>
                  <a:moveTo>
                    <a:pt x="88435" y="32556"/>
                  </a:moveTo>
                  <a:cubicBezTo>
                    <a:pt x="88435" y="26845"/>
                    <a:pt x="86627" y="22085"/>
                    <a:pt x="82914" y="18182"/>
                  </a:cubicBezTo>
                  <a:cubicBezTo>
                    <a:pt x="79201" y="14279"/>
                    <a:pt x="74537" y="12375"/>
                    <a:pt x="68825" y="12375"/>
                  </a:cubicBezTo>
                  <a:cubicBezTo>
                    <a:pt x="63114" y="12375"/>
                    <a:pt x="58449" y="14374"/>
                    <a:pt x="54737" y="18372"/>
                  </a:cubicBezTo>
                  <a:cubicBezTo>
                    <a:pt x="51119" y="22371"/>
                    <a:pt x="49215" y="27226"/>
                    <a:pt x="49215" y="32937"/>
                  </a:cubicBezTo>
                  <a:cubicBezTo>
                    <a:pt x="49215" y="38649"/>
                    <a:pt x="51119" y="43408"/>
                    <a:pt x="54832" y="47121"/>
                  </a:cubicBezTo>
                  <a:cubicBezTo>
                    <a:pt x="58640" y="50929"/>
                    <a:pt x="63209" y="52738"/>
                    <a:pt x="68730" y="52738"/>
                  </a:cubicBezTo>
                  <a:cubicBezTo>
                    <a:pt x="74442" y="52738"/>
                    <a:pt x="79106" y="50834"/>
                    <a:pt x="82819" y="46931"/>
                  </a:cubicBezTo>
                  <a:cubicBezTo>
                    <a:pt x="86531" y="43028"/>
                    <a:pt x="88435" y="38268"/>
                    <a:pt x="88435" y="32556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8" name="Frihandsfigur 117">
              <a:extLst>
                <a:ext uri="{FF2B5EF4-FFF2-40B4-BE49-F238E27FC236}">
                  <a16:creationId xmlns:a16="http://schemas.microsoft.com/office/drawing/2014/main" id="{3BAC0264-ACF0-ACE2-5239-2702BB0B4731}"/>
                </a:ext>
              </a:extLst>
            </p:cNvPr>
            <p:cNvSpPr/>
            <p:nvPr/>
          </p:nvSpPr>
          <p:spPr>
            <a:xfrm>
              <a:off x="7530573" y="5444733"/>
              <a:ext cx="167922" cy="263306"/>
            </a:xfrm>
            <a:custGeom>
              <a:avLst/>
              <a:gdLst>
                <a:gd name="connsiteX0" fmla="*/ 0 w 167922"/>
                <a:gd name="connsiteY0" fmla="*/ 0 h 263306"/>
                <a:gd name="connsiteX1" fmla="*/ 20562 w 167922"/>
                <a:gd name="connsiteY1" fmla="*/ 0 h 263306"/>
                <a:gd name="connsiteX2" fmla="*/ 20562 w 167922"/>
                <a:gd name="connsiteY2" fmla="*/ 128512 h 263306"/>
                <a:gd name="connsiteX3" fmla="*/ 21228 w 167922"/>
                <a:gd name="connsiteY3" fmla="*/ 128512 h 263306"/>
                <a:gd name="connsiteX4" fmla="*/ 33223 w 167922"/>
                <a:gd name="connsiteY4" fmla="*/ 114328 h 263306"/>
                <a:gd name="connsiteX5" fmla="*/ 48834 w 167922"/>
                <a:gd name="connsiteY5" fmla="*/ 104428 h 263306"/>
                <a:gd name="connsiteX6" fmla="*/ 66445 w 167922"/>
                <a:gd name="connsiteY6" fmla="*/ 98621 h 263306"/>
                <a:gd name="connsiteX7" fmla="*/ 84627 w 167922"/>
                <a:gd name="connsiteY7" fmla="*/ 96717 h 263306"/>
                <a:gd name="connsiteX8" fmla="*/ 118041 w 167922"/>
                <a:gd name="connsiteY8" fmla="*/ 102905 h 263306"/>
                <a:gd name="connsiteX9" fmla="*/ 144409 w 167922"/>
                <a:gd name="connsiteY9" fmla="*/ 120230 h 263306"/>
                <a:gd name="connsiteX10" fmla="*/ 161735 w 167922"/>
                <a:gd name="connsiteY10" fmla="*/ 146599 h 263306"/>
                <a:gd name="connsiteX11" fmla="*/ 167922 w 167922"/>
                <a:gd name="connsiteY11" fmla="*/ 180012 h 263306"/>
                <a:gd name="connsiteX12" fmla="*/ 161735 w 167922"/>
                <a:gd name="connsiteY12" fmla="*/ 213425 h 263306"/>
                <a:gd name="connsiteX13" fmla="*/ 144409 w 167922"/>
                <a:gd name="connsiteY13" fmla="*/ 239794 h 263306"/>
                <a:gd name="connsiteX14" fmla="*/ 118041 w 167922"/>
                <a:gd name="connsiteY14" fmla="*/ 257119 h 263306"/>
                <a:gd name="connsiteX15" fmla="*/ 84627 w 167922"/>
                <a:gd name="connsiteY15" fmla="*/ 263306 h 263306"/>
                <a:gd name="connsiteX16" fmla="*/ 66445 w 167922"/>
                <a:gd name="connsiteY16" fmla="*/ 261403 h 263306"/>
                <a:gd name="connsiteX17" fmla="*/ 48834 w 167922"/>
                <a:gd name="connsiteY17" fmla="*/ 255596 h 263306"/>
                <a:gd name="connsiteX18" fmla="*/ 33223 w 167922"/>
                <a:gd name="connsiteY18" fmla="*/ 245696 h 263306"/>
                <a:gd name="connsiteX19" fmla="*/ 21228 w 167922"/>
                <a:gd name="connsiteY19" fmla="*/ 231512 h 263306"/>
                <a:gd name="connsiteX20" fmla="*/ 20562 w 167922"/>
                <a:gd name="connsiteY20" fmla="*/ 231512 h 263306"/>
                <a:gd name="connsiteX21" fmla="*/ 20562 w 167922"/>
                <a:gd name="connsiteY21" fmla="*/ 259308 h 263306"/>
                <a:gd name="connsiteX22" fmla="*/ 0 w 167922"/>
                <a:gd name="connsiteY22" fmla="*/ 259308 h 263306"/>
                <a:gd name="connsiteX23" fmla="*/ 0 w 167922"/>
                <a:gd name="connsiteY23" fmla="*/ 0 h 263306"/>
                <a:gd name="connsiteX24" fmla="*/ 18563 w 167922"/>
                <a:gd name="connsiteY24" fmla="*/ 179917 h 263306"/>
                <a:gd name="connsiteX25" fmla="*/ 23703 w 167922"/>
                <a:gd name="connsiteY25" fmla="*/ 205143 h 263306"/>
                <a:gd name="connsiteX26" fmla="*/ 37792 w 167922"/>
                <a:gd name="connsiteY26" fmla="*/ 225705 h 263306"/>
                <a:gd name="connsiteX27" fmla="*/ 58735 w 167922"/>
                <a:gd name="connsiteY27" fmla="*/ 239603 h 263306"/>
                <a:gd name="connsiteX28" fmla="*/ 84818 w 167922"/>
                <a:gd name="connsiteY28" fmla="*/ 244744 h 263306"/>
                <a:gd name="connsiteX29" fmla="*/ 110901 w 167922"/>
                <a:gd name="connsiteY29" fmla="*/ 239603 h 263306"/>
                <a:gd name="connsiteX30" fmla="*/ 130796 w 167922"/>
                <a:gd name="connsiteY30" fmla="*/ 225705 h 263306"/>
                <a:gd name="connsiteX31" fmla="*/ 143267 w 167922"/>
                <a:gd name="connsiteY31" fmla="*/ 205143 h 263306"/>
                <a:gd name="connsiteX32" fmla="*/ 147551 w 167922"/>
                <a:gd name="connsiteY32" fmla="*/ 179917 h 263306"/>
                <a:gd name="connsiteX33" fmla="*/ 143267 w 167922"/>
                <a:gd name="connsiteY33" fmla="*/ 154690 h 263306"/>
                <a:gd name="connsiteX34" fmla="*/ 130796 w 167922"/>
                <a:gd name="connsiteY34" fmla="*/ 134128 h 263306"/>
                <a:gd name="connsiteX35" fmla="*/ 110901 w 167922"/>
                <a:gd name="connsiteY35" fmla="*/ 120230 h 263306"/>
                <a:gd name="connsiteX36" fmla="*/ 84818 w 167922"/>
                <a:gd name="connsiteY36" fmla="*/ 115090 h 263306"/>
                <a:gd name="connsiteX37" fmla="*/ 58735 w 167922"/>
                <a:gd name="connsiteY37" fmla="*/ 120230 h 263306"/>
                <a:gd name="connsiteX38" fmla="*/ 37792 w 167922"/>
                <a:gd name="connsiteY38" fmla="*/ 134128 h 263306"/>
                <a:gd name="connsiteX39" fmla="*/ 23703 w 167922"/>
                <a:gd name="connsiteY39" fmla="*/ 154690 h 263306"/>
                <a:gd name="connsiteX40" fmla="*/ 18563 w 167922"/>
                <a:gd name="connsiteY40" fmla="*/ 179917 h 26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922" h="263306">
                  <a:moveTo>
                    <a:pt x="0" y="0"/>
                  </a:moveTo>
                  <a:lnTo>
                    <a:pt x="20562" y="0"/>
                  </a:lnTo>
                  <a:lnTo>
                    <a:pt x="20562" y="128512"/>
                  </a:lnTo>
                  <a:lnTo>
                    <a:pt x="21228" y="128512"/>
                  </a:lnTo>
                  <a:cubicBezTo>
                    <a:pt x="24465" y="122991"/>
                    <a:pt x="28463" y="118326"/>
                    <a:pt x="33223" y="114328"/>
                  </a:cubicBezTo>
                  <a:cubicBezTo>
                    <a:pt x="37982" y="110330"/>
                    <a:pt x="43218" y="106998"/>
                    <a:pt x="48834" y="104428"/>
                  </a:cubicBezTo>
                  <a:cubicBezTo>
                    <a:pt x="54451" y="101762"/>
                    <a:pt x="60353" y="99858"/>
                    <a:pt x="66445" y="98621"/>
                  </a:cubicBezTo>
                  <a:cubicBezTo>
                    <a:pt x="72633" y="97384"/>
                    <a:pt x="78630" y="96717"/>
                    <a:pt x="84627" y="96717"/>
                  </a:cubicBezTo>
                  <a:cubicBezTo>
                    <a:pt x="96717" y="96717"/>
                    <a:pt x="107855" y="98811"/>
                    <a:pt x="118041" y="102905"/>
                  </a:cubicBezTo>
                  <a:cubicBezTo>
                    <a:pt x="128226" y="106998"/>
                    <a:pt x="136984" y="112805"/>
                    <a:pt x="144409" y="120230"/>
                  </a:cubicBezTo>
                  <a:cubicBezTo>
                    <a:pt x="151834" y="127655"/>
                    <a:pt x="157641" y="136413"/>
                    <a:pt x="161735" y="146599"/>
                  </a:cubicBezTo>
                  <a:cubicBezTo>
                    <a:pt x="165828" y="156785"/>
                    <a:pt x="167922" y="167922"/>
                    <a:pt x="167922" y="180012"/>
                  </a:cubicBezTo>
                  <a:cubicBezTo>
                    <a:pt x="167922" y="192101"/>
                    <a:pt x="165828" y="203239"/>
                    <a:pt x="161735" y="213425"/>
                  </a:cubicBezTo>
                  <a:cubicBezTo>
                    <a:pt x="157641" y="223611"/>
                    <a:pt x="151834" y="232368"/>
                    <a:pt x="144409" y="239794"/>
                  </a:cubicBezTo>
                  <a:cubicBezTo>
                    <a:pt x="136984" y="247219"/>
                    <a:pt x="128226" y="253026"/>
                    <a:pt x="118041" y="257119"/>
                  </a:cubicBezTo>
                  <a:cubicBezTo>
                    <a:pt x="107855" y="261212"/>
                    <a:pt x="96717" y="263306"/>
                    <a:pt x="84627" y="263306"/>
                  </a:cubicBezTo>
                  <a:cubicBezTo>
                    <a:pt x="78725" y="263306"/>
                    <a:pt x="72633" y="262641"/>
                    <a:pt x="66445" y="261403"/>
                  </a:cubicBezTo>
                  <a:cubicBezTo>
                    <a:pt x="60258" y="260165"/>
                    <a:pt x="54356" y="258166"/>
                    <a:pt x="48834" y="255596"/>
                  </a:cubicBezTo>
                  <a:cubicBezTo>
                    <a:pt x="43218" y="252931"/>
                    <a:pt x="38078" y="249694"/>
                    <a:pt x="33223" y="245696"/>
                  </a:cubicBezTo>
                  <a:cubicBezTo>
                    <a:pt x="28368" y="241698"/>
                    <a:pt x="24465" y="236938"/>
                    <a:pt x="21228" y="231512"/>
                  </a:cubicBezTo>
                  <a:lnTo>
                    <a:pt x="20562" y="231512"/>
                  </a:lnTo>
                  <a:lnTo>
                    <a:pt x="20562" y="259308"/>
                  </a:lnTo>
                  <a:lnTo>
                    <a:pt x="0" y="259308"/>
                  </a:lnTo>
                  <a:lnTo>
                    <a:pt x="0" y="0"/>
                  </a:lnTo>
                  <a:close/>
                  <a:moveTo>
                    <a:pt x="18563" y="179917"/>
                  </a:moveTo>
                  <a:cubicBezTo>
                    <a:pt x="18563" y="188865"/>
                    <a:pt x="20276" y="197242"/>
                    <a:pt x="23703" y="205143"/>
                  </a:cubicBezTo>
                  <a:cubicBezTo>
                    <a:pt x="27130" y="213044"/>
                    <a:pt x="31795" y="219898"/>
                    <a:pt x="37792" y="225705"/>
                  </a:cubicBezTo>
                  <a:cubicBezTo>
                    <a:pt x="43694" y="231512"/>
                    <a:pt x="50738" y="236176"/>
                    <a:pt x="58735" y="239603"/>
                  </a:cubicBezTo>
                  <a:cubicBezTo>
                    <a:pt x="66731" y="243031"/>
                    <a:pt x="75393" y="244744"/>
                    <a:pt x="84818" y="244744"/>
                  </a:cubicBezTo>
                  <a:cubicBezTo>
                    <a:pt x="94432" y="244744"/>
                    <a:pt x="103095" y="243031"/>
                    <a:pt x="110901" y="239603"/>
                  </a:cubicBezTo>
                  <a:cubicBezTo>
                    <a:pt x="118707" y="236176"/>
                    <a:pt x="125275" y="231512"/>
                    <a:pt x="130796" y="225705"/>
                  </a:cubicBezTo>
                  <a:cubicBezTo>
                    <a:pt x="136318" y="219898"/>
                    <a:pt x="140411" y="213044"/>
                    <a:pt x="143267" y="205143"/>
                  </a:cubicBezTo>
                  <a:cubicBezTo>
                    <a:pt x="146123" y="197242"/>
                    <a:pt x="147551" y="188865"/>
                    <a:pt x="147551" y="179917"/>
                  </a:cubicBezTo>
                  <a:cubicBezTo>
                    <a:pt x="147551" y="170969"/>
                    <a:pt x="146123" y="162592"/>
                    <a:pt x="143267" y="154690"/>
                  </a:cubicBezTo>
                  <a:cubicBezTo>
                    <a:pt x="140411" y="146789"/>
                    <a:pt x="136223" y="139935"/>
                    <a:pt x="130796" y="134128"/>
                  </a:cubicBezTo>
                  <a:cubicBezTo>
                    <a:pt x="125370" y="128322"/>
                    <a:pt x="118707" y="123657"/>
                    <a:pt x="110901" y="120230"/>
                  </a:cubicBezTo>
                  <a:cubicBezTo>
                    <a:pt x="103095" y="116803"/>
                    <a:pt x="94432" y="115090"/>
                    <a:pt x="84818" y="115090"/>
                  </a:cubicBezTo>
                  <a:cubicBezTo>
                    <a:pt x="75489" y="115090"/>
                    <a:pt x="66731" y="116803"/>
                    <a:pt x="58735" y="120230"/>
                  </a:cubicBezTo>
                  <a:cubicBezTo>
                    <a:pt x="50738" y="123657"/>
                    <a:pt x="43789" y="128322"/>
                    <a:pt x="37792" y="134128"/>
                  </a:cubicBezTo>
                  <a:cubicBezTo>
                    <a:pt x="31795" y="139935"/>
                    <a:pt x="27130" y="146789"/>
                    <a:pt x="23703" y="154690"/>
                  </a:cubicBezTo>
                  <a:cubicBezTo>
                    <a:pt x="20276" y="162592"/>
                    <a:pt x="18563" y="170969"/>
                    <a:pt x="18563" y="179917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9" name="Frihandsfigur 118">
              <a:extLst>
                <a:ext uri="{FF2B5EF4-FFF2-40B4-BE49-F238E27FC236}">
                  <a16:creationId xmlns:a16="http://schemas.microsoft.com/office/drawing/2014/main" id="{F5922687-6983-0F86-05AA-A7040E54C46E}"/>
                </a:ext>
              </a:extLst>
            </p:cNvPr>
            <p:cNvSpPr/>
            <p:nvPr/>
          </p:nvSpPr>
          <p:spPr>
            <a:xfrm>
              <a:off x="7737239" y="5463962"/>
              <a:ext cx="133271" cy="244077"/>
            </a:xfrm>
            <a:custGeom>
              <a:avLst/>
              <a:gdLst>
                <a:gd name="connsiteX0" fmla="*/ 130225 w 133271"/>
                <a:gd name="connsiteY0" fmla="*/ 173348 h 244077"/>
                <a:gd name="connsiteX1" fmla="*/ 130416 w 133271"/>
                <a:gd name="connsiteY1" fmla="*/ 194291 h 244077"/>
                <a:gd name="connsiteX2" fmla="*/ 130892 w 133271"/>
                <a:gd name="connsiteY2" fmla="*/ 211426 h 244077"/>
                <a:gd name="connsiteX3" fmla="*/ 131748 w 133271"/>
                <a:gd name="connsiteY3" fmla="*/ 226181 h 244077"/>
                <a:gd name="connsiteX4" fmla="*/ 133272 w 133271"/>
                <a:gd name="connsiteY4" fmla="*/ 239889 h 244077"/>
                <a:gd name="connsiteX5" fmla="*/ 114043 w 133271"/>
                <a:gd name="connsiteY5" fmla="*/ 239889 h 244077"/>
                <a:gd name="connsiteX6" fmla="*/ 111948 w 133271"/>
                <a:gd name="connsiteY6" fmla="*/ 214187 h 244077"/>
                <a:gd name="connsiteX7" fmla="*/ 111282 w 133271"/>
                <a:gd name="connsiteY7" fmla="*/ 214187 h 244077"/>
                <a:gd name="connsiteX8" fmla="*/ 89197 w 133271"/>
                <a:gd name="connsiteY8" fmla="*/ 236843 h 244077"/>
                <a:gd name="connsiteX9" fmla="*/ 55784 w 133271"/>
                <a:gd name="connsiteY9" fmla="*/ 244077 h 244077"/>
                <a:gd name="connsiteX10" fmla="*/ 35602 w 133271"/>
                <a:gd name="connsiteY10" fmla="*/ 241507 h 244077"/>
                <a:gd name="connsiteX11" fmla="*/ 17801 w 133271"/>
                <a:gd name="connsiteY11" fmla="*/ 233321 h 244077"/>
                <a:gd name="connsiteX12" fmla="*/ 4950 w 133271"/>
                <a:gd name="connsiteY12" fmla="*/ 218756 h 244077"/>
                <a:gd name="connsiteX13" fmla="*/ 0 w 133271"/>
                <a:gd name="connsiteY13" fmla="*/ 197147 h 244077"/>
                <a:gd name="connsiteX14" fmla="*/ 9234 w 133271"/>
                <a:gd name="connsiteY14" fmla="*/ 168399 h 244077"/>
                <a:gd name="connsiteX15" fmla="*/ 31985 w 133271"/>
                <a:gd name="connsiteY15" fmla="*/ 152501 h 244077"/>
                <a:gd name="connsiteX16" fmla="*/ 60734 w 133271"/>
                <a:gd name="connsiteY16" fmla="*/ 145647 h 244077"/>
                <a:gd name="connsiteX17" fmla="*/ 87674 w 133271"/>
                <a:gd name="connsiteY17" fmla="*/ 144124 h 244077"/>
                <a:gd name="connsiteX18" fmla="*/ 111663 w 133271"/>
                <a:gd name="connsiteY18" fmla="*/ 144124 h 244077"/>
                <a:gd name="connsiteX19" fmla="*/ 111663 w 133271"/>
                <a:gd name="connsiteY19" fmla="*/ 134509 h 244077"/>
                <a:gd name="connsiteX20" fmla="*/ 99002 w 133271"/>
                <a:gd name="connsiteY20" fmla="*/ 104999 h 244077"/>
                <a:gd name="connsiteX21" fmla="*/ 67112 w 133271"/>
                <a:gd name="connsiteY21" fmla="*/ 96051 h 244077"/>
                <a:gd name="connsiteX22" fmla="*/ 18753 w 133271"/>
                <a:gd name="connsiteY22" fmla="*/ 113852 h 244077"/>
                <a:gd name="connsiteX23" fmla="*/ 6759 w 133271"/>
                <a:gd name="connsiteY23" fmla="*/ 99763 h 244077"/>
                <a:gd name="connsiteX24" fmla="*/ 34841 w 133271"/>
                <a:gd name="connsiteY24" fmla="*/ 83104 h 244077"/>
                <a:gd name="connsiteX25" fmla="*/ 67017 w 133271"/>
                <a:gd name="connsiteY25" fmla="*/ 77488 h 244077"/>
                <a:gd name="connsiteX26" fmla="*/ 112900 w 133271"/>
                <a:gd name="connsiteY26" fmla="*/ 91005 h 244077"/>
                <a:gd name="connsiteX27" fmla="*/ 130035 w 133271"/>
                <a:gd name="connsiteY27" fmla="*/ 134700 h 244077"/>
                <a:gd name="connsiteX28" fmla="*/ 130035 w 133271"/>
                <a:gd name="connsiteY28" fmla="*/ 173348 h 244077"/>
                <a:gd name="connsiteX29" fmla="*/ 19896 w 133271"/>
                <a:gd name="connsiteY29" fmla="*/ 16373 h 244077"/>
                <a:gd name="connsiteX30" fmla="*/ 24655 w 133271"/>
                <a:gd name="connsiteY30" fmla="*/ 4760 h 244077"/>
                <a:gd name="connsiteX31" fmla="*/ 36269 w 133271"/>
                <a:gd name="connsiteY31" fmla="*/ 0 h 244077"/>
                <a:gd name="connsiteX32" fmla="*/ 47883 w 133271"/>
                <a:gd name="connsiteY32" fmla="*/ 4760 h 244077"/>
                <a:gd name="connsiteX33" fmla="*/ 52642 w 133271"/>
                <a:gd name="connsiteY33" fmla="*/ 16373 h 244077"/>
                <a:gd name="connsiteX34" fmla="*/ 47883 w 133271"/>
                <a:gd name="connsiteY34" fmla="*/ 27987 h 244077"/>
                <a:gd name="connsiteX35" fmla="*/ 36269 w 133271"/>
                <a:gd name="connsiteY35" fmla="*/ 32747 h 244077"/>
                <a:gd name="connsiteX36" fmla="*/ 24655 w 133271"/>
                <a:gd name="connsiteY36" fmla="*/ 27987 h 244077"/>
                <a:gd name="connsiteX37" fmla="*/ 19896 w 133271"/>
                <a:gd name="connsiteY37" fmla="*/ 16373 h 244077"/>
                <a:gd name="connsiteX38" fmla="*/ 89101 w 133271"/>
                <a:gd name="connsiteY38" fmla="*/ 160307 h 244077"/>
                <a:gd name="connsiteX39" fmla="*/ 63875 w 133271"/>
                <a:gd name="connsiteY39" fmla="*/ 162020 h 244077"/>
                <a:gd name="connsiteX40" fmla="*/ 41981 w 133271"/>
                <a:gd name="connsiteY40" fmla="*/ 167827 h 244077"/>
                <a:gd name="connsiteX41" fmla="*/ 26369 w 133271"/>
                <a:gd name="connsiteY41" fmla="*/ 178774 h 244077"/>
                <a:gd name="connsiteX42" fmla="*/ 20562 w 133271"/>
                <a:gd name="connsiteY42" fmla="*/ 195909 h 244077"/>
                <a:gd name="connsiteX43" fmla="*/ 23799 w 133271"/>
                <a:gd name="connsiteY43" fmla="*/ 208761 h 244077"/>
                <a:gd name="connsiteX44" fmla="*/ 32176 w 133271"/>
                <a:gd name="connsiteY44" fmla="*/ 217994 h 244077"/>
                <a:gd name="connsiteX45" fmla="*/ 43694 w 133271"/>
                <a:gd name="connsiteY45" fmla="*/ 223516 h 244077"/>
                <a:gd name="connsiteX46" fmla="*/ 56545 w 133271"/>
                <a:gd name="connsiteY46" fmla="*/ 225420 h 244077"/>
                <a:gd name="connsiteX47" fmla="*/ 83580 w 133271"/>
                <a:gd name="connsiteY47" fmla="*/ 220660 h 244077"/>
                <a:gd name="connsiteX48" fmla="*/ 100525 w 133271"/>
                <a:gd name="connsiteY48" fmla="*/ 208190 h 244077"/>
                <a:gd name="connsiteX49" fmla="*/ 109283 w 133271"/>
                <a:gd name="connsiteY49" fmla="*/ 190674 h 244077"/>
                <a:gd name="connsiteX50" fmla="*/ 111663 w 133271"/>
                <a:gd name="connsiteY50" fmla="*/ 170968 h 244077"/>
                <a:gd name="connsiteX51" fmla="*/ 111663 w 133271"/>
                <a:gd name="connsiteY51" fmla="*/ 160307 h 244077"/>
                <a:gd name="connsiteX52" fmla="*/ 89101 w 133271"/>
                <a:gd name="connsiteY52" fmla="*/ 160307 h 244077"/>
                <a:gd name="connsiteX53" fmla="*/ 85008 w 133271"/>
                <a:gd name="connsiteY53" fmla="*/ 16373 h 244077"/>
                <a:gd name="connsiteX54" fmla="*/ 89768 w 133271"/>
                <a:gd name="connsiteY54" fmla="*/ 4760 h 244077"/>
                <a:gd name="connsiteX55" fmla="*/ 101382 w 133271"/>
                <a:gd name="connsiteY55" fmla="*/ 0 h 244077"/>
                <a:gd name="connsiteX56" fmla="*/ 112995 w 133271"/>
                <a:gd name="connsiteY56" fmla="*/ 4760 h 244077"/>
                <a:gd name="connsiteX57" fmla="*/ 117755 w 133271"/>
                <a:gd name="connsiteY57" fmla="*/ 16373 h 244077"/>
                <a:gd name="connsiteX58" fmla="*/ 112995 w 133271"/>
                <a:gd name="connsiteY58" fmla="*/ 27987 h 244077"/>
                <a:gd name="connsiteX59" fmla="*/ 101382 w 133271"/>
                <a:gd name="connsiteY59" fmla="*/ 32747 h 244077"/>
                <a:gd name="connsiteX60" fmla="*/ 89768 w 133271"/>
                <a:gd name="connsiteY60" fmla="*/ 27987 h 244077"/>
                <a:gd name="connsiteX61" fmla="*/ 85008 w 133271"/>
                <a:gd name="connsiteY61" fmla="*/ 16373 h 24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3271" h="244077">
                  <a:moveTo>
                    <a:pt x="130225" y="173348"/>
                  </a:moveTo>
                  <a:cubicBezTo>
                    <a:pt x="130225" y="181154"/>
                    <a:pt x="130321" y="188104"/>
                    <a:pt x="130416" y="194291"/>
                  </a:cubicBezTo>
                  <a:cubicBezTo>
                    <a:pt x="130511" y="200479"/>
                    <a:pt x="130701" y="206190"/>
                    <a:pt x="130892" y="211426"/>
                  </a:cubicBezTo>
                  <a:cubicBezTo>
                    <a:pt x="131082" y="216662"/>
                    <a:pt x="131368" y="221612"/>
                    <a:pt x="131748" y="226181"/>
                  </a:cubicBezTo>
                  <a:cubicBezTo>
                    <a:pt x="132129" y="230750"/>
                    <a:pt x="132605" y="235320"/>
                    <a:pt x="133272" y="239889"/>
                  </a:cubicBezTo>
                  <a:lnTo>
                    <a:pt x="114043" y="239889"/>
                  </a:lnTo>
                  <a:cubicBezTo>
                    <a:pt x="112710" y="232083"/>
                    <a:pt x="111948" y="223516"/>
                    <a:pt x="111948" y="214187"/>
                  </a:cubicBezTo>
                  <a:lnTo>
                    <a:pt x="111282" y="214187"/>
                  </a:lnTo>
                  <a:cubicBezTo>
                    <a:pt x="105380" y="224467"/>
                    <a:pt x="97955" y="231988"/>
                    <a:pt x="89197" y="236843"/>
                  </a:cubicBezTo>
                  <a:cubicBezTo>
                    <a:pt x="80439" y="241697"/>
                    <a:pt x="69301" y="244077"/>
                    <a:pt x="55784" y="244077"/>
                  </a:cubicBezTo>
                  <a:cubicBezTo>
                    <a:pt x="48930" y="244077"/>
                    <a:pt x="42171" y="243221"/>
                    <a:pt x="35602" y="241507"/>
                  </a:cubicBezTo>
                  <a:cubicBezTo>
                    <a:pt x="28939" y="239794"/>
                    <a:pt x="23037" y="237033"/>
                    <a:pt x="17801" y="233321"/>
                  </a:cubicBezTo>
                  <a:cubicBezTo>
                    <a:pt x="12566" y="229513"/>
                    <a:pt x="8282" y="224658"/>
                    <a:pt x="4950" y="218756"/>
                  </a:cubicBezTo>
                  <a:cubicBezTo>
                    <a:pt x="1618" y="212854"/>
                    <a:pt x="0" y="205619"/>
                    <a:pt x="0" y="197147"/>
                  </a:cubicBezTo>
                  <a:cubicBezTo>
                    <a:pt x="0" y="185057"/>
                    <a:pt x="3046" y="175443"/>
                    <a:pt x="9234" y="168399"/>
                  </a:cubicBezTo>
                  <a:cubicBezTo>
                    <a:pt x="15421" y="161354"/>
                    <a:pt x="23037" y="156023"/>
                    <a:pt x="31985" y="152501"/>
                  </a:cubicBezTo>
                  <a:cubicBezTo>
                    <a:pt x="41029" y="148979"/>
                    <a:pt x="50643" y="146694"/>
                    <a:pt x="60734" y="145647"/>
                  </a:cubicBezTo>
                  <a:cubicBezTo>
                    <a:pt x="70919" y="144600"/>
                    <a:pt x="79868" y="144124"/>
                    <a:pt x="87674" y="144124"/>
                  </a:cubicBezTo>
                  <a:lnTo>
                    <a:pt x="111663" y="144124"/>
                  </a:lnTo>
                  <a:lnTo>
                    <a:pt x="111663" y="134509"/>
                  </a:lnTo>
                  <a:cubicBezTo>
                    <a:pt x="111663" y="120801"/>
                    <a:pt x="107474" y="110996"/>
                    <a:pt x="99002" y="104999"/>
                  </a:cubicBezTo>
                  <a:cubicBezTo>
                    <a:pt x="90530" y="99097"/>
                    <a:pt x="79963" y="96051"/>
                    <a:pt x="67112" y="96051"/>
                  </a:cubicBezTo>
                  <a:cubicBezTo>
                    <a:pt x="48835" y="96051"/>
                    <a:pt x="32747" y="101953"/>
                    <a:pt x="18753" y="113852"/>
                  </a:cubicBezTo>
                  <a:lnTo>
                    <a:pt x="6759" y="99763"/>
                  </a:lnTo>
                  <a:cubicBezTo>
                    <a:pt x="14279" y="92434"/>
                    <a:pt x="23703" y="86912"/>
                    <a:pt x="34841" y="83104"/>
                  </a:cubicBezTo>
                  <a:cubicBezTo>
                    <a:pt x="46074" y="79297"/>
                    <a:pt x="56736" y="77488"/>
                    <a:pt x="67017" y="77488"/>
                  </a:cubicBezTo>
                  <a:cubicBezTo>
                    <a:pt x="86246" y="77488"/>
                    <a:pt x="101477" y="81962"/>
                    <a:pt x="112900" y="91005"/>
                  </a:cubicBezTo>
                  <a:cubicBezTo>
                    <a:pt x="124323" y="100049"/>
                    <a:pt x="130035" y="114614"/>
                    <a:pt x="130035" y="134700"/>
                  </a:cubicBezTo>
                  <a:lnTo>
                    <a:pt x="130035" y="173348"/>
                  </a:lnTo>
                  <a:close/>
                  <a:moveTo>
                    <a:pt x="19896" y="16373"/>
                  </a:moveTo>
                  <a:cubicBezTo>
                    <a:pt x="19896" y="11804"/>
                    <a:pt x="21514" y="7901"/>
                    <a:pt x="24655" y="4760"/>
                  </a:cubicBezTo>
                  <a:cubicBezTo>
                    <a:pt x="27892" y="1523"/>
                    <a:pt x="31699" y="0"/>
                    <a:pt x="36269" y="0"/>
                  </a:cubicBezTo>
                  <a:cubicBezTo>
                    <a:pt x="40838" y="0"/>
                    <a:pt x="44741" y="1618"/>
                    <a:pt x="47883" y="4760"/>
                  </a:cubicBezTo>
                  <a:cubicBezTo>
                    <a:pt x="51119" y="7996"/>
                    <a:pt x="52642" y="11804"/>
                    <a:pt x="52642" y="16373"/>
                  </a:cubicBezTo>
                  <a:cubicBezTo>
                    <a:pt x="52642" y="20943"/>
                    <a:pt x="51024" y="24846"/>
                    <a:pt x="47883" y="27987"/>
                  </a:cubicBezTo>
                  <a:cubicBezTo>
                    <a:pt x="44646" y="31224"/>
                    <a:pt x="40838" y="32747"/>
                    <a:pt x="36269" y="32747"/>
                  </a:cubicBezTo>
                  <a:cubicBezTo>
                    <a:pt x="31699" y="32747"/>
                    <a:pt x="27796" y="31129"/>
                    <a:pt x="24655" y="27987"/>
                  </a:cubicBezTo>
                  <a:cubicBezTo>
                    <a:pt x="21514" y="24846"/>
                    <a:pt x="19896" y="20943"/>
                    <a:pt x="19896" y="16373"/>
                  </a:cubicBezTo>
                  <a:close/>
                  <a:moveTo>
                    <a:pt x="89101" y="160307"/>
                  </a:moveTo>
                  <a:cubicBezTo>
                    <a:pt x="80439" y="160307"/>
                    <a:pt x="72062" y="160878"/>
                    <a:pt x="63875" y="162020"/>
                  </a:cubicBezTo>
                  <a:cubicBezTo>
                    <a:pt x="55784" y="163162"/>
                    <a:pt x="48454" y="165066"/>
                    <a:pt x="41981" y="167827"/>
                  </a:cubicBezTo>
                  <a:cubicBezTo>
                    <a:pt x="35507" y="170588"/>
                    <a:pt x="30272" y="174205"/>
                    <a:pt x="26369" y="178774"/>
                  </a:cubicBezTo>
                  <a:cubicBezTo>
                    <a:pt x="22466" y="183344"/>
                    <a:pt x="20562" y="189055"/>
                    <a:pt x="20562" y="195909"/>
                  </a:cubicBezTo>
                  <a:cubicBezTo>
                    <a:pt x="20562" y="200669"/>
                    <a:pt x="21609" y="204953"/>
                    <a:pt x="23799" y="208761"/>
                  </a:cubicBezTo>
                  <a:cubicBezTo>
                    <a:pt x="25988" y="212568"/>
                    <a:pt x="28748" y="215614"/>
                    <a:pt x="32176" y="217994"/>
                  </a:cubicBezTo>
                  <a:cubicBezTo>
                    <a:pt x="35602" y="220374"/>
                    <a:pt x="39410" y="222183"/>
                    <a:pt x="43694" y="223516"/>
                  </a:cubicBezTo>
                  <a:cubicBezTo>
                    <a:pt x="47978" y="224848"/>
                    <a:pt x="52166" y="225420"/>
                    <a:pt x="56545" y="225420"/>
                  </a:cubicBezTo>
                  <a:cubicBezTo>
                    <a:pt x="67493" y="225420"/>
                    <a:pt x="76536" y="223801"/>
                    <a:pt x="83580" y="220660"/>
                  </a:cubicBezTo>
                  <a:cubicBezTo>
                    <a:pt x="90625" y="217423"/>
                    <a:pt x="96336" y="213330"/>
                    <a:pt x="100525" y="208190"/>
                  </a:cubicBezTo>
                  <a:cubicBezTo>
                    <a:pt x="104713" y="203049"/>
                    <a:pt x="107664" y="197242"/>
                    <a:pt x="109283" y="190674"/>
                  </a:cubicBezTo>
                  <a:cubicBezTo>
                    <a:pt x="110901" y="184200"/>
                    <a:pt x="111663" y="177632"/>
                    <a:pt x="111663" y="170968"/>
                  </a:cubicBezTo>
                  <a:lnTo>
                    <a:pt x="111663" y="160307"/>
                  </a:lnTo>
                  <a:lnTo>
                    <a:pt x="89101" y="160307"/>
                  </a:lnTo>
                  <a:close/>
                  <a:moveTo>
                    <a:pt x="85008" y="16373"/>
                  </a:moveTo>
                  <a:cubicBezTo>
                    <a:pt x="85008" y="11804"/>
                    <a:pt x="86627" y="7901"/>
                    <a:pt x="89768" y="4760"/>
                  </a:cubicBezTo>
                  <a:cubicBezTo>
                    <a:pt x="93004" y="1523"/>
                    <a:pt x="96812" y="0"/>
                    <a:pt x="101382" y="0"/>
                  </a:cubicBezTo>
                  <a:cubicBezTo>
                    <a:pt x="105951" y="0"/>
                    <a:pt x="109854" y="1618"/>
                    <a:pt x="112995" y="4760"/>
                  </a:cubicBezTo>
                  <a:cubicBezTo>
                    <a:pt x="116232" y="7996"/>
                    <a:pt x="117755" y="11804"/>
                    <a:pt x="117755" y="16373"/>
                  </a:cubicBezTo>
                  <a:cubicBezTo>
                    <a:pt x="117755" y="20943"/>
                    <a:pt x="116137" y="24846"/>
                    <a:pt x="112995" y="27987"/>
                  </a:cubicBezTo>
                  <a:cubicBezTo>
                    <a:pt x="109854" y="31129"/>
                    <a:pt x="105951" y="32747"/>
                    <a:pt x="101382" y="32747"/>
                  </a:cubicBezTo>
                  <a:cubicBezTo>
                    <a:pt x="96812" y="32747"/>
                    <a:pt x="92909" y="31129"/>
                    <a:pt x="89768" y="27987"/>
                  </a:cubicBezTo>
                  <a:cubicBezTo>
                    <a:pt x="86627" y="24846"/>
                    <a:pt x="85008" y="20943"/>
                    <a:pt x="85008" y="16373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0" name="Frihandsfigur 119">
              <a:extLst>
                <a:ext uri="{FF2B5EF4-FFF2-40B4-BE49-F238E27FC236}">
                  <a16:creationId xmlns:a16="http://schemas.microsoft.com/office/drawing/2014/main" id="{57A44267-A5D0-631B-3DAA-B328EDA73F12}"/>
                </a:ext>
              </a:extLst>
            </p:cNvPr>
            <p:cNvSpPr/>
            <p:nvPr/>
          </p:nvSpPr>
          <p:spPr>
            <a:xfrm>
              <a:off x="7899831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4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5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1" y="179726"/>
                    <a:pt x="60544" y="183629"/>
                  </a:cubicBezTo>
                  <a:cubicBezTo>
                    <a:pt x="64447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4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5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3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1" name="Frihandsfigur 120">
              <a:extLst>
                <a:ext uri="{FF2B5EF4-FFF2-40B4-BE49-F238E27FC236}">
                  <a16:creationId xmlns:a16="http://schemas.microsoft.com/office/drawing/2014/main" id="{C1FB4602-72FD-7EBF-188C-E158425E08AB}"/>
                </a:ext>
              </a:extLst>
            </p:cNvPr>
            <p:cNvSpPr/>
            <p:nvPr/>
          </p:nvSpPr>
          <p:spPr>
            <a:xfrm>
              <a:off x="8013873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3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4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1" y="179726"/>
                    <a:pt x="60543" y="183629"/>
                  </a:cubicBezTo>
                  <a:cubicBezTo>
                    <a:pt x="64446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3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4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2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2" name="Frihandsfigur 121">
              <a:extLst>
                <a:ext uri="{FF2B5EF4-FFF2-40B4-BE49-F238E27FC236}">
                  <a16:creationId xmlns:a16="http://schemas.microsoft.com/office/drawing/2014/main" id="{7DA4652D-14FC-02C3-3BB2-645939B3DF5C}"/>
                </a:ext>
              </a:extLst>
            </p:cNvPr>
            <p:cNvSpPr/>
            <p:nvPr/>
          </p:nvSpPr>
          <p:spPr>
            <a:xfrm>
              <a:off x="8148763" y="5541354"/>
              <a:ext cx="84246" cy="162401"/>
            </a:xfrm>
            <a:custGeom>
              <a:avLst/>
              <a:gdLst>
                <a:gd name="connsiteX0" fmla="*/ 1713 w 84246"/>
                <a:gd name="connsiteY0" fmla="*/ 48644 h 162401"/>
                <a:gd name="connsiteX1" fmla="*/ 1333 w 84246"/>
                <a:gd name="connsiteY1" fmla="*/ 37887 h 162401"/>
                <a:gd name="connsiteX2" fmla="*/ 857 w 84246"/>
                <a:gd name="connsiteY2" fmla="*/ 25036 h 162401"/>
                <a:gd name="connsiteX3" fmla="*/ 381 w 84246"/>
                <a:gd name="connsiteY3" fmla="*/ 12851 h 162401"/>
                <a:gd name="connsiteX4" fmla="*/ 0 w 84246"/>
                <a:gd name="connsiteY4" fmla="*/ 4093 h 162401"/>
                <a:gd name="connsiteX5" fmla="*/ 20562 w 84246"/>
                <a:gd name="connsiteY5" fmla="*/ 4093 h 162401"/>
                <a:gd name="connsiteX6" fmla="*/ 21038 w 84246"/>
                <a:gd name="connsiteY6" fmla="*/ 21228 h 162401"/>
                <a:gd name="connsiteX7" fmla="*/ 21895 w 84246"/>
                <a:gd name="connsiteY7" fmla="*/ 31890 h 162401"/>
                <a:gd name="connsiteX8" fmla="*/ 42076 w 84246"/>
                <a:gd name="connsiteY8" fmla="*/ 8948 h 162401"/>
                <a:gd name="connsiteX9" fmla="*/ 72252 w 84246"/>
                <a:gd name="connsiteY9" fmla="*/ 0 h 162401"/>
                <a:gd name="connsiteX10" fmla="*/ 78249 w 84246"/>
                <a:gd name="connsiteY10" fmla="*/ 476 h 162401"/>
                <a:gd name="connsiteX11" fmla="*/ 84246 w 84246"/>
                <a:gd name="connsiteY11" fmla="*/ 1713 h 162401"/>
                <a:gd name="connsiteX12" fmla="*/ 81867 w 84246"/>
                <a:gd name="connsiteY12" fmla="*/ 21895 h 162401"/>
                <a:gd name="connsiteX13" fmla="*/ 73966 w 84246"/>
                <a:gd name="connsiteY13" fmla="*/ 20562 h 162401"/>
                <a:gd name="connsiteX14" fmla="*/ 50834 w 84246"/>
                <a:gd name="connsiteY14" fmla="*/ 24846 h 162401"/>
                <a:gd name="connsiteX15" fmla="*/ 34746 w 84246"/>
                <a:gd name="connsiteY15" fmla="*/ 36650 h 162401"/>
                <a:gd name="connsiteX16" fmla="*/ 25321 w 84246"/>
                <a:gd name="connsiteY16" fmla="*/ 54261 h 162401"/>
                <a:gd name="connsiteX17" fmla="*/ 22275 w 84246"/>
                <a:gd name="connsiteY17" fmla="*/ 76060 h 162401"/>
                <a:gd name="connsiteX18" fmla="*/ 22275 w 84246"/>
                <a:gd name="connsiteY18" fmla="*/ 162401 h 162401"/>
                <a:gd name="connsiteX19" fmla="*/ 1713 w 84246"/>
                <a:gd name="connsiteY19" fmla="*/ 162401 h 162401"/>
                <a:gd name="connsiteX20" fmla="*/ 1713 w 84246"/>
                <a:gd name="connsiteY20" fmla="*/ 48644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246" h="162401">
                  <a:moveTo>
                    <a:pt x="1713" y="48644"/>
                  </a:moveTo>
                  <a:cubicBezTo>
                    <a:pt x="1713" y="45693"/>
                    <a:pt x="1618" y="42076"/>
                    <a:pt x="1333" y="37887"/>
                  </a:cubicBezTo>
                  <a:cubicBezTo>
                    <a:pt x="1142" y="33699"/>
                    <a:pt x="952" y="29415"/>
                    <a:pt x="857" y="25036"/>
                  </a:cubicBezTo>
                  <a:cubicBezTo>
                    <a:pt x="761" y="20657"/>
                    <a:pt x="571" y="16659"/>
                    <a:pt x="381" y="12851"/>
                  </a:cubicBezTo>
                  <a:cubicBezTo>
                    <a:pt x="190" y="9044"/>
                    <a:pt x="0" y="6188"/>
                    <a:pt x="0" y="4093"/>
                  </a:cubicBezTo>
                  <a:lnTo>
                    <a:pt x="20562" y="4093"/>
                  </a:lnTo>
                  <a:cubicBezTo>
                    <a:pt x="20752" y="9996"/>
                    <a:pt x="20943" y="15707"/>
                    <a:pt x="21038" y="21228"/>
                  </a:cubicBezTo>
                  <a:cubicBezTo>
                    <a:pt x="21133" y="26749"/>
                    <a:pt x="21419" y="30272"/>
                    <a:pt x="21895" y="31890"/>
                  </a:cubicBezTo>
                  <a:cubicBezTo>
                    <a:pt x="27130" y="22561"/>
                    <a:pt x="33889" y="14850"/>
                    <a:pt x="42076" y="8948"/>
                  </a:cubicBezTo>
                  <a:cubicBezTo>
                    <a:pt x="50262" y="3046"/>
                    <a:pt x="60353" y="0"/>
                    <a:pt x="72252" y="0"/>
                  </a:cubicBezTo>
                  <a:cubicBezTo>
                    <a:pt x="74346" y="0"/>
                    <a:pt x="76345" y="191"/>
                    <a:pt x="78249" y="476"/>
                  </a:cubicBezTo>
                  <a:cubicBezTo>
                    <a:pt x="80153" y="762"/>
                    <a:pt x="82152" y="1238"/>
                    <a:pt x="84246" y="1713"/>
                  </a:cubicBezTo>
                  <a:lnTo>
                    <a:pt x="81867" y="21895"/>
                  </a:lnTo>
                  <a:cubicBezTo>
                    <a:pt x="79106" y="20943"/>
                    <a:pt x="76536" y="20562"/>
                    <a:pt x="73966" y="20562"/>
                  </a:cubicBezTo>
                  <a:cubicBezTo>
                    <a:pt x="65017" y="20562"/>
                    <a:pt x="57307" y="21990"/>
                    <a:pt x="50834" y="24846"/>
                  </a:cubicBezTo>
                  <a:cubicBezTo>
                    <a:pt x="44360" y="27701"/>
                    <a:pt x="38934" y="31604"/>
                    <a:pt x="34746" y="36650"/>
                  </a:cubicBezTo>
                  <a:cubicBezTo>
                    <a:pt x="30557" y="41695"/>
                    <a:pt x="27416" y="47597"/>
                    <a:pt x="25321" y="54261"/>
                  </a:cubicBezTo>
                  <a:cubicBezTo>
                    <a:pt x="23227" y="61019"/>
                    <a:pt x="22275" y="68254"/>
                    <a:pt x="22275" y="76060"/>
                  </a:cubicBezTo>
                  <a:lnTo>
                    <a:pt x="22275" y="162401"/>
                  </a:lnTo>
                  <a:lnTo>
                    <a:pt x="1713" y="162401"/>
                  </a:lnTo>
                  <a:lnTo>
                    <a:pt x="1713" y="48644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3" name="Frihandsfigur 122">
              <a:extLst>
                <a:ext uri="{FF2B5EF4-FFF2-40B4-BE49-F238E27FC236}">
                  <a16:creationId xmlns:a16="http://schemas.microsoft.com/office/drawing/2014/main" id="{AEEE362F-DFCE-C4C4-CEAD-42967DB8E901}"/>
                </a:ext>
              </a:extLst>
            </p:cNvPr>
            <p:cNvSpPr/>
            <p:nvPr/>
          </p:nvSpPr>
          <p:spPr>
            <a:xfrm>
              <a:off x="8249574" y="5541259"/>
              <a:ext cx="153547" cy="166684"/>
            </a:xfrm>
            <a:custGeom>
              <a:avLst/>
              <a:gdLst>
                <a:gd name="connsiteX0" fmla="*/ 148693 w 153547"/>
                <a:gd name="connsiteY0" fmla="*/ 132700 h 166684"/>
                <a:gd name="connsiteX1" fmla="*/ 119088 w 153547"/>
                <a:gd name="connsiteY1" fmla="*/ 158784 h 166684"/>
                <a:gd name="connsiteX2" fmla="*/ 80153 w 153547"/>
                <a:gd name="connsiteY2" fmla="*/ 166685 h 166684"/>
                <a:gd name="connsiteX3" fmla="*/ 47216 w 153547"/>
                <a:gd name="connsiteY3" fmla="*/ 160497 h 166684"/>
                <a:gd name="connsiteX4" fmla="*/ 21895 w 153547"/>
                <a:gd name="connsiteY4" fmla="*/ 143172 h 166684"/>
                <a:gd name="connsiteX5" fmla="*/ 5616 w 153547"/>
                <a:gd name="connsiteY5" fmla="*/ 116803 h 166684"/>
                <a:gd name="connsiteX6" fmla="*/ 0 w 153547"/>
                <a:gd name="connsiteY6" fmla="*/ 83009 h 166684"/>
                <a:gd name="connsiteX7" fmla="*/ 5807 w 153547"/>
                <a:gd name="connsiteY7" fmla="*/ 50072 h 166684"/>
                <a:gd name="connsiteX8" fmla="*/ 22275 w 153547"/>
                <a:gd name="connsiteY8" fmla="*/ 23893 h 166684"/>
                <a:gd name="connsiteX9" fmla="*/ 47311 w 153547"/>
                <a:gd name="connsiteY9" fmla="*/ 6378 h 166684"/>
                <a:gd name="connsiteX10" fmla="*/ 79201 w 153547"/>
                <a:gd name="connsiteY10" fmla="*/ 0 h 166684"/>
                <a:gd name="connsiteX11" fmla="*/ 111282 w 153547"/>
                <a:gd name="connsiteY11" fmla="*/ 6378 h 166684"/>
                <a:gd name="connsiteX12" fmla="*/ 134604 w 153547"/>
                <a:gd name="connsiteY12" fmla="*/ 23132 h 166684"/>
                <a:gd name="connsiteX13" fmla="*/ 148788 w 153547"/>
                <a:gd name="connsiteY13" fmla="*/ 46931 h 166684"/>
                <a:gd name="connsiteX14" fmla="*/ 153548 w 153547"/>
                <a:gd name="connsiteY14" fmla="*/ 73965 h 166684"/>
                <a:gd name="connsiteX15" fmla="*/ 153548 w 153547"/>
                <a:gd name="connsiteY15" fmla="*/ 88340 h 166684"/>
                <a:gd name="connsiteX16" fmla="*/ 20562 w 153547"/>
                <a:gd name="connsiteY16" fmla="*/ 88340 h 166684"/>
                <a:gd name="connsiteX17" fmla="*/ 23132 w 153547"/>
                <a:gd name="connsiteY17" fmla="*/ 104999 h 166684"/>
                <a:gd name="connsiteX18" fmla="*/ 32556 w 153547"/>
                <a:gd name="connsiteY18" fmla="*/ 124704 h 166684"/>
                <a:gd name="connsiteX19" fmla="*/ 50929 w 153547"/>
                <a:gd name="connsiteY19" fmla="*/ 141172 h 166684"/>
                <a:gd name="connsiteX20" fmla="*/ 80534 w 153547"/>
                <a:gd name="connsiteY20" fmla="*/ 148027 h 166684"/>
                <a:gd name="connsiteX21" fmla="*/ 110996 w 153547"/>
                <a:gd name="connsiteY21" fmla="*/ 140506 h 166684"/>
                <a:gd name="connsiteX22" fmla="*/ 133652 w 153547"/>
                <a:gd name="connsiteY22" fmla="*/ 119944 h 166684"/>
                <a:gd name="connsiteX23" fmla="*/ 148693 w 153547"/>
                <a:gd name="connsiteY23" fmla="*/ 132700 h 166684"/>
                <a:gd name="connsiteX24" fmla="*/ 132986 w 153547"/>
                <a:gd name="connsiteY24" fmla="*/ 70063 h 166684"/>
                <a:gd name="connsiteX25" fmla="*/ 128702 w 153547"/>
                <a:gd name="connsiteY25" fmla="*/ 50167 h 166684"/>
                <a:gd name="connsiteX26" fmla="*/ 117089 w 153547"/>
                <a:gd name="connsiteY26" fmla="*/ 33889 h 166684"/>
                <a:gd name="connsiteX27" fmla="*/ 99573 w 153547"/>
                <a:gd name="connsiteY27" fmla="*/ 22751 h 166684"/>
                <a:gd name="connsiteX28" fmla="*/ 78154 w 153547"/>
                <a:gd name="connsiteY28" fmla="*/ 18658 h 166684"/>
                <a:gd name="connsiteX29" fmla="*/ 50262 w 153547"/>
                <a:gd name="connsiteY29" fmla="*/ 25512 h 166684"/>
                <a:gd name="connsiteX30" fmla="*/ 32651 w 153547"/>
                <a:gd name="connsiteY30" fmla="*/ 41314 h 166684"/>
                <a:gd name="connsiteX31" fmla="*/ 23418 w 153547"/>
                <a:gd name="connsiteY31" fmla="*/ 58639 h 166684"/>
                <a:gd name="connsiteX32" fmla="*/ 20657 w 153547"/>
                <a:gd name="connsiteY32" fmla="*/ 70158 h 166684"/>
                <a:gd name="connsiteX33" fmla="*/ 132986 w 153547"/>
                <a:gd name="connsiteY33" fmla="*/ 70158 h 1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47" h="166684">
                  <a:moveTo>
                    <a:pt x="148693" y="132700"/>
                  </a:moveTo>
                  <a:cubicBezTo>
                    <a:pt x="140697" y="144790"/>
                    <a:pt x="130796" y="153453"/>
                    <a:pt x="119088" y="158784"/>
                  </a:cubicBezTo>
                  <a:cubicBezTo>
                    <a:pt x="107284" y="164019"/>
                    <a:pt x="94337" y="166685"/>
                    <a:pt x="80153" y="166685"/>
                  </a:cubicBezTo>
                  <a:cubicBezTo>
                    <a:pt x="68064" y="166685"/>
                    <a:pt x="57116" y="164590"/>
                    <a:pt x="47216" y="160497"/>
                  </a:cubicBezTo>
                  <a:cubicBezTo>
                    <a:pt x="37411" y="156404"/>
                    <a:pt x="28939" y="150597"/>
                    <a:pt x="21895" y="143172"/>
                  </a:cubicBezTo>
                  <a:cubicBezTo>
                    <a:pt x="14850" y="135747"/>
                    <a:pt x="9424" y="126988"/>
                    <a:pt x="5616" y="116803"/>
                  </a:cubicBezTo>
                  <a:cubicBezTo>
                    <a:pt x="1809" y="106617"/>
                    <a:pt x="0" y="95384"/>
                    <a:pt x="0" y="83009"/>
                  </a:cubicBezTo>
                  <a:cubicBezTo>
                    <a:pt x="0" y="71110"/>
                    <a:pt x="1904" y="60162"/>
                    <a:pt x="5807" y="50072"/>
                  </a:cubicBezTo>
                  <a:cubicBezTo>
                    <a:pt x="9710" y="39981"/>
                    <a:pt x="15136" y="31319"/>
                    <a:pt x="22275" y="23893"/>
                  </a:cubicBezTo>
                  <a:cubicBezTo>
                    <a:pt x="29320" y="16468"/>
                    <a:pt x="37697" y="10662"/>
                    <a:pt x="47311" y="6378"/>
                  </a:cubicBezTo>
                  <a:cubicBezTo>
                    <a:pt x="56926" y="2189"/>
                    <a:pt x="67493" y="0"/>
                    <a:pt x="79201" y="0"/>
                  </a:cubicBezTo>
                  <a:cubicBezTo>
                    <a:pt x="91291" y="0"/>
                    <a:pt x="101953" y="2094"/>
                    <a:pt x="111282" y="6378"/>
                  </a:cubicBezTo>
                  <a:cubicBezTo>
                    <a:pt x="120516" y="10566"/>
                    <a:pt x="128322" y="16183"/>
                    <a:pt x="134604" y="23132"/>
                  </a:cubicBezTo>
                  <a:cubicBezTo>
                    <a:pt x="140887" y="30081"/>
                    <a:pt x="145647" y="38078"/>
                    <a:pt x="148788" y="46931"/>
                  </a:cubicBezTo>
                  <a:cubicBezTo>
                    <a:pt x="152025" y="55879"/>
                    <a:pt x="153548" y="64827"/>
                    <a:pt x="153548" y="73965"/>
                  </a:cubicBezTo>
                  <a:lnTo>
                    <a:pt x="153548" y="88340"/>
                  </a:lnTo>
                  <a:lnTo>
                    <a:pt x="20562" y="88340"/>
                  </a:lnTo>
                  <a:cubicBezTo>
                    <a:pt x="20562" y="92719"/>
                    <a:pt x="21419" y="98240"/>
                    <a:pt x="23132" y="104999"/>
                  </a:cubicBezTo>
                  <a:cubicBezTo>
                    <a:pt x="24846" y="111758"/>
                    <a:pt x="27987" y="118326"/>
                    <a:pt x="32556" y="124704"/>
                  </a:cubicBezTo>
                  <a:cubicBezTo>
                    <a:pt x="37126" y="131082"/>
                    <a:pt x="43218" y="136603"/>
                    <a:pt x="50929" y="141172"/>
                  </a:cubicBezTo>
                  <a:cubicBezTo>
                    <a:pt x="58544" y="145742"/>
                    <a:pt x="68444" y="148027"/>
                    <a:pt x="80534" y="148027"/>
                  </a:cubicBezTo>
                  <a:cubicBezTo>
                    <a:pt x="91005" y="148027"/>
                    <a:pt x="101191" y="145551"/>
                    <a:pt x="110996" y="140506"/>
                  </a:cubicBezTo>
                  <a:cubicBezTo>
                    <a:pt x="120801" y="135461"/>
                    <a:pt x="128322" y="128607"/>
                    <a:pt x="133652" y="119944"/>
                  </a:cubicBezTo>
                  <a:lnTo>
                    <a:pt x="148693" y="132700"/>
                  </a:lnTo>
                  <a:close/>
                  <a:moveTo>
                    <a:pt x="132986" y="70063"/>
                  </a:moveTo>
                  <a:cubicBezTo>
                    <a:pt x="132986" y="63018"/>
                    <a:pt x="131558" y="56355"/>
                    <a:pt x="128702" y="50167"/>
                  </a:cubicBezTo>
                  <a:cubicBezTo>
                    <a:pt x="125846" y="43980"/>
                    <a:pt x="121943" y="38553"/>
                    <a:pt x="117089" y="33889"/>
                  </a:cubicBezTo>
                  <a:cubicBezTo>
                    <a:pt x="112139" y="29224"/>
                    <a:pt x="106332" y="25512"/>
                    <a:pt x="99573" y="22751"/>
                  </a:cubicBezTo>
                  <a:cubicBezTo>
                    <a:pt x="92814" y="19991"/>
                    <a:pt x="85674" y="18658"/>
                    <a:pt x="78154" y="18658"/>
                  </a:cubicBezTo>
                  <a:cubicBezTo>
                    <a:pt x="66921" y="18658"/>
                    <a:pt x="57687" y="20943"/>
                    <a:pt x="50262" y="25512"/>
                  </a:cubicBezTo>
                  <a:cubicBezTo>
                    <a:pt x="42837" y="30081"/>
                    <a:pt x="36935" y="35317"/>
                    <a:pt x="32651" y="41314"/>
                  </a:cubicBezTo>
                  <a:cubicBezTo>
                    <a:pt x="28273" y="47216"/>
                    <a:pt x="25226" y="53023"/>
                    <a:pt x="23418" y="58639"/>
                  </a:cubicBezTo>
                  <a:cubicBezTo>
                    <a:pt x="21609" y="64256"/>
                    <a:pt x="20657" y="68063"/>
                    <a:pt x="20657" y="70158"/>
                  </a:cubicBezTo>
                  <a:lnTo>
                    <a:pt x="132986" y="7015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</p:grpSp>
    </p:spTree>
    <p:extLst>
      <p:ext uri="{BB962C8B-B14F-4D97-AF65-F5344CB8AC3E}">
        <p14:creationId xmlns:p14="http://schemas.microsoft.com/office/powerpoint/2010/main" val="104214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tiel med halvbild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DA4C1-9BE7-E434-2366-A99A12300F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5" y="2181951"/>
            <a:ext cx="4042574" cy="2494101"/>
          </a:xfrm>
        </p:spPr>
        <p:txBody>
          <a:bodyPr anchor="ctr"/>
          <a:lstStyle>
            <a:lvl1pPr>
              <a:lnSpc>
                <a:spcPct val="85000"/>
              </a:lnSpc>
              <a:defRPr sz="5688"/>
            </a:lvl1pPr>
          </a:lstStyle>
          <a:p>
            <a:r>
              <a:rPr lang="sv-SE" dirty="0"/>
              <a:t>Klicka för rubrik till kapitel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9203B41-919B-040A-5D77-2729D5F36F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3000" y="0"/>
            <a:ext cx="4953000" cy="6858000"/>
          </a:xfrm>
          <a:noFill/>
        </p:spPr>
        <p:txBody>
          <a:bodyPr/>
          <a:lstStyle>
            <a:lvl1pPr marL="0" indent="0">
              <a:buNone/>
              <a:defRPr sz="975"/>
            </a:lvl1pPr>
          </a:lstStyle>
          <a:p>
            <a:r>
              <a:rPr lang="sv-SE" dirty="0"/>
              <a:t>Klicka på ikonen för infoga bild eller illustration med transparent bakgrund (</a:t>
            </a:r>
            <a:r>
              <a:rPr lang="sv-SE" dirty="0" err="1"/>
              <a:t>svg</a:t>
            </a:r>
            <a:r>
              <a:rPr lang="sv-SE" dirty="0"/>
              <a:t> eller </a:t>
            </a:r>
            <a:r>
              <a:rPr lang="sv-SE" dirty="0" err="1"/>
              <a:t>png</a:t>
            </a:r>
            <a:r>
              <a:rPr lang="sv-SE" dirty="0"/>
              <a:t>)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DF84CE-4F8E-7C42-BD88-338D95028B9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5F495CF-3299-9749-94F2-656A505A17DC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EB0E0D-8DFC-4F44-898A-13B02C7468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034A4A-CFD6-2C4D-9710-7EBC201AF0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2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tiel med helbild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9203B41-919B-040A-5D77-2729D5F36F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rgbClr val="D0DCF2"/>
          </a:solidFill>
        </p:spPr>
        <p:txBody>
          <a:bodyPr/>
          <a:lstStyle>
            <a:lvl1pPr marL="0" indent="0">
              <a:buNone/>
              <a:defRPr sz="975"/>
            </a:lvl1pPr>
          </a:lstStyle>
          <a:p>
            <a:r>
              <a:rPr lang="sv-SE" dirty="0"/>
              <a:t>För att infoga en bild, klicka på bildplatshållaren, gå till Infoga – Bilder och välj en passande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6EDA4C1-9BE7-E434-2366-A99A12300F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5" y="2181951"/>
            <a:ext cx="8562186" cy="2494101"/>
          </a:xfrm>
        </p:spPr>
        <p:txBody>
          <a:bodyPr anchor="ctr"/>
          <a:lstStyle>
            <a:lvl1pPr>
              <a:lnSpc>
                <a:spcPct val="85000"/>
              </a:lnSpc>
              <a:defRPr sz="5688"/>
            </a:lvl1pPr>
          </a:lstStyle>
          <a:p>
            <a:r>
              <a:rPr lang="sv-SE" dirty="0"/>
              <a:t>Klicka för rubrik till kapitel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4807B43-FCF9-4E44-B5B0-ECCE080885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5AEF8DC-5E74-B945-95BE-3A48F3FB1E11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029273-5224-514E-8493-2F5067EAE5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F7C752-767A-E74D-BB1A-E8A8EEA96B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2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52F5B4-5491-E5CC-AF1D-5CB710E24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139" y="836614"/>
            <a:ext cx="8569722" cy="5183186"/>
          </a:xfrm>
        </p:spPr>
        <p:txBody>
          <a:bodyPr lIns="360000" rIns="360000" anchor="ctr"/>
          <a:lstStyle>
            <a:lvl1pPr marL="0" indent="0" algn="ctr">
              <a:lnSpc>
                <a:spcPct val="90000"/>
              </a:lnSpc>
              <a:spcBef>
                <a:spcPts val="813"/>
              </a:spcBef>
              <a:spcAft>
                <a:spcPts val="1625"/>
              </a:spcAft>
              <a:buNone/>
              <a:defRPr sz="5688">
                <a:latin typeface="+mj-lt"/>
              </a:defRPr>
            </a:lvl1pPr>
            <a:lvl2pPr marL="548184" indent="-257969" algn="ctr">
              <a:buFont typeface="Systemtypsnitt normalt"/>
              <a:buChar char="—"/>
              <a:defRPr sz="195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Klicka för att skriva ett väl valt citat</a:t>
            </a:r>
          </a:p>
          <a:p>
            <a:pPr lvl="1"/>
            <a:r>
              <a:rPr lang="sv-SE" dirty="0"/>
              <a:t>Namn på den personen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27945D7-E8DE-F64E-AC84-D421853E7E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DF369D4-426D-0A45-A6EF-55A6E27CF4B0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1C4AF8F-2779-7D47-A1F4-A25C5881ED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1B35CC-C903-7545-8859-E0908B57E6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6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halvbild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143B3C-F80C-CB82-C81C-C70EFCAA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5" y="845999"/>
            <a:ext cx="4042574" cy="1249502"/>
          </a:xfrm>
        </p:spPr>
        <p:txBody>
          <a:bodyPr/>
          <a:lstStyle/>
          <a:p>
            <a:r>
              <a:rPr lang="sv-SE" dirty="0"/>
              <a:t>Klicka här för rubrik på max två rader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156E25-A24D-8942-D2DB-1394F6A80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79" y="2466000"/>
            <a:ext cx="4042370" cy="3562350"/>
          </a:xfrm>
        </p:spPr>
        <p:txBody>
          <a:bodyPr/>
          <a:lstStyle/>
          <a:p>
            <a:pPr lvl="0"/>
            <a:r>
              <a:rPr lang="sv-SE" dirty="0"/>
              <a:t>Klicka här för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7365F54-E2B3-4703-B627-0CC62CBDD4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53000" y="0"/>
            <a:ext cx="4953000" cy="6858000"/>
          </a:xfrm>
          <a:noFill/>
        </p:spPr>
        <p:txBody>
          <a:bodyPr/>
          <a:lstStyle>
            <a:lvl1pPr marL="0" indent="0">
              <a:buNone/>
              <a:defRPr sz="975"/>
            </a:lvl1pPr>
          </a:lstStyle>
          <a:p>
            <a:r>
              <a:rPr lang="sv-SE" dirty="0"/>
              <a:t>Klicka på ikonen för infoga bild eller illustration med transparent bakgrund (</a:t>
            </a:r>
            <a:r>
              <a:rPr lang="sv-SE" dirty="0" err="1"/>
              <a:t>svg</a:t>
            </a:r>
            <a:r>
              <a:rPr lang="sv-SE" dirty="0"/>
              <a:t> eller </a:t>
            </a:r>
            <a:r>
              <a:rPr lang="sv-SE" dirty="0" err="1"/>
              <a:t>png</a:t>
            </a:r>
            <a:r>
              <a:rPr lang="sv-SE" dirty="0"/>
              <a:t>)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21E8A0-C956-804F-ADAA-CB34C792F3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9A47D6-6BA0-B642-B1C8-AB4795940F16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1CEEAA-5DBD-8D4A-AFB0-7C47AF0059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E9C0D1-DB53-4C41-B08A-696713655B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6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143B3C-F80C-CB82-C81C-C70EFCAA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5" y="845999"/>
            <a:ext cx="8562186" cy="1249502"/>
          </a:xfrm>
        </p:spPr>
        <p:txBody>
          <a:bodyPr/>
          <a:lstStyle/>
          <a:p>
            <a:r>
              <a:rPr lang="sv-SE" dirty="0"/>
              <a:t>Klicka här för rubrik på max två rader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156E25-A24D-8942-D2DB-1394F6A80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78" y="2466000"/>
            <a:ext cx="6282842" cy="3562350"/>
          </a:xfrm>
        </p:spPr>
        <p:txBody>
          <a:bodyPr/>
          <a:lstStyle/>
          <a:p>
            <a:pPr lvl="0"/>
            <a:r>
              <a:rPr lang="sv-SE" dirty="0"/>
              <a:t>Klicka här för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3D1FBF0-E854-A448-AE96-CAA8022BC7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5FA0574-D399-574A-90E1-9ADF3826FA12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D74672-561A-0545-975A-2E9AF4BC22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7696A5-A6EA-D84F-9E00-E6A9463D1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4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diagram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143B3C-F80C-CB82-C81C-C70EFCAA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5" y="845999"/>
            <a:ext cx="4042574" cy="1249502"/>
          </a:xfrm>
        </p:spPr>
        <p:txBody>
          <a:bodyPr/>
          <a:lstStyle/>
          <a:p>
            <a:r>
              <a:rPr lang="sv-SE" dirty="0"/>
              <a:t>Klicka här för rubrik på max två rader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156E25-A24D-8942-D2DB-1394F6A80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79" y="2466000"/>
            <a:ext cx="4042370" cy="3562350"/>
          </a:xfrm>
        </p:spPr>
        <p:txBody>
          <a:bodyPr/>
          <a:lstStyle>
            <a:lvl1pPr marL="216694" indent="-216694">
              <a:buFont typeface="Arial" panose="020B0604020202020204" pitchFamily="34" charset="0"/>
              <a:buChar char="•"/>
              <a:defRPr/>
            </a:lvl1pPr>
            <a:lvl2pPr marL="402431" indent="-185738">
              <a:buFont typeface="Arial" panose="020B0604020202020204" pitchFamily="34" charset="0"/>
              <a:buChar char="•"/>
              <a:defRPr/>
            </a:lvl2pPr>
            <a:lvl3pPr marL="620415" indent="-217984">
              <a:buFont typeface="Arial" panose="020B0604020202020204" pitchFamily="34" charset="0"/>
              <a:buChar char="•"/>
              <a:defRPr/>
            </a:lvl3pPr>
            <a:lvl4pPr marL="797123" indent="-176709">
              <a:buFont typeface="Arial" panose="020B0604020202020204" pitchFamily="34" charset="0"/>
              <a:buChar char="•"/>
              <a:defRPr/>
            </a:lvl4pPr>
            <a:lvl5pPr marL="975122" indent="-17799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981A1689-0DCC-FD5B-0D7D-CC669A12AFC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953000" y="836614"/>
            <a:ext cx="4284861" cy="5183187"/>
          </a:xfrm>
        </p:spPr>
        <p:txBody>
          <a:bodyPr/>
          <a:lstStyle>
            <a:lvl1pPr marL="0" indent="0">
              <a:buNone/>
              <a:defRPr sz="975"/>
            </a:lvl1pPr>
          </a:lstStyle>
          <a:p>
            <a:r>
              <a:rPr lang="sv-SE" noProof="0"/>
              <a:t>Klicka på ikonen för att infoga 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5366837-FE69-CC44-B3D2-68AA62AFCE1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A6267E4-0ED7-E64C-9CD6-23D1A91CF9DE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7EAADF-1125-F94C-A693-B9E817BDE2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75F3DD-7D03-1343-964F-60E4D9F8E2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74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143B3C-F80C-CB82-C81C-C70EFCAA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5" y="845999"/>
            <a:ext cx="8562186" cy="603660"/>
          </a:xfrm>
        </p:spPr>
        <p:txBody>
          <a:bodyPr/>
          <a:lstStyle/>
          <a:p>
            <a:r>
              <a:rPr lang="sv-SE" dirty="0"/>
              <a:t>Klicka här för rubrik på max en rad</a:t>
            </a:r>
          </a:p>
        </p:txBody>
      </p:sp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981A1689-0DCC-FD5B-0D7D-CC669A12AFC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75675" y="2457450"/>
            <a:ext cx="8562186" cy="3562350"/>
          </a:xfrm>
        </p:spPr>
        <p:txBody>
          <a:bodyPr/>
          <a:lstStyle>
            <a:lvl1pPr marL="0" indent="0">
              <a:buNone/>
              <a:defRPr sz="975"/>
            </a:lvl1pPr>
          </a:lstStyle>
          <a:p>
            <a:r>
              <a:rPr lang="sv-SE" noProof="0" dirty="0"/>
              <a:t>Klicka på ikonen för att infoga 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5366837-FE69-CC44-B3D2-68AA62AFCE1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9031EC7-2ECA-9644-9AC2-54AB6EDC23C5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7EAADF-1125-F94C-A693-B9E817BDE2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75F3DD-7D03-1343-964F-60E4D9F8E2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17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143B3C-F80C-CB82-C81C-C70EFCAA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5" y="845999"/>
            <a:ext cx="8562186" cy="603660"/>
          </a:xfrm>
        </p:spPr>
        <p:txBody>
          <a:bodyPr/>
          <a:lstStyle/>
          <a:p>
            <a:r>
              <a:rPr lang="sv-SE" dirty="0"/>
              <a:t>Klicka här för rubrik på max en rad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5366837-FE69-CC44-B3D2-68AA62AFCE1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B1E4A9B-193D-3C40-AA42-290C75F4B5F3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7EAADF-1125-F94C-A693-B9E817BDE2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75F3DD-7D03-1343-964F-60E4D9F8E2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D0907421-521A-8B47-A38E-0C01FD0BCB39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75878" y="2457450"/>
            <a:ext cx="8561983" cy="3562350"/>
          </a:xfrm>
        </p:spPr>
        <p:txBody>
          <a:bodyPr/>
          <a:lstStyle>
            <a:lvl1pPr marL="0" indent="0">
              <a:buNone/>
              <a:defRPr sz="975"/>
            </a:lvl1pPr>
          </a:lstStyle>
          <a:p>
            <a:r>
              <a:rPr lang="sv-SE" dirty="0"/>
              <a:t>Klicka på ikonen för att infoga tabell</a:t>
            </a:r>
          </a:p>
        </p:txBody>
      </p:sp>
    </p:spTree>
    <p:extLst>
      <p:ext uri="{BB962C8B-B14F-4D97-AF65-F5344CB8AC3E}">
        <p14:creationId xmlns:p14="http://schemas.microsoft.com/office/powerpoint/2010/main" val="1773496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DA3AD7-3516-E908-A429-B7F022FCD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5" y="2016724"/>
            <a:ext cx="4042574" cy="1611452"/>
          </a:xfrm>
        </p:spPr>
        <p:txBody>
          <a:bodyPr anchor="t"/>
          <a:lstStyle>
            <a:lvl1pPr algn="ctr">
              <a:defRPr sz="10563"/>
            </a:lvl1pPr>
          </a:lstStyle>
          <a:p>
            <a:r>
              <a:rPr lang="sv-SE" dirty="0"/>
              <a:t>XX%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93C303-4C39-F6D8-42E0-1497C8C617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140" y="244800"/>
            <a:ext cx="8569721" cy="198820"/>
          </a:xfrm>
        </p:spPr>
        <p:txBody>
          <a:bodyPr/>
          <a:lstStyle>
            <a:lvl1pPr marL="0" indent="0" algn="ctr">
              <a:buNone/>
              <a:defRPr sz="1138" cap="all" spc="65" baseline="0">
                <a:latin typeface="Avenir LT 65 Medium" panose="02000A03020000020003" pitchFamily="2" charset="0"/>
              </a:defRPr>
            </a:lvl1pPr>
            <a:lvl2pPr marL="290215" indent="0">
              <a:buNone/>
              <a:defRPr/>
            </a:lvl2pPr>
            <a:lvl3pPr marL="548183" indent="0">
              <a:buNone/>
              <a:defRPr/>
            </a:lvl3pPr>
            <a:lvl4pPr marL="799703" indent="0">
              <a:buNone/>
              <a:defRPr/>
            </a:lvl4pPr>
            <a:lvl5pPr marL="1051222" indent="0">
              <a:buNone/>
              <a:defRPr/>
            </a:lvl5pPr>
          </a:lstStyle>
          <a:p>
            <a:pPr lvl="0"/>
            <a:r>
              <a:rPr lang="sv-SE" dirty="0"/>
              <a:t>Klicka här för sidrubrik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5DA3326-0580-7CA3-BED3-4EF07D2AC4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7752" y="2016864"/>
            <a:ext cx="4050109" cy="1611312"/>
          </a:xfrm>
        </p:spPr>
        <p:txBody>
          <a:bodyPr/>
          <a:lstStyle>
            <a:lvl1pPr marL="0" indent="0" algn="ctr">
              <a:lnSpc>
                <a:spcPct val="95000"/>
              </a:lnSpc>
              <a:buNone/>
              <a:defRPr sz="10563">
                <a:latin typeface="+mj-lt"/>
              </a:defRPr>
            </a:lvl1pPr>
            <a:lvl2pPr marL="290215" indent="0">
              <a:buNone/>
              <a:defRPr>
                <a:latin typeface="+mj-lt"/>
              </a:defRPr>
            </a:lvl2pPr>
            <a:lvl3pPr marL="548183" indent="0">
              <a:buNone/>
              <a:defRPr>
                <a:latin typeface="+mj-lt"/>
              </a:defRPr>
            </a:lvl3pPr>
            <a:lvl4pPr marL="799703" indent="0">
              <a:buNone/>
              <a:defRPr>
                <a:latin typeface="+mj-lt"/>
              </a:defRPr>
            </a:lvl4pPr>
            <a:lvl5pPr marL="1051222" indent="0">
              <a:buNone/>
              <a:defRPr>
                <a:latin typeface="+mj-lt"/>
              </a:defRPr>
            </a:lvl5pPr>
          </a:lstStyle>
          <a:p>
            <a:pPr lvl="0"/>
            <a:r>
              <a:rPr lang="sv-SE" dirty="0"/>
              <a:t>XX%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9932893-D46A-A70E-0B52-2CFF24828B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79" y="3811588"/>
            <a:ext cx="4042370" cy="1611451"/>
          </a:xfrm>
        </p:spPr>
        <p:txBody>
          <a:bodyPr/>
          <a:lstStyle>
            <a:lvl1pPr marL="0" indent="0" algn="ctr">
              <a:buNone/>
              <a:defRPr sz="2031"/>
            </a:lvl1pPr>
            <a:lvl2pPr marL="290215" indent="0" algn="ctr">
              <a:buNone/>
              <a:defRPr/>
            </a:lvl2pPr>
            <a:lvl3pPr marL="548183" indent="0" algn="ctr">
              <a:buNone/>
              <a:defRPr/>
            </a:lvl3pPr>
            <a:lvl4pPr marL="799703" indent="0" algn="ctr">
              <a:buNone/>
              <a:defRPr/>
            </a:lvl4pPr>
            <a:lvl5pPr marL="1051222" indent="0" algn="ctr">
              <a:buNone/>
              <a:defRPr/>
            </a:lvl5pPr>
          </a:lstStyle>
          <a:p>
            <a:pPr lvl="0"/>
            <a:r>
              <a:rPr lang="sv-SE" dirty="0"/>
              <a:t>Kort förklaring till statistik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8F234098-D247-7DB8-3D6E-19E90EE27E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7752" y="3811588"/>
            <a:ext cx="4042370" cy="1611451"/>
          </a:xfrm>
        </p:spPr>
        <p:txBody>
          <a:bodyPr/>
          <a:lstStyle>
            <a:lvl1pPr marL="0" indent="0" algn="ctr">
              <a:buNone/>
              <a:defRPr sz="2031"/>
            </a:lvl1pPr>
            <a:lvl2pPr marL="290215" indent="0" algn="ctr">
              <a:buNone/>
              <a:defRPr/>
            </a:lvl2pPr>
            <a:lvl3pPr marL="548183" indent="0" algn="ctr">
              <a:buNone/>
              <a:defRPr/>
            </a:lvl3pPr>
            <a:lvl4pPr marL="799703" indent="0" algn="ctr">
              <a:buNone/>
              <a:defRPr/>
            </a:lvl4pPr>
            <a:lvl5pPr marL="1051222" indent="0" algn="ctr">
              <a:buNone/>
              <a:defRPr/>
            </a:lvl5pPr>
          </a:lstStyle>
          <a:p>
            <a:pPr lvl="0"/>
            <a:r>
              <a:rPr lang="sv-SE" dirty="0"/>
              <a:t>Kort förklaring till statistik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E855B88-D676-1B42-B971-A7BA2964AE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D3862B-2F63-B24D-B9BA-45B28FFD5B9E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75E711-ECCE-4C4D-938C-F3688AF3CA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CD2233-AB87-0E40-9B7E-C678CD8C4B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772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med bil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93C303-4C39-F6D8-42E0-1497C8C617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140" y="244800"/>
            <a:ext cx="8569721" cy="198820"/>
          </a:xfrm>
        </p:spPr>
        <p:txBody>
          <a:bodyPr/>
          <a:lstStyle>
            <a:lvl1pPr marL="0" indent="0" algn="ctr">
              <a:buNone/>
              <a:defRPr sz="1138" cap="all" spc="65" baseline="0">
                <a:latin typeface="Avenir LT 65 Medium" panose="02000A03020000020003" pitchFamily="2" charset="0"/>
              </a:defRPr>
            </a:lvl1pPr>
            <a:lvl2pPr marL="290215" indent="0">
              <a:buNone/>
              <a:defRPr/>
            </a:lvl2pPr>
            <a:lvl3pPr marL="548183" indent="0">
              <a:buNone/>
              <a:defRPr/>
            </a:lvl3pPr>
            <a:lvl4pPr marL="799703" indent="0">
              <a:buNone/>
              <a:defRPr/>
            </a:lvl4pPr>
            <a:lvl5pPr marL="1051222" indent="0">
              <a:buNone/>
              <a:defRPr/>
            </a:lvl5pPr>
          </a:lstStyle>
          <a:p>
            <a:pPr lvl="0"/>
            <a:r>
              <a:rPr lang="sv-SE" dirty="0"/>
              <a:t>Klicka här för sidrubrik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9932893-D46A-A70E-0B52-2CFF24828B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79" y="4263560"/>
            <a:ext cx="2705422" cy="1181400"/>
          </a:xfrm>
        </p:spPr>
        <p:txBody>
          <a:bodyPr/>
          <a:lstStyle>
            <a:lvl1pPr marL="0" indent="0" algn="ctr">
              <a:buNone/>
              <a:defRPr sz="2031">
                <a:latin typeface="+mj-lt"/>
              </a:defRPr>
            </a:lvl1pPr>
            <a:lvl2pPr marL="290215" indent="0" algn="ctr">
              <a:buNone/>
              <a:defRPr/>
            </a:lvl2pPr>
            <a:lvl3pPr marL="548183" indent="0" algn="ctr">
              <a:buNone/>
              <a:defRPr/>
            </a:lvl3pPr>
            <a:lvl4pPr marL="799703" indent="0" algn="ctr">
              <a:buNone/>
              <a:defRPr/>
            </a:lvl4pPr>
            <a:lvl5pPr marL="1051222" indent="0" algn="ctr">
              <a:buNone/>
              <a:defRPr/>
            </a:lvl5pPr>
          </a:lstStyle>
          <a:p>
            <a:pPr lvl="0"/>
            <a:r>
              <a:rPr lang="sv-SE" dirty="0"/>
              <a:t>Kort förklaring till statistik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8F234098-D247-7DB8-3D6E-19E90EE27E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188" y="4263560"/>
            <a:ext cx="2705625" cy="1181401"/>
          </a:xfrm>
        </p:spPr>
        <p:txBody>
          <a:bodyPr/>
          <a:lstStyle>
            <a:lvl1pPr marL="0" indent="0" algn="ctr">
              <a:buNone/>
              <a:defRPr sz="2031">
                <a:latin typeface="+mj-lt"/>
              </a:defRPr>
            </a:lvl1pPr>
            <a:lvl2pPr marL="290215" indent="0" algn="ctr">
              <a:buNone/>
              <a:defRPr/>
            </a:lvl2pPr>
            <a:lvl3pPr marL="548183" indent="0" algn="ctr">
              <a:buNone/>
              <a:defRPr/>
            </a:lvl3pPr>
            <a:lvl4pPr marL="799703" indent="0" algn="ctr">
              <a:buNone/>
              <a:defRPr/>
            </a:lvl4pPr>
            <a:lvl5pPr marL="1051222" indent="0" algn="ctr">
              <a:buNone/>
              <a:defRPr/>
            </a:lvl5pPr>
          </a:lstStyle>
          <a:p>
            <a:pPr lvl="0"/>
            <a:r>
              <a:rPr lang="sv-SE" dirty="0"/>
              <a:t>Kort förklaring till statistik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DB4B209-584F-CC53-7E5D-6E991B7546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675" y="1253959"/>
            <a:ext cx="2705625" cy="2696400"/>
          </a:xfrm>
        </p:spPr>
        <p:txBody>
          <a:bodyPr/>
          <a:lstStyle>
            <a:lvl1pPr marL="0" indent="0">
              <a:buNone/>
              <a:defRPr sz="975"/>
            </a:lvl1pPr>
          </a:lstStyle>
          <a:p>
            <a:r>
              <a:rPr lang="sv-SE" dirty="0"/>
              <a:t>Klicka på ikonen för infoga bild eller illustration med transparent bakgrund (</a:t>
            </a:r>
            <a:r>
              <a:rPr lang="sv-SE" dirty="0" err="1"/>
              <a:t>svg</a:t>
            </a:r>
            <a:r>
              <a:rPr lang="sv-SE" dirty="0"/>
              <a:t> eller </a:t>
            </a:r>
            <a:r>
              <a:rPr lang="sv-SE" dirty="0" err="1"/>
              <a:t>png</a:t>
            </a:r>
            <a:r>
              <a:rPr lang="sv-SE" dirty="0"/>
              <a:t>)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B8F51F0F-77D0-7ADD-F66B-01A50AB2B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4496" y="4263560"/>
            <a:ext cx="2705625" cy="1181401"/>
          </a:xfrm>
        </p:spPr>
        <p:txBody>
          <a:bodyPr/>
          <a:lstStyle>
            <a:lvl1pPr marL="0" indent="0" algn="ctr">
              <a:buNone/>
              <a:defRPr sz="2031">
                <a:latin typeface="+mj-lt"/>
              </a:defRPr>
            </a:lvl1pPr>
            <a:lvl2pPr marL="290215" indent="0" algn="ctr">
              <a:buNone/>
              <a:defRPr/>
            </a:lvl2pPr>
            <a:lvl3pPr marL="548183" indent="0" algn="ctr">
              <a:buNone/>
              <a:defRPr/>
            </a:lvl3pPr>
            <a:lvl4pPr marL="799703" indent="0" algn="ctr">
              <a:buNone/>
              <a:defRPr/>
            </a:lvl4pPr>
            <a:lvl5pPr marL="1051222" indent="0" algn="ctr">
              <a:buNone/>
              <a:defRPr/>
            </a:lvl5pPr>
          </a:lstStyle>
          <a:p>
            <a:pPr lvl="0"/>
            <a:r>
              <a:rPr lang="sv-SE" dirty="0"/>
              <a:t>Kort förklaring till statistik</a:t>
            </a:r>
          </a:p>
        </p:txBody>
      </p:sp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7565CBCB-45E2-ADB1-FDFA-EAC910E463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188" y="1253959"/>
            <a:ext cx="2705625" cy="2696400"/>
          </a:xfrm>
        </p:spPr>
        <p:txBody>
          <a:bodyPr/>
          <a:lstStyle>
            <a:lvl1pPr marL="0" indent="0">
              <a:buNone/>
              <a:defRPr sz="975"/>
            </a:lvl1pPr>
          </a:lstStyle>
          <a:p>
            <a:r>
              <a:rPr lang="sv-SE" dirty="0"/>
              <a:t>Klicka på ikonen för infoga bild eller illustration med transparent bakgrund (</a:t>
            </a:r>
            <a:r>
              <a:rPr lang="sv-SE" dirty="0" err="1"/>
              <a:t>svg</a:t>
            </a:r>
            <a:r>
              <a:rPr lang="sv-SE" dirty="0"/>
              <a:t> eller </a:t>
            </a:r>
            <a:r>
              <a:rPr lang="sv-SE" dirty="0" err="1"/>
              <a:t>png</a:t>
            </a:r>
            <a:r>
              <a:rPr lang="sv-SE" dirty="0"/>
              <a:t>)</a:t>
            </a:r>
          </a:p>
        </p:txBody>
      </p:sp>
      <p:sp>
        <p:nvSpPr>
          <p:cNvPr id="13" name="Platshållare för bild 4">
            <a:extLst>
              <a:ext uri="{FF2B5EF4-FFF2-40B4-BE49-F238E27FC236}">
                <a16:creationId xmlns:a16="http://schemas.microsoft.com/office/drawing/2014/main" id="{EAA4C321-1DE5-4E4B-26BB-5C0D0D239A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24496" y="1253959"/>
            <a:ext cx="2705625" cy="2696400"/>
          </a:xfrm>
        </p:spPr>
        <p:txBody>
          <a:bodyPr/>
          <a:lstStyle>
            <a:lvl1pPr marL="0" indent="0">
              <a:buNone/>
              <a:defRPr sz="975"/>
            </a:lvl1pPr>
          </a:lstStyle>
          <a:p>
            <a:r>
              <a:rPr lang="sv-SE" dirty="0"/>
              <a:t>Klicka på ikonen för infoga bild eller illustration med transparent bakgrund (</a:t>
            </a:r>
            <a:r>
              <a:rPr lang="sv-SE" dirty="0" err="1"/>
              <a:t>svg</a:t>
            </a:r>
            <a:r>
              <a:rPr lang="sv-SE" dirty="0"/>
              <a:t> eller </a:t>
            </a:r>
            <a:r>
              <a:rPr lang="sv-SE" dirty="0" err="1"/>
              <a:t>png</a:t>
            </a:r>
            <a:r>
              <a:rPr lang="sv-SE" dirty="0"/>
              <a:t>)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AFD8F2F-A4C7-1749-B1EC-12458C90C7C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C8B36D6-400F-DF4F-B527-8F9A8DB91062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FE662DE-85AA-C141-A06F-A85631D9A2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AA92AD-FE58-3D4D-A637-0A9FD684D6B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6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Rubri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969A0-1ECA-FF4F-B027-D0EADD0B4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4" y="836614"/>
            <a:ext cx="6435000" cy="3760145"/>
          </a:xfrm>
        </p:spPr>
        <p:txBody>
          <a:bodyPr anchor="b"/>
          <a:lstStyle>
            <a:lvl1pPr>
              <a:lnSpc>
                <a:spcPct val="85000"/>
              </a:lnSpc>
              <a:defRPr sz="5688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för rubrik på maximalt två rader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01F4C2-A670-58F5-8EE9-6AFAE0B03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79" y="4852800"/>
            <a:ext cx="6434796" cy="1167000"/>
          </a:xfrm>
        </p:spPr>
        <p:txBody>
          <a:bodyPr/>
          <a:lstStyle>
            <a:lvl1pPr marL="0" indent="0">
              <a:buNone/>
              <a:defRPr sz="1950">
                <a:solidFill>
                  <a:schemeClr val="accent2"/>
                </a:solidFill>
              </a:defRPr>
            </a:lvl1pPr>
            <a:lvl2pPr marL="290215" indent="0">
              <a:buNone/>
              <a:defRPr/>
            </a:lvl2pPr>
            <a:lvl3pPr marL="548183" indent="0">
              <a:buNone/>
              <a:defRPr/>
            </a:lvl3pPr>
            <a:lvl4pPr marL="799703" indent="0">
              <a:buNone/>
              <a:defRPr/>
            </a:lvl4pPr>
            <a:lvl5pPr marL="1051222" indent="0">
              <a:buNone/>
              <a:defRPr/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grpSp>
        <p:nvGrpSpPr>
          <p:cNvPr id="5" name="Bild 2">
            <a:extLst>
              <a:ext uri="{FF2B5EF4-FFF2-40B4-BE49-F238E27FC236}">
                <a16:creationId xmlns:a16="http://schemas.microsoft.com/office/drawing/2014/main" id="{F3F95209-3099-2487-971E-DDE5892FC57B}"/>
              </a:ext>
            </a:extLst>
          </p:cNvPr>
          <p:cNvGrpSpPr/>
          <p:nvPr userDrawn="1"/>
        </p:nvGrpSpPr>
        <p:grpSpPr>
          <a:xfrm>
            <a:off x="8548879" y="425347"/>
            <a:ext cx="997671" cy="1249033"/>
            <a:chOff x="2900156" y="185622"/>
            <a:chExt cx="5523073" cy="5618120"/>
          </a:xfrm>
          <a:solidFill>
            <a:schemeClr val="accent2"/>
          </a:solidFill>
        </p:grpSpPr>
        <p:sp>
          <p:nvSpPr>
            <p:cNvPr id="6" name="Frihandsfigur 5">
              <a:extLst>
                <a:ext uri="{FF2B5EF4-FFF2-40B4-BE49-F238E27FC236}">
                  <a16:creationId xmlns:a16="http://schemas.microsoft.com/office/drawing/2014/main" id="{80B56895-F202-4D8E-5092-4745F5A64FBF}"/>
                </a:ext>
              </a:extLst>
            </p:cNvPr>
            <p:cNvSpPr/>
            <p:nvPr/>
          </p:nvSpPr>
          <p:spPr>
            <a:xfrm>
              <a:off x="3947123" y="3236076"/>
              <a:ext cx="3666331" cy="1762014"/>
            </a:xfrm>
            <a:custGeom>
              <a:avLst/>
              <a:gdLst>
                <a:gd name="connsiteX0" fmla="*/ 1684028 w 3666331"/>
                <a:gd name="connsiteY0" fmla="*/ 1762014 h 1762014"/>
                <a:gd name="connsiteX1" fmla="*/ 7717 w 3666331"/>
                <a:gd name="connsiteY1" fmla="*/ 856192 h 1762014"/>
                <a:gd name="connsiteX2" fmla="*/ 21267 w 3666331"/>
                <a:gd name="connsiteY2" fmla="*/ 791013 h 1762014"/>
                <a:gd name="connsiteX3" fmla="*/ 86446 w 3666331"/>
                <a:gd name="connsiteY3" fmla="*/ 804563 h 1762014"/>
                <a:gd name="connsiteX4" fmla="*/ 1684028 w 3666331"/>
                <a:gd name="connsiteY4" fmla="*/ 1667848 h 1762014"/>
                <a:gd name="connsiteX5" fmla="*/ 3572686 w 3666331"/>
                <a:gd name="connsiteY5" fmla="*/ 40250 h 1762014"/>
                <a:gd name="connsiteX6" fmla="*/ 3626202 w 3666331"/>
                <a:gd name="connsiteY6" fmla="*/ 627 h 1762014"/>
                <a:gd name="connsiteX7" fmla="*/ 3665824 w 3666331"/>
                <a:gd name="connsiteY7" fmla="*/ 54143 h 1762014"/>
                <a:gd name="connsiteX8" fmla="*/ 1684028 w 3666331"/>
                <a:gd name="connsiteY8" fmla="*/ 1762014 h 176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6331" h="1762014">
                  <a:moveTo>
                    <a:pt x="1684028" y="1762014"/>
                  </a:moveTo>
                  <a:cubicBezTo>
                    <a:pt x="1006505" y="1762014"/>
                    <a:pt x="379925" y="1423425"/>
                    <a:pt x="7717" y="856192"/>
                  </a:cubicBezTo>
                  <a:cubicBezTo>
                    <a:pt x="-6520" y="834409"/>
                    <a:pt x="-517" y="805250"/>
                    <a:pt x="21267" y="791013"/>
                  </a:cubicBezTo>
                  <a:cubicBezTo>
                    <a:pt x="43051" y="776605"/>
                    <a:pt x="72210" y="782780"/>
                    <a:pt x="86446" y="804563"/>
                  </a:cubicBezTo>
                  <a:cubicBezTo>
                    <a:pt x="441160" y="1345210"/>
                    <a:pt x="1038237" y="1667848"/>
                    <a:pt x="1684028" y="1667848"/>
                  </a:cubicBezTo>
                  <a:cubicBezTo>
                    <a:pt x="2623468" y="1667848"/>
                    <a:pt x="3435638" y="968198"/>
                    <a:pt x="3572686" y="40250"/>
                  </a:cubicBezTo>
                  <a:cubicBezTo>
                    <a:pt x="3576460" y="14521"/>
                    <a:pt x="3599787" y="-3661"/>
                    <a:pt x="3626202" y="627"/>
                  </a:cubicBezTo>
                  <a:cubicBezTo>
                    <a:pt x="3651930" y="4401"/>
                    <a:pt x="3669597" y="28414"/>
                    <a:pt x="3665824" y="54143"/>
                  </a:cubicBezTo>
                  <a:cubicBezTo>
                    <a:pt x="3521915" y="1027717"/>
                    <a:pt x="2669951" y="1762014"/>
                    <a:pt x="1684028" y="1762014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7" name="Frihandsfigur 6">
              <a:extLst>
                <a:ext uri="{FF2B5EF4-FFF2-40B4-BE49-F238E27FC236}">
                  <a16:creationId xmlns:a16="http://schemas.microsoft.com/office/drawing/2014/main" id="{1D7C96E1-F2BC-D218-453B-31DD24F1D3C9}"/>
                </a:ext>
              </a:extLst>
            </p:cNvPr>
            <p:cNvSpPr/>
            <p:nvPr/>
          </p:nvSpPr>
          <p:spPr>
            <a:xfrm>
              <a:off x="3824119" y="991273"/>
              <a:ext cx="3098788" cy="1195527"/>
            </a:xfrm>
            <a:custGeom>
              <a:avLst/>
              <a:gdLst>
                <a:gd name="connsiteX0" fmla="*/ 47017 w 3098788"/>
                <a:gd name="connsiteY0" fmla="*/ 1195527 h 1195527"/>
                <a:gd name="connsiteX1" fmla="*/ 26434 w 3098788"/>
                <a:gd name="connsiteY1" fmla="*/ 1190725 h 1195527"/>
                <a:gd name="connsiteX2" fmla="*/ 4822 w 3098788"/>
                <a:gd name="connsiteY2" fmla="*/ 1127775 h 1195527"/>
                <a:gd name="connsiteX3" fmla="*/ 1807203 w 3098788"/>
                <a:gd name="connsiteY3" fmla="*/ 0 h 1195527"/>
                <a:gd name="connsiteX4" fmla="*/ 3081632 w 3098788"/>
                <a:gd name="connsiteY4" fmla="*/ 457456 h 1195527"/>
                <a:gd name="connsiteX5" fmla="*/ 3087978 w 3098788"/>
                <a:gd name="connsiteY5" fmla="*/ 523665 h 1195527"/>
                <a:gd name="connsiteX6" fmla="*/ 3021770 w 3098788"/>
                <a:gd name="connsiteY6" fmla="*/ 530011 h 1195527"/>
                <a:gd name="connsiteX7" fmla="*/ 1807203 w 3098788"/>
                <a:gd name="connsiteY7" fmla="*/ 93995 h 1195527"/>
                <a:gd name="connsiteX8" fmla="*/ 89383 w 3098788"/>
                <a:gd name="connsiteY8" fmla="*/ 1168941 h 1195527"/>
                <a:gd name="connsiteX9" fmla="*/ 47017 w 3098788"/>
                <a:gd name="connsiteY9" fmla="*/ 1195527 h 119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8788" h="1195527">
                  <a:moveTo>
                    <a:pt x="47017" y="1195527"/>
                  </a:moveTo>
                  <a:cubicBezTo>
                    <a:pt x="39984" y="1195527"/>
                    <a:pt x="33123" y="1193984"/>
                    <a:pt x="26434" y="1190725"/>
                  </a:cubicBezTo>
                  <a:cubicBezTo>
                    <a:pt x="3106" y="1179404"/>
                    <a:pt x="-6670" y="1151274"/>
                    <a:pt x="4822" y="1127775"/>
                  </a:cubicBezTo>
                  <a:cubicBezTo>
                    <a:pt x="343411" y="432071"/>
                    <a:pt x="1033970" y="0"/>
                    <a:pt x="1807203" y="0"/>
                  </a:cubicBezTo>
                  <a:cubicBezTo>
                    <a:pt x="2271521" y="0"/>
                    <a:pt x="2724175" y="162434"/>
                    <a:pt x="3081632" y="457456"/>
                  </a:cubicBezTo>
                  <a:cubicBezTo>
                    <a:pt x="3101700" y="473923"/>
                    <a:pt x="3104616" y="503768"/>
                    <a:pt x="3087978" y="523665"/>
                  </a:cubicBezTo>
                  <a:cubicBezTo>
                    <a:pt x="3071512" y="543733"/>
                    <a:pt x="3041667" y="546649"/>
                    <a:pt x="3021770" y="530011"/>
                  </a:cubicBezTo>
                  <a:cubicBezTo>
                    <a:pt x="2681122" y="248882"/>
                    <a:pt x="2249737" y="93995"/>
                    <a:pt x="1807203" y="93995"/>
                  </a:cubicBezTo>
                  <a:cubicBezTo>
                    <a:pt x="1070333" y="93995"/>
                    <a:pt x="412021" y="505826"/>
                    <a:pt x="89383" y="1168941"/>
                  </a:cubicBezTo>
                  <a:cubicBezTo>
                    <a:pt x="81150" y="1185750"/>
                    <a:pt x="64341" y="1195527"/>
                    <a:pt x="47017" y="1195527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65D7959D-7012-BF9C-E89C-7CBC0E6BFAF4}"/>
                </a:ext>
              </a:extLst>
            </p:cNvPr>
            <p:cNvSpPr/>
            <p:nvPr/>
          </p:nvSpPr>
          <p:spPr>
            <a:xfrm>
              <a:off x="3426352" y="3622341"/>
              <a:ext cx="4930905" cy="2181401"/>
            </a:xfrm>
            <a:custGeom>
              <a:avLst/>
              <a:gdLst>
                <a:gd name="connsiteX0" fmla="*/ 2204799 w 4930905"/>
                <a:gd name="connsiteY0" fmla="*/ 2181401 h 2181401"/>
                <a:gd name="connsiteX1" fmla="*/ 10311 w 4930905"/>
                <a:gd name="connsiteY1" fmla="*/ 1126010 h 2181401"/>
                <a:gd name="connsiteX2" fmla="*/ 17687 w 4930905"/>
                <a:gd name="connsiteY2" fmla="*/ 1059802 h 2181401"/>
                <a:gd name="connsiteX3" fmla="*/ 83895 w 4930905"/>
                <a:gd name="connsiteY3" fmla="*/ 1067177 h 2181401"/>
                <a:gd name="connsiteX4" fmla="*/ 2204799 w 4930905"/>
                <a:gd name="connsiteY4" fmla="*/ 2087234 h 2181401"/>
                <a:gd name="connsiteX5" fmla="*/ 4838218 w 4930905"/>
                <a:gd name="connsiteY5" fmla="*/ 35627 h 2181401"/>
                <a:gd name="connsiteX6" fmla="*/ 4895335 w 4930905"/>
                <a:gd name="connsiteY6" fmla="*/ 1494 h 2181401"/>
                <a:gd name="connsiteX7" fmla="*/ 4929469 w 4930905"/>
                <a:gd name="connsiteY7" fmla="*/ 58612 h 2181401"/>
                <a:gd name="connsiteX8" fmla="*/ 2204799 w 4930905"/>
                <a:gd name="connsiteY8" fmla="*/ 2181401 h 218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0905" h="2181401">
                  <a:moveTo>
                    <a:pt x="2204799" y="2181401"/>
                  </a:moveTo>
                  <a:cubicBezTo>
                    <a:pt x="1346832" y="2181401"/>
                    <a:pt x="547012" y="1796671"/>
                    <a:pt x="10311" y="1126010"/>
                  </a:cubicBezTo>
                  <a:cubicBezTo>
                    <a:pt x="-5984" y="1105770"/>
                    <a:pt x="-2553" y="1076096"/>
                    <a:pt x="17687" y="1059802"/>
                  </a:cubicBezTo>
                  <a:cubicBezTo>
                    <a:pt x="37755" y="1043506"/>
                    <a:pt x="67429" y="1046765"/>
                    <a:pt x="83895" y="1067177"/>
                  </a:cubicBezTo>
                  <a:cubicBezTo>
                    <a:pt x="602586" y="1715369"/>
                    <a:pt x="1375476" y="2087234"/>
                    <a:pt x="2204799" y="2087234"/>
                  </a:cubicBezTo>
                  <a:cubicBezTo>
                    <a:pt x="3451955" y="2087234"/>
                    <a:pt x="4534962" y="1243504"/>
                    <a:pt x="4838218" y="35627"/>
                  </a:cubicBezTo>
                  <a:cubicBezTo>
                    <a:pt x="4844564" y="10413"/>
                    <a:pt x="4869606" y="-5024"/>
                    <a:pt x="4895335" y="1494"/>
                  </a:cubicBezTo>
                  <a:cubicBezTo>
                    <a:pt x="4920549" y="7840"/>
                    <a:pt x="4935815" y="33397"/>
                    <a:pt x="4929469" y="58612"/>
                  </a:cubicBezTo>
                  <a:cubicBezTo>
                    <a:pt x="4615750" y="1308341"/>
                    <a:pt x="3495350" y="2181401"/>
                    <a:pt x="2204799" y="2181401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25830B00-991A-6BE7-FD55-A143EB722342}"/>
                </a:ext>
              </a:extLst>
            </p:cNvPr>
            <p:cNvSpPr/>
            <p:nvPr/>
          </p:nvSpPr>
          <p:spPr>
            <a:xfrm>
              <a:off x="2900156" y="185622"/>
              <a:ext cx="4948781" cy="2201691"/>
            </a:xfrm>
            <a:custGeom>
              <a:avLst/>
              <a:gdLst>
                <a:gd name="connsiteX0" fmla="*/ 47147 w 4948781"/>
                <a:gd name="connsiteY0" fmla="*/ 2201691 h 2201691"/>
                <a:gd name="connsiteX1" fmla="*/ 35998 w 4948781"/>
                <a:gd name="connsiteY1" fmla="*/ 2200319 h 2201691"/>
                <a:gd name="connsiteX2" fmla="*/ 1350 w 4948781"/>
                <a:gd name="connsiteY2" fmla="*/ 2143544 h 2201691"/>
                <a:gd name="connsiteX3" fmla="*/ 2730994 w 4948781"/>
                <a:gd name="connsiteY3" fmla="*/ 0 h 2201691"/>
                <a:gd name="connsiteX4" fmla="*/ 4938689 w 4948781"/>
                <a:gd name="connsiteY4" fmla="*/ 1071858 h 2201691"/>
                <a:gd name="connsiteX5" fmla="*/ 4930799 w 4948781"/>
                <a:gd name="connsiteY5" fmla="*/ 1138066 h 2201691"/>
                <a:gd name="connsiteX6" fmla="*/ 4864590 w 4948781"/>
                <a:gd name="connsiteY6" fmla="*/ 1130176 h 2201691"/>
                <a:gd name="connsiteX7" fmla="*/ 2730994 w 4948781"/>
                <a:gd name="connsiteY7" fmla="*/ 94167 h 2201691"/>
                <a:gd name="connsiteX8" fmla="*/ 92772 w 4948781"/>
                <a:gd name="connsiteY8" fmla="*/ 2165671 h 2201691"/>
                <a:gd name="connsiteX9" fmla="*/ 47147 w 4948781"/>
                <a:gd name="connsiteY9" fmla="*/ 2201691 h 220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8781" h="2201691">
                  <a:moveTo>
                    <a:pt x="47147" y="2201691"/>
                  </a:moveTo>
                  <a:cubicBezTo>
                    <a:pt x="43545" y="2201691"/>
                    <a:pt x="39771" y="2201348"/>
                    <a:pt x="35998" y="2200319"/>
                  </a:cubicBezTo>
                  <a:cubicBezTo>
                    <a:pt x="10784" y="2194144"/>
                    <a:pt x="-4825" y="2168759"/>
                    <a:pt x="1350" y="2143544"/>
                  </a:cubicBezTo>
                  <a:cubicBezTo>
                    <a:pt x="308036" y="881465"/>
                    <a:pt x="1430494" y="0"/>
                    <a:pt x="2730994" y="0"/>
                  </a:cubicBezTo>
                  <a:cubicBezTo>
                    <a:pt x="3597194" y="0"/>
                    <a:pt x="4401816" y="390733"/>
                    <a:pt x="4938689" y="1071858"/>
                  </a:cubicBezTo>
                  <a:cubicBezTo>
                    <a:pt x="4954812" y="1092269"/>
                    <a:pt x="4951210" y="1121943"/>
                    <a:pt x="4930799" y="1138066"/>
                  </a:cubicBezTo>
                  <a:cubicBezTo>
                    <a:pt x="4910559" y="1154018"/>
                    <a:pt x="4880885" y="1150588"/>
                    <a:pt x="4864590" y="1130176"/>
                  </a:cubicBezTo>
                  <a:cubicBezTo>
                    <a:pt x="4345728" y="471864"/>
                    <a:pt x="3568034" y="94167"/>
                    <a:pt x="2730994" y="94167"/>
                  </a:cubicBezTo>
                  <a:cubicBezTo>
                    <a:pt x="1473889" y="94167"/>
                    <a:pt x="389167" y="945959"/>
                    <a:pt x="92772" y="2165671"/>
                  </a:cubicBezTo>
                  <a:cubicBezTo>
                    <a:pt x="87627" y="2187283"/>
                    <a:pt x="68416" y="2201691"/>
                    <a:pt x="47147" y="2201691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grpSp>
          <p:nvGrpSpPr>
            <p:cNvPr id="10" name="Bild 2">
              <a:extLst>
                <a:ext uri="{FF2B5EF4-FFF2-40B4-BE49-F238E27FC236}">
                  <a16:creationId xmlns:a16="http://schemas.microsoft.com/office/drawing/2014/main" id="{18994D7C-E555-8D03-2FD6-99E2F0DB57A2}"/>
                </a:ext>
              </a:extLst>
            </p:cNvPr>
            <p:cNvGrpSpPr/>
            <p:nvPr/>
          </p:nvGrpSpPr>
          <p:grpSpPr>
            <a:xfrm>
              <a:off x="2928215" y="1355326"/>
              <a:ext cx="5495014" cy="3190071"/>
              <a:chOff x="2928215" y="1355326"/>
              <a:chExt cx="5495014" cy="3190071"/>
            </a:xfrm>
            <a:grpFill/>
          </p:grpSpPr>
          <p:sp>
            <p:nvSpPr>
              <p:cNvPr id="29" name="Frihandsfigur 28">
                <a:extLst>
                  <a:ext uri="{FF2B5EF4-FFF2-40B4-BE49-F238E27FC236}">
                    <a16:creationId xmlns:a16="http://schemas.microsoft.com/office/drawing/2014/main" id="{259C174F-CDB5-FCCC-7065-D057DD642DC0}"/>
                  </a:ext>
                </a:extLst>
              </p:cNvPr>
              <p:cNvSpPr/>
              <p:nvPr/>
            </p:nvSpPr>
            <p:spPr>
              <a:xfrm>
                <a:off x="2928215" y="2377193"/>
                <a:ext cx="1600374" cy="2168204"/>
              </a:xfrm>
              <a:custGeom>
                <a:avLst/>
                <a:gdLst>
                  <a:gd name="connsiteX0" fmla="*/ 1600374 w 1600374"/>
                  <a:gd name="connsiteY0" fmla="*/ 612171 h 2168204"/>
                  <a:gd name="connsiteX1" fmla="*/ 1548917 w 1600374"/>
                  <a:gd name="connsiteY1" fmla="*/ 342192 h 2168204"/>
                  <a:gd name="connsiteX2" fmla="*/ 1514955 w 1600374"/>
                  <a:gd name="connsiteY2" fmla="*/ 280614 h 2168204"/>
                  <a:gd name="connsiteX3" fmla="*/ 1222677 w 1600374"/>
                  <a:gd name="connsiteY3" fmla="*/ 0 h 2168204"/>
                  <a:gd name="connsiteX4" fmla="*/ 1259040 w 1600374"/>
                  <a:gd name="connsiteY4" fmla="*/ 22127 h 2168204"/>
                  <a:gd name="connsiteX5" fmla="*/ 1405865 w 1600374"/>
                  <a:gd name="connsiteY5" fmla="*/ 199312 h 2168204"/>
                  <a:gd name="connsiteX6" fmla="*/ 1457323 w 1600374"/>
                  <a:gd name="connsiteY6" fmla="*/ 469292 h 2168204"/>
                  <a:gd name="connsiteX7" fmla="*/ 1457323 w 1600374"/>
                  <a:gd name="connsiteY7" fmla="*/ 474780 h 2168204"/>
                  <a:gd name="connsiteX8" fmla="*/ 1400891 w 1600374"/>
                  <a:gd name="connsiteY8" fmla="*/ 784554 h 2168204"/>
                  <a:gd name="connsiteX9" fmla="*/ 1243946 w 1600374"/>
                  <a:gd name="connsiteY9" fmla="*/ 1034637 h 2168204"/>
                  <a:gd name="connsiteX10" fmla="*/ 1005355 w 1600374"/>
                  <a:gd name="connsiteY10" fmla="*/ 1216968 h 2168204"/>
                  <a:gd name="connsiteX11" fmla="*/ 703986 w 1600374"/>
                  <a:gd name="connsiteY11" fmla="*/ 1326058 h 2168204"/>
                  <a:gd name="connsiteX12" fmla="*/ 485807 w 1600374"/>
                  <a:gd name="connsiteY12" fmla="*/ 1373570 h 2168204"/>
                  <a:gd name="connsiteX13" fmla="*/ 460421 w 1600374"/>
                  <a:gd name="connsiteY13" fmla="*/ 1405130 h 2168204"/>
                  <a:gd name="connsiteX14" fmla="*/ 460421 w 1600374"/>
                  <a:gd name="connsiteY14" fmla="*/ 1896377 h 2168204"/>
                  <a:gd name="connsiteX15" fmla="*/ 435035 w 1600374"/>
                  <a:gd name="connsiteY15" fmla="*/ 1927938 h 2168204"/>
                  <a:gd name="connsiteX16" fmla="*/ 21146 w 1600374"/>
                  <a:gd name="connsiteY16" fmla="*/ 2017988 h 2168204"/>
                  <a:gd name="connsiteX17" fmla="*/ 7939 w 1600374"/>
                  <a:gd name="connsiteY17" fmla="*/ 2063099 h 2168204"/>
                  <a:gd name="connsiteX18" fmla="*/ 102964 w 1600374"/>
                  <a:gd name="connsiteY18" fmla="*/ 2158124 h 2168204"/>
                  <a:gd name="connsiteX19" fmla="*/ 134696 w 1600374"/>
                  <a:gd name="connsiteY19" fmla="*/ 2167386 h 2168204"/>
                  <a:gd name="connsiteX20" fmla="*/ 576372 w 1600374"/>
                  <a:gd name="connsiteY20" fmla="*/ 2071332 h 2168204"/>
                  <a:gd name="connsiteX21" fmla="*/ 603473 w 1600374"/>
                  <a:gd name="connsiteY21" fmla="*/ 2037713 h 2168204"/>
                  <a:gd name="connsiteX22" fmla="*/ 603473 w 1600374"/>
                  <a:gd name="connsiteY22" fmla="*/ 1548182 h 2168204"/>
                  <a:gd name="connsiteX23" fmla="*/ 628858 w 1600374"/>
                  <a:gd name="connsiteY23" fmla="*/ 1516621 h 2168204"/>
                  <a:gd name="connsiteX24" fmla="*/ 847038 w 1600374"/>
                  <a:gd name="connsiteY24" fmla="*/ 1469109 h 2168204"/>
                  <a:gd name="connsiteX25" fmla="*/ 1148407 w 1600374"/>
                  <a:gd name="connsiteY25" fmla="*/ 1360019 h 2168204"/>
                  <a:gd name="connsiteX26" fmla="*/ 1386998 w 1600374"/>
                  <a:gd name="connsiteY26" fmla="*/ 1177688 h 2168204"/>
                  <a:gd name="connsiteX27" fmla="*/ 1543943 w 1600374"/>
                  <a:gd name="connsiteY27" fmla="*/ 927605 h 2168204"/>
                  <a:gd name="connsiteX28" fmla="*/ 1600374 w 1600374"/>
                  <a:gd name="connsiteY28" fmla="*/ 617832 h 2168204"/>
                  <a:gd name="connsiteX29" fmla="*/ 1600374 w 1600374"/>
                  <a:gd name="connsiteY29" fmla="*/ 612171 h 216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00374" h="2168204">
                    <a:moveTo>
                      <a:pt x="1600374" y="612171"/>
                    </a:moveTo>
                    <a:cubicBezTo>
                      <a:pt x="1600374" y="507198"/>
                      <a:pt x="1583222" y="417148"/>
                      <a:pt x="1548917" y="342192"/>
                    </a:cubicBezTo>
                    <a:cubicBezTo>
                      <a:pt x="1538797" y="320237"/>
                      <a:pt x="1527476" y="299825"/>
                      <a:pt x="1514955" y="280614"/>
                    </a:cubicBezTo>
                    <a:cubicBezTo>
                      <a:pt x="1422503" y="127100"/>
                      <a:pt x="1308782" y="44082"/>
                      <a:pt x="1222677" y="0"/>
                    </a:cubicBezTo>
                    <a:cubicBezTo>
                      <a:pt x="1235198" y="6861"/>
                      <a:pt x="1247377" y="14236"/>
                      <a:pt x="1259040" y="22127"/>
                    </a:cubicBezTo>
                    <a:cubicBezTo>
                      <a:pt x="1322676" y="65351"/>
                      <a:pt x="1371560" y="124355"/>
                      <a:pt x="1405865" y="199312"/>
                    </a:cubicBezTo>
                    <a:cubicBezTo>
                      <a:pt x="1440170" y="274268"/>
                      <a:pt x="1457323" y="364318"/>
                      <a:pt x="1457323" y="469292"/>
                    </a:cubicBezTo>
                    <a:lnTo>
                      <a:pt x="1457323" y="474780"/>
                    </a:lnTo>
                    <a:cubicBezTo>
                      <a:pt x="1457323" y="587129"/>
                      <a:pt x="1438455" y="690387"/>
                      <a:pt x="1400891" y="784554"/>
                    </a:cubicBezTo>
                    <a:cubicBezTo>
                      <a:pt x="1363156" y="878721"/>
                      <a:pt x="1310841" y="962082"/>
                      <a:pt x="1243946" y="1034637"/>
                    </a:cubicBezTo>
                    <a:cubicBezTo>
                      <a:pt x="1177051" y="1107192"/>
                      <a:pt x="1097464" y="1167912"/>
                      <a:pt x="1005355" y="1216968"/>
                    </a:cubicBezTo>
                    <a:cubicBezTo>
                      <a:pt x="913246" y="1266024"/>
                      <a:pt x="812904" y="1302387"/>
                      <a:pt x="703986" y="1326058"/>
                    </a:cubicBezTo>
                    <a:lnTo>
                      <a:pt x="485807" y="1373570"/>
                    </a:lnTo>
                    <a:cubicBezTo>
                      <a:pt x="471056" y="1376829"/>
                      <a:pt x="460421" y="1389865"/>
                      <a:pt x="460421" y="1405130"/>
                    </a:cubicBezTo>
                    <a:lnTo>
                      <a:pt x="460421" y="1896377"/>
                    </a:lnTo>
                    <a:cubicBezTo>
                      <a:pt x="460421" y="1911471"/>
                      <a:pt x="449787" y="1924679"/>
                      <a:pt x="435035" y="1927938"/>
                    </a:cubicBezTo>
                    <a:lnTo>
                      <a:pt x="21146" y="2017988"/>
                    </a:lnTo>
                    <a:cubicBezTo>
                      <a:pt x="392" y="2022448"/>
                      <a:pt x="-7155" y="2048177"/>
                      <a:pt x="7939" y="2063099"/>
                    </a:cubicBezTo>
                    <a:lnTo>
                      <a:pt x="102964" y="2158124"/>
                    </a:lnTo>
                    <a:cubicBezTo>
                      <a:pt x="111197" y="2166357"/>
                      <a:pt x="123204" y="2169959"/>
                      <a:pt x="134696" y="2167386"/>
                    </a:cubicBezTo>
                    <a:lnTo>
                      <a:pt x="576372" y="2071332"/>
                    </a:lnTo>
                    <a:cubicBezTo>
                      <a:pt x="592152" y="2067902"/>
                      <a:pt x="603473" y="2053837"/>
                      <a:pt x="603473" y="2037713"/>
                    </a:cubicBezTo>
                    <a:lnTo>
                      <a:pt x="603473" y="1548182"/>
                    </a:lnTo>
                    <a:cubicBezTo>
                      <a:pt x="603473" y="1533088"/>
                      <a:pt x="614107" y="1519880"/>
                      <a:pt x="628858" y="1516621"/>
                    </a:cubicBezTo>
                    <a:lnTo>
                      <a:pt x="847038" y="1469109"/>
                    </a:lnTo>
                    <a:cubicBezTo>
                      <a:pt x="955784" y="1445439"/>
                      <a:pt x="1056298" y="1409075"/>
                      <a:pt x="1148407" y="1360019"/>
                    </a:cubicBezTo>
                    <a:cubicBezTo>
                      <a:pt x="1240516" y="1310963"/>
                      <a:pt x="1319932" y="1250244"/>
                      <a:pt x="1386998" y="1177688"/>
                    </a:cubicBezTo>
                    <a:cubicBezTo>
                      <a:pt x="1453892" y="1105134"/>
                      <a:pt x="1506207" y="1021773"/>
                      <a:pt x="1543943" y="927605"/>
                    </a:cubicBezTo>
                    <a:cubicBezTo>
                      <a:pt x="1581678" y="833439"/>
                      <a:pt x="1600374" y="730181"/>
                      <a:pt x="1600374" y="617832"/>
                    </a:cubicBezTo>
                    <a:lnTo>
                      <a:pt x="1600374" y="612171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0" name="Frihandsfigur 29">
                <a:extLst>
                  <a:ext uri="{FF2B5EF4-FFF2-40B4-BE49-F238E27FC236}">
                    <a16:creationId xmlns:a16="http://schemas.microsoft.com/office/drawing/2014/main" id="{D95C697F-AEED-229C-37C3-BFFC6B41B9B6}"/>
                  </a:ext>
                </a:extLst>
              </p:cNvPr>
              <p:cNvSpPr/>
              <p:nvPr/>
            </p:nvSpPr>
            <p:spPr>
              <a:xfrm>
                <a:off x="3388806" y="2779596"/>
                <a:ext cx="508229" cy="556717"/>
              </a:xfrm>
              <a:custGeom>
                <a:avLst/>
                <a:gdLst>
                  <a:gd name="connsiteX0" fmla="*/ 34135 w 508229"/>
                  <a:gd name="connsiteY0" fmla="*/ 556077 h 556717"/>
                  <a:gd name="connsiteX1" fmla="*/ 120755 w 508229"/>
                  <a:gd name="connsiteY1" fmla="*/ 537210 h 556717"/>
                  <a:gd name="connsiteX2" fmla="*/ 142881 w 508229"/>
                  <a:gd name="connsiteY2" fmla="*/ 509594 h 556717"/>
                  <a:gd name="connsiteX3" fmla="*/ 142881 w 508229"/>
                  <a:gd name="connsiteY3" fmla="*/ 226750 h 556717"/>
                  <a:gd name="connsiteX4" fmla="*/ 165008 w 508229"/>
                  <a:gd name="connsiteY4" fmla="*/ 199134 h 556717"/>
                  <a:gd name="connsiteX5" fmla="*/ 373754 w 508229"/>
                  <a:gd name="connsiteY5" fmla="*/ 153680 h 556717"/>
                  <a:gd name="connsiteX6" fmla="*/ 508229 w 508229"/>
                  <a:gd name="connsiteY6" fmla="*/ 146133 h 556717"/>
                  <a:gd name="connsiteX7" fmla="*/ 436703 w 508229"/>
                  <a:gd name="connsiteY7" fmla="*/ 28467 h 556717"/>
                  <a:gd name="connsiteX8" fmla="*/ 230874 w 508229"/>
                  <a:gd name="connsiteY8" fmla="*/ 10800 h 556717"/>
                  <a:gd name="connsiteX9" fmla="*/ 28474 w 508229"/>
                  <a:gd name="connsiteY9" fmla="*/ 54882 h 556717"/>
                  <a:gd name="connsiteX10" fmla="*/ 1 w 508229"/>
                  <a:gd name="connsiteY10" fmla="*/ 90388 h 556717"/>
                  <a:gd name="connsiteX11" fmla="*/ 1 w 508229"/>
                  <a:gd name="connsiteY11" fmla="*/ 528633 h 556717"/>
                  <a:gd name="connsiteX12" fmla="*/ 34135 w 508229"/>
                  <a:gd name="connsiteY12" fmla="*/ 556077 h 55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229" h="556717">
                    <a:moveTo>
                      <a:pt x="34135" y="556077"/>
                    </a:moveTo>
                    <a:lnTo>
                      <a:pt x="120755" y="537210"/>
                    </a:lnTo>
                    <a:cubicBezTo>
                      <a:pt x="133791" y="534465"/>
                      <a:pt x="142881" y="522973"/>
                      <a:pt x="142881" y="509594"/>
                    </a:cubicBezTo>
                    <a:lnTo>
                      <a:pt x="142881" y="226750"/>
                    </a:lnTo>
                    <a:cubicBezTo>
                      <a:pt x="142881" y="213542"/>
                      <a:pt x="152144" y="202050"/>
                      <a:pt x="165008" y="199134"/>
                    </a:cubicBezTo>
                    <a:lnTo>
                      <a:pt x="373754" y="153680"/>
                    </a:lnTo>
                    <a:cubicBezTo>
                      <a:pt x="425040" y="142531"/>
                      <a:pt x="469808" y="139958"/>
                      <a:pt x="508229" y="146133"/>
                    </a:cubicBezTo>
                    <a:cubicBezTo>
                      <a:pt x="499481" y="91588"/>
                      <a:pt x="475639" y="52309"/>
                      <a:pt x="436703" y="28467"/>
                    </a:cubicBezTo>
                    <a:cubicBezTo>
                      <a:pt x="386447" y="-2236"/>
                      <a:pt x="317837" y="-8068"/>
                      <a:pt x="230874" y="10800"/>
                    </a:cubicBezTo>
                    <a:lnTo>
                      <a:pt x="28474" y="54882"/>
                    </a:lnTo>
                    <a:cubicBezTo>
                      <a:pt x="11837" y="58484"/>
                      <a:pt x="1" y="73235"/>
                      <a:pt x="1" y="90388"/>
                    </a:cubicBezTo>
                    <a:lnTo>
                      <a:pt x="1" y="528633"/>
                    </a:lnTo>
                    <a:cubicBezTo>
                      <a:pt x="-170" y="546472"/>
                      <a:pt x="16468" y="559851"/>
                      <a:pt x="34135" y="556077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1" name="Frihandsfigur 30">
                <a:extLst>
                  <a:ext uri="{FF2B5EF4-FFF2-40B4-BE49-F238E27FC236}">
                    <a16:creationId xmlns:a16="http://schemas.microsoft.com/office/drawing/2014/main" id="{CC40000F-58B8-F004-D856-0260151FE034}"/>
                  </a:ext>
                </a:extLst>
              </p:cNvPr>
              <p:cNvSpPr/>
              <p:nvPr/>
            </p:nvSpPr>
            <p:spPr>
              <a:xfrm>
                <a:off x="4946767" y="1886099"/>
                <a:ext cx="1074602" cy="902925"/>
              </a:xfrm>
              <a:custGeom>
                <a:avLst/>
                <a:gdLst>
                  <a:gd name="connsiteX0" fmla="*/ 34648 w 1074602"/>
                  <a:gd name="connsiteY0" fmla="*/ 902238 h 902925"/>
                  <a:gd name="connsiteX1" fmla="*/ 120582 w 1074602"/>
                  <a:gd name="connsiteY1" fmla="*/ 883542 h 902925"/>
                  <a:gd name="connsiteX2" fmla="*/ 143052 w 1074602"/>
                  <a:gd name="connsiteY2" fmla="*/ 855583 h 902925"/>
                  <a:gd name="connsiteX3" fmla="*/ 143052 w 1074602"/>
                  <a:gd name="connsiteY3" fmla="*/ 785087 h 902925"/>
                  <a:gd name="connsiteX4" fmla="*/ 165522 w 1074602"/>
                  <a:gd name="connsiteY4" fmla="*/ 757128 h 902925"/>
                  <a:gd name="connsiteX5" fmla="*/ 1052133 w 1074602"/>
                  <a:gd name="connsiteY5" fmla="*/ 564163 h 902925"/>
                  <a:gd name="connsiteX6" fmla="*/ 1074603 w 1074602"/>
                  <a:gd name="connsiteY6" fmla="*/ 536204 h 902925"/>
                  <a:gd name="connsiteX7" fmla="*/ 1074603 w 1074602"/>
                  <a:gd name="connsiteY7" fmla="*/ 129176 h 902925"/>
                  <a:gd name="connsiteX8" fmla="*/ 1063796 w 1074602"/>
                  <a:gd name="connsiteY8" fmla="*/ 103276 h 902925"/>
                  <a:gd name="connsiteX9" fmla="*/ 966542 w 1074602"/>
                  <a:gd name="connsiteY9" fmla="*/ 6022 h 902925"/>
                  <a:gd name="connsiteX10" fmla="*/ 931551 w 1074602"/>
                  <a:gd name="connsiteY10" fmla="*/ 20601 h 902925"/>
                  <a:gd name="connsiteX11" fmla="*/ 931551 w 1074602"/>
                  <a:gd name="connsiteY11" fmla="*/ 393496 h 902925"/>
                  <a:gd name="connsiteX12" fmla="*/ 909081 w 1074602"/>
                  <a:gd name="connsiteY12" fmla="*/ 421454 h 902925"/>
                  <a:gd name="connsiteX13" fmla="*/ 28816 w 1074602"/>
                  <a:gd name="connsiteY13" fmla="*/ 612876 h 902925"/>
                  <a:gd name="connsiteX14" fmla="*/ 0 w 1074602"/>
                  <a:gd name="connsiteY14" fmla="*/ 648724 h 902925"/>
                  <a:gd name="connsiteX15" fmla="*/ 0 w 1074602"/>
                  <a:gd name="connsiteY15" fmla="*/ 874451 h 902925"/>
                  <a:gd name="connsiteX16" fmla="*/ 34648 w 1074602"/>
                  <a:gd name="connsiteY16" fmla="*/ 902238 h 90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4602" h="902925">
                    <a:moveTo>
                      <a:pt x="34648" y="902238"/>
                    </a:moveTo>
                    <a:lnTo>
                      <a:pt x="120582" y="883542"/>
                    </a:lnTo>
                    <a:cubicBezTo>
                      <a:pt x="133789" y="880626"/>
                      <a:pt x="143052" y="869134"/>
                      <a:pt x="143052" y="855583"/>
                    </a:cubicBezTo>
                    <a:lnTo>
                      <a:pt x="143052" y="785087"/>
                    </a:lnTo>
                    <a:cubicBezTo>
                      <a:pt x="143052" y="771708"/>
                      <a:pt x="152485" y="760044"/>
                      <a:pt x="165522" y="757128"/>
                    </a:cubicBezTo>
                    <a:lnTo>
                      <a:pt x="1052133" y="564163"/>
                    </a:lnTo>
                    <a:cubicBezTo>
                      <a:pt x="1065340" y="561247"/>
                      <a:pt x="1074603" y="549755"/>
                      <a:pt x="1074603" y="536204"/>
                    </a:cubicBezTo>
                    <a:lnTo>
                      <a:pt x="1074603" y="129176"/>
                    </a:lnTo>
                    <a:cubicBezTo>
                      <a:pt x="1074603" y="119399"/>
                      <a:pt x="1070829" y="110137"/>
                      <a:pt x="1063796" y="103276"/>
                    </a:cubicBezTo>
                    <a:lnTo>
                      <a:pt x="966542" y="6022"/>
                    </a:lnTo>
                    <a:cubicBezTo>
                      <a:pt x="953678" y="-6843"/>
                      <a:pt x="931551" y="2248"/>
                      <a:pt x="931551" y="20601"/>
                    </a:cubicBezTo>
                    <a:lnTo>
                      <a:pt x="931551" y="393496"/>
                    </a:lnTo>
                    <a:cubicBezTo>
                      <a:pt x="931551" y="406875"/>
                      <a:pt x="922117" y="418538"/>
                      <a:pt x="909081" y="421454"/>
                    </a:cubicBezTo>
                    <a:lnTo>
                      <a:pt x="28816" y="612876"/>
                    </a:lnTo>
                    <a:cubicBezTo>
                      <a:pt x="12007" y="616478"/>
                      <a:pt x="0" y="631401"/>
                      <a:pt x="0" y="648724"/>
                    </a:cubicBezTo>
                    <a:lnTo>
                      <a:pt x="0" y="874451"/>
                    </a:lnTo>
                    <a:cubicBezTo>
                      <a:pt x="0" y="892633"/>
                      <a:pt x="16809" y="906183"/>
                      <a:pt x="34648" y="902238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2" name="Frihandsfigur 31">
                <a:extLst>
                  <a:ext uri="{FF2B5EF4-FFF2-40B4-BE49-F238E27FC236}">
                    <a16:creationId xmlns:a16="http://schemas.microsoft.com/office/drawing/2014/main" id="{7FC428F7-8900-A06A-9740-5FAB9BC81979}"/>
                  </a:ext>
                </a:extLst>
              </p:cNvPr>
              <p:cNvSpPr/>
              <p:nvPr/>
            </p:nvSpPr>
            <p:spPr>
              <a:xfrm>
                <a:off x="4946424" y="2640358"/>
                <a:ext cx="986781" cy="865764"/>
              </a:xfrm>
              <a:custGeom>
                <a:avLst/>
                <a:gdLst>
                  <a:gd name="connsiteX0" fmla="*/ 34477 w 986781"/>
                  <a:gd name="connsiteY0" fmla="*/ 865124 h 865764"/>
                  <a:gd name="connsiteX1" fmla="*/ 121097 w 986781"/>
                  <a:gd name="connsiteY1" fmla="*/ 846257 h 865764"/>
                  <a:gd name="connsiteX2" fmla="*/ 143223 w 986781"/>
                  <a:gd name="connsiteY2" fmla="*/ 818641 h 865764"/>
                  <a:gd name="connsiteX3" fmla="*/ 143223 w 986781"/>
                  <a:gd name="connsiteY3" fmla="*/ 736652 h 865764"/>
                  <a:gd name="connsiteX4" fmla="*/ 165350 w 986781"/>
                  <a:gd name="connsiteY4" fmla="*/ 709037 h 865764"/>
                  <a:gd name="connsiteX5" fmla="*/ 964655 w 986781"/>
                  <a:gd name="connsiteY5" fmla="*/ 535111 h 865764"/>
                  <a:gd name="connsiteX6" fmla="*/ 986782 w 986781"/>
                  <a:gd name="connsiteY6" fmla="*/ 507495 h 865764"/>
                  <a:gd name="connsiteX7" fmla="*/ 986782 w 986781"/>
                  <a:gd name="connsiteY7" fmla="*/ 129626 h 865764"/>
                  <a:gd name="connsiteX8" fmla="*/ 976147 w 986781"/>
                  <a:gd name="connsiteY8" fmla="*/ 103898 h 865764"/>
                  <a:gd name="connsiteX9" fmla="*/ 878207 w 986781"/>
                  <a:gd name="connsiteY9" fmla="*/ 5957 h 865764"/>
                  <a:gd name="connsiteX10" fmla="*/ 843730 w 986781"/>
                  <a:gd name="connsiteY10" fmla="*/ 20194 h 865764"/>
                  <a:gd name="connsiteX11" fmla="*/ 843730 w 986781"/>
                  <a:gd name="connsiteY11" fmla="*/ 364444 h 865764"/>
                  <a:gd name="connsiteX12" fmla="*/ 821604 w 986781"/>
                  <a:gd name="connsiteY12" fmla="*/ 392059 h 865764"/>
                  <a:gd name="connsiteX13" fmla="*/ 28645 w 986781"/>
                  <a:gd name="connsiteY13" fmla="*/ 564613 h 865764"/>
                  <a:gd name="connsiteX14" fmla="*/ 0 w 986781"/>
                  <a:gd name="connsiteY14" fmla="*/ 600119 h 865764"/>
                  <a:gd name="connsiteX15" fmla="*/ 0 w 986781"/>
                  <a:gd name="connsiteY15" fmla="*/ 837337 h 865764"/>
                  <a:gd name="connsiteX16" fmla="*/ 34477 w 986781"/>
                  <a:gd name="connsiteY16" fmla="*/ 865124 h 86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6781" h="865764">
                    <a:moveTo>
                      <a:pt x="34477" y="865124"/>
                    </a:moveTo>
                    <a:lnTo>
                      <a:pt x="121097" y="846257"/>
                    </a:lnTo>
                    <a:cubicBezTo>
                      <a:pt x="134132" y="843512"/>
                      <a:pt x="143223" y="832020"/>
                      <a:pt x="143223" y="818641"/>
                    </a:cubicBezTo>
                    <a:lnTo>
                      <a:pt x="143223" y="736652"/>
                    </a:lnTo>
                    <a:cubicBezTo>
                      <a:pt x="143223" y="723445"/>
                      <a:pt x="152485" y="711953"/>
                      <a:pt x="165350" y="709037"/>
                    </a:cubicBezTo>
                    <a:lnTo>
                      <a:pt x="964655" y="535111"/>
                    </a:lnTo>
                    <a:cubicBezTo>
                      <a:pt x="977691" y="532366"/>
                      <a:pt x="986782" y="520874"/>
                      <a:pt x="986782" y="507495"/>
                    </a:cubicBezTo>
                    <a:lnTo>
                      <a:pt x="986782" y="129626"/>
                    </a:lnTo>
                    <a:cubicBezTo>
                      <a:pt x="986782" y="120021"/>
                      <a:pt x="983008" y="110759"/>
                      <a:pt x="976147" y="103898"/>
                    </a:cubicBezTo>
                    <a:lnTo>
                      <a:pt x="878207" y="5957"/>
                    </a:lnTo>
                    <a:cubicBezTo>
                      <a:pt x="865514" y="-6736"/>
                      <a:pt x="843730" y="2184"/>
                      <a:pt x="843730" y="20194"/>
                    </a:cubicBezTo>
                    <a:lnTo>
                      <a:pt x="843730" y="364444"/>
                    </a:lnTo>
                    <a:cubicBezTo>
                      <a:pt x="843730" y="377651"/>
                      <a:pt x="834468" y="389143"/>
                      <a:pt x="821604" y="392059"/>
                    </a:cubicBezTo>
                    <a:lnTo>
                      <a:pt x="28645" y="564613"/>
                    </a:lnTo>
                    <a:cubicBezTo>
                      <a:pt x="12007" y="568215"/>
                      <a:pt x="0" y="582966"/>
                      <a:pt x="0" y="600119"/>
                    </a:cubicBezTo>
                    <a:lnTo>
                      <a:pt x="0" y="837337"/>
                    </a:lnTo>
                    <a:cubicBezTo>
                      <a:pt x="343" y="855519"/>
                      <a:pt x="16981" y="868898"/>
                      <a:pt x="34477" y="865124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3" name="Frihandsfigur 32">
                <a:extLst>
                  <a:ext uri="{FF2B5EF4-FFF2-40B4-BE49-F238E27FC236}">
                    <a16:creationId xmlns:a16="http://schemas.microsoft.com/office/drawing/2014/main" id="{1D6F811D-6E9F-8A56-E8C1-298518DD5C63}"/>
                  </a:ext>
                </a:extLst>
              </p:cNvPr>
              <p:cNvSpPr/>
              <p:nvPr/>
            </p:nvSpPr>
            <p:spPr>
              <a:xfrm>
                <a:off x="4488558" y="3335891"/>
                <a:ext cx="1545160" cy="869991"/>
              </a:xfrm>
              <a:custGeom>
                <a:avLst/>
                <a:gdLst>
                  <a:gd name="connsiteX0" fmla="*/ 1436757 w 1545160"/>
                  <a:gd name="connsiteY0" fmla="*/ 5957 h 869991"/>
                  <a:gd name="connsiteX1" fmla="*/ 1402281 w 1545160"/>
                  <a:gd name="connsiteY1" fmla="*/ 20194 h 869991"/>
                  <a:gd name="connsiteX2" fmla="*/ 1402281 w 1545160"/>
                  <a:gd name="connsiteY2" fmla="*/ 397033 h 869991"/>
                  <a:gd name="connsiteX3" fmla="*/ 1379983 w 1545160"/>
                  <a:gd name="connsiteY3" fmla="*/ 424649 h 869991"/>
                  <a:gd name="connsiteX4" fmla="*/ 19106 w 1545160"/>
                  <a:gd name="connsiteY4" fmla="*/ 720872 h 869991"/>
                  <a:gd name="connsiteX5" fmla="*/ 7099 w 1545160"/>
                  <a:gd name="connsiteY5" fmla="*/ 761524 h 869991"/>
                  <a:gd name="connsiteX6" fmla="*/ 105554 w 1545160"/>
                  <a:gd name="connsiteY6" fmla="*/ 859979 h 869991"/>
                  <a:gd name="connsiteX7" fmla="*/ 137114 w 1545160"/>
                  <a:gd name="connsiteY7" fmla="*/ 869241 h 869991"/>
                  <a:gd name="connsiteX8" fmla="*/ 1523034 w 1545160"/>
                  <a:gd name="connsiteY8" fmla="*/ 567529 h 869991"/>
                  <a:gd name="connsiteX9" fmla="*/ 1545161 w 1545160"/>
                  <a:gd name="connsiteY9" fmla="*/ 539914 h 869991"/>
                  <a:gd name="connsiteX10" fmla="*/ 1545161 w 1545160"/>
                  <a:gd name="connsiteY10" fmla="*/ 129455 h 869991"/>
                  <a:gd name="connsiteX11" fmla="*/ 1534526 w 1545160"/>
                  <a:gd name="connsiteY11" fmla="*/ 103726 h 869991"/>
                  <a:gd name="connsiteX12" fmla="*/ 1436757 w 1545160"/>
                  <a:gd name="connsiteY12" fmla="*/ 5957 h 86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160" h="869991">
                    <a:moveTo>
                      <a:pt x="1436757" y="5957"/>
                    </a:moveTo>
                    <a:cubicBezTo>
                      <a:pt x="1424064" y="-6736"/>
                      <a:pt x="1402281" y="2183"/>
                      <a:pt x="1402281" y="20194"/>
                    </a:cubicBezTo>
                    <a:lnTo>
                      <a:pt x="1402281" y="397033"/>
                    </a:lnTo>
                    <a:cubicBezTo>
                      <a:pt x="1402281" y="410241"/>
                      <a:pt x="1393018" y="421733"/>
                      <a:pt x="1379983" y="424649"/>
                    </a:cubicBezTo>
                    <a:lnTo>
                      <a:pt x="19106" y="720872"/>
                    </a:lnTo>
                    <a:cubicBezTo>
                      <a:pt x="409" y="724989"/>
                      <a:pt x="-6452" y="748144"/>
                      <a:pt x="7099" y="761524"/>
                    </a:cubicBezTo>
                    <a:lnTo>
                      <a:pt x="105554" y="859979"/>
                    </a:lnTo>
                    <a:cubicBezTo>
                      <a:pt x="113787" y="868212"/>
                      <a:pt x="125622" y="871642"/>
                      <a:pt x="137114" y="869241"/>
                    </a:cubicBezTo>
                    <a:lnTo>
                      <a:pt x="1523034" y="567529"/>
                    </a:lnTo>
                    <a:cubicBezTo>
                      <a:pt x="1536070" y="564785"/>
                      <a:pt x="1545161" y="553292"/>
                      <a:pt x="1545161" y="539914"/>
                    </a:cubicBezTo>
                    <a:lnTo>
                      <a:pt x="1545161" y="129455"/>
                    </a:lnTo>
                    <a:cubicBezTo>
                      <a:pt x="1545161" y="119849"/>
                      <a:pt x="1541387" y="110587"/>
                      <a:pt x="1534526" y="103726"/>
                    </a:cubicBezTo>
                    <a:lnTo>
                      <a:pt x="1436757" y="5957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4" name="Frihandsfigur 33">
                <a:extLst>
                  <a:ext uri="{FF2B5EF4-FFF2-40B4-BE49-F238E27FC236}">
                    <a16:creationId xmlns:a16="http://schemas.microsoft.com/office/drawing/2014/main" id="{C2BE0FE3-E504-24A9-9FD6-72FE979B573F}"/>
                  </a:ext>
                </a:extLst>
              </p:cNvPr>
              <p:cNvSpPr/>
              <p:nvPr/>
            </p:nvSpPr>
            <p:spPr>
              <a:xfrm>
                <a:off x="6158391" y="1676686"/>
                <a:ext cx="1600351" cy="2168308"/>
              </a:xfrm>
              <a:custGeom>
                <a:avLst/>
                <a:gdLst>
                  <a:gd name="connsiteX0" fmla="*/ 1515104 w 1600351"/>
                  <a:gd name="connsiteY0" fmla="*/ 280614 h 2168308"/>
                  <a:gd name="connsiteX1" fmla="*/ 1222826 w 1600351"/>
                  <a:gd name="connsiteY1" fmla="*/ 0 h 2168308"/>
                  <a:gd name="connsiteX2" fmla="*/ 1259189 w 1600351"/>
                  <a:gd name="connsiteY2" fmla="*/ 22127 h 2168308"/>
                  <a:gd name="connsiteX3" fmla="*/ 1406014 w 1600351"/>
                  <a:gd name="connsiteY3" fmla="*/ 199312 h 2168308"/>
                  <a:gd name="connsiteX4" fmla="*/ 1457471 w 1600351"/>
                  <a:gd name="connsiteY4" fmla="*/ 469292 h 2168308"/>
                  <a:gd name="connsiteX5" fmla="*/ 1457471 w 1600351"/>
                  <a:gd name="connsiteY5" fmla="*/ 474781 h 2168308"/>
                  <a:gd name="connsiteX6" fmla="*/ 1401040 w 1600351"/>
                  <a:gd name="connsiteY6" fmla="*/ 784554 h 2168308"/>
                  <a:gd name="connsiteX7" fmla="*/ 1244095 w 1600351"/>
                  <a:gd name="connsiteY7" fmla="*/ 1034637 h 2168308"/>
                  <a:gd name="connsiteX8" fmla="*/ 1005504 w 1600351"/>
                  <a:gd name="connsiteY8" fmla="*/ 1216968 h 2168308"/>
                  <a:gd name="connsiteX9" fmla="*/ 704135 w 1600351"/>
                  <a:gd name="connsiteY9" fmla="*/ 1326058 h 2168308"/>
                  <a:gd name="connsiteX10" fmla="*/ 485956 w 1600351"/>
                  <a:gd name="connsiteY10" fmla="*/ 1373570 h 2168308"/>
                  <a:gd name="connsiteX11" fmla="*/ 460570 w 1600351"/>
                  <a:gd name="connsiteY11" fmla="*/ 1405130 h 2168308"/>
                  <a:gd name="connsiteX12" fmla="*/ 460570 w 1600351"/>
                  <a:gd name="connsiteY12" fmla="*/ 1896377 h 2168308"/>
                  <a:gd name="connsiteX13" fmla="*/ 435184 w 1600351"/>
                  <a:gd name="connsiteY13" fmla="*/ 1927938 h 2168308"/>
                  <a:gd name="connsiteX14" fmla="*/ 20952 w 1600351"/>
                  <a:gd name="connsiteY14" fmla="*/ 2018160 h 2168308"/>
                  <a:gd name="connsiteX15" fmla="*/ 7744 w 1600351"/>
                  <a:gd name="connsiteY15" fmla="*/ 2062928 h 2168308"/>
                  <a:gd name="connsiteX16" fmla="*/ 103112 w 1600351"/>
                  <a:gd name="connsiteY16" fmla="*/ 2158296 h 2168308"/>
                  <a:gd name="connsiteX17" fmla="*/ 134673 w 1600351"/>
                  <a:gd name="connsiteY17" fmla="*/ 2167558 h 2168308"/>
                  <a:gd name="connsiteX18" fmla="*/ 576521 w 1600351"/>
                  <a:gd name="connsiteY18" fmla="*/ 2071332 h 2168308"/>
                  <a:gd name="connsiteX19" fmla="*/ 603450 w 1600351"/>
                  <a:gd name="connsiteY19" fmla="*/ 2037885 h 2168308"/>
                  <a:gd name="connsiteX20" fmla="*/ 603450 w 1600351"/>
                  <a:gd name="connsiteY20" fmla="*/ 1547839 h 2168308"/>
                  <a:gd name="connsiteX21" fmla="*/ 628836 w 1600351"/>
                  <a:gd name="connsiteY21" fmla="*/ 1516279 h 2168308"/>
                  <a:gd name="connsiteX22" fmla="*/ 847015 w 1600351"/>
                  <a:gd name="connsiteY22" fmla="*/ 1468766 h 2168308"/>
                  <a:gd name="connsiteX23" fmla="*/ 1148384 w 1600351"/>
                  <a:gd name="connsiteY23" fmla="*/ 1359676 h 2168308"/>
                  <a:gd name="connsiteX24" fmla="*/ 1386975 w 1600351"/>
                  <a:gd name="connsiteY24" fmla="*/ 1177346 h 2168308"/>
                  <a:gd name="connsiteX25" fmla="*/ 1543920 w 1600351"/>
                  <a:gd name="connsiteY25" fmla="*/ 927263 h 2168308"/>
                  <a:gd name="connsiteX26" fmla="*/ 1600351 w 1600351"/>
                  <a:gd name="connsiteY26" fmla="*/ 617489 h 2168308"/>
                  <a:gd name="connsiteX27" fmla="*/ 1600351 w 1600351"/>
                  <a:gd name="connsiteY27" fmla="*/ 612000 h 2168308"/>
                  <a:gd name="connsiteX28" fmla="*/ 1548894 w 1600351"/>
                  <a:gd name="connsiteY28" fmla="*/ 342020 h 2168308"/>
                  <a:gd name="connsiteX29" fmla="*/ 1515104 w 1600351"/>
                  <a:gd name="connsiteY29" fmla="*/ 280614 h 216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00351" h="2168308">
                    <a:moveTo>
                      <a:pt x="1515104" y="280614"/>
                    </a:moveTo>
                    <a:cubicBezTo>
                      <a:pt x="1422652" y="127100"/>
                      <a:pt x="1308931" y="44082"/>
                      <a:pt x="1222826" y="0"/>
                    </a:cubicBezTo>
                    <a:cubicBezTo>
                      <a:pt x="1235347" y="6861"/>
                      <a:pt x="1247525" y="14237"/>
                      <a:pt x="1259189" y="22127"/>
                    </a:cubicBezTo>
                    <a:cubicBezTo>
                      <a:pt x="1322824" y="65351"/>
                      <a:pt x="1371709" y="124355"/>
                      <a:pt x="1406014" y="199312"/>
                    </a:cubicBezTo>
                    <a:cubicBezTo>
                      <a:pt x="1440319" y="274268"/>
                      <a:pt x="1457471" y="364319"/>
                      <a:pt x="1457471" y="469292"/>
                    </a:cubicBezTo>
                    <a:lnTo>
                      <a:pt x="1457471" y="474781"/>
                    </a:lnTo>
                    <a:cubicBezTo>
                      <a:pt x="1457471" y="587129"/>
                      <a:pt x="1438604" y="690387"/>
                      <a:pt x="1401040" y="784554"/>
                    </a:cubicBezTo>
                    <a:cubicBezTo>
                      <a:pt x="1363305" y="878721"/>
                      <a:pt x="1310989" y="962082"/>
                      <a:pt x="1244095" y="1034637"/>
                    </a:cubicBezTo>
                    <a:cubicBezTo>
                      <a:pt x="1177200" y="1107192"/>
                      <a:pt x="1097612" y="1167912"/>
                      <a:pt x="1005504" y="1216968"/>
                    </a:cubicBezTo>
                    <a:cubicBezTo>
                      <a:pt x="913395" y="1266024"/>
                      <a:pt x="813053" y="1302387"/>
                      <a:pt x="704135" y="1326058"/>
                    </a:cubicBezTo>
                    <a:lnTo>
                      <a:pt x="485956" y="1373570"/>
                    </a:lnTo>
                    <a:cubicBezTo>
                      <a:pt x="471204" y="1376829"/>
                      <a:pt x="460570" y="1389865"/>
                      <a:pt x="460570" y="1405130"/>
                    </a:cubicBezTo>
                    <a:lnTo>
                      <a:pt x="460570" y="1896377"/>
                    </a:lnTo>
                    <a:cubicBezTo>
                      <a:pt x="460570" y="1911471"/>
                      <a:pt x="449935" y="1924679"/>
                      <a:pt x="435184" y="1927938"/>
                    </a:cubicBezTo>
                    <a:lnTo>
                      <a:pt x="20952" y="2018160"/>
                    </a:lnTo>
                    <a:cubicBezTo>
                      <a:pt x="369" y="2022619"/>
                      <a:pt x="-7007" y="2048005"/>
                      <a:pt x="7744" y="2062928"/>
                    </a:cubicBezTo>
                    <a:lnTo>
                      <a:pt x="103112" y="2158296"/>
                    </a:lnTo>
                    <a:cubicBezTo>
                      <a:pt x="111346" y="2166529"/>
                      <a:pt x="123181" y="2169959"/>
                      <a:pt x="134673" y="2167558"/>
                    </a:cubicBezTo>
                    <a:lnTo>
                      <a:pt x="576521" y="2071332"/>
                    </a:lnTo>
                    <a:cubicBezTo>
                      <a:pt x="592301" y="2067902"/>
                      <a:pt x="603450" y="2054008"/>
                      <a:pt x="603450" y="2037885"/>
                    </a:cubicBezTo>
                    <a:lnTo>
                      <a:pt x="603450" y="1547839"/>
                    </a:lnTo>
                    <a:cubicBezTo>
                      <a:pt x="603450" y="1532745"/>
                      <a:pt x="614084" y="1519538"/>
                      <a:pt x="628836" y="1516279"/>
                    </a:cubicBezTo>
                    <a:lnTo>
                      <a:pt x="847015" y="1468766"/>
                    </a:lnTo>
                    <a:cubicBezTo>
                      <a:pt x="955762" y="1445096"/>
                      <a:pt x="1056275" y="1408733"/>
                      <a:pt x="1148384" y="1359676"/>
                    </a:cubicBezTo>
                    <a:cubicBezTo>
                      <a:pt x="1240493" y="1310620"/>
                      <a:pt x="1319909" y="1249901"/>
                      <a:pt x="1386975" y="1177346"/>
                    </a:cubicBezTo>
                    <a:cubicBezTo>
                      <a:pt x="1453870" y="1104791"/>
                      <a:pt x="1506184" y="1021430"/>
                      <a:pt x="1543920" y="927263"/>
                    </a:cubicBezTo>
                    <a:cubicBezTo>
                      <a:pt x="1581655" y="833096"/>
                      <a:pt x="1600351" y="729838"/>
                      <a:pt x="1600351" y="617489"/>
                    </a:cubicBezTo>
                    <a:lnTo>
                      <a:pt x="1600351" y="612000"/>
                    </a:lnTo>
                    <a:cubicBezTo>
                      <a:pt x="1600351" y="507027"/>
                      <a:pt x="1583199" y="416977"/>
                      <a:pt x="1548894" y="342020"/>
                    </a:cubicBezTo>
                    <a:cubicBezTo>
                      <a:pt x="1539117" y="320408"/>
                      <a:pt x="1527797" y="299825"/>
                      <a:pt x="1515104" y="280614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5" name="Frihandsfigur 34">
                <a:extLst>
                  <a:ext uri="{FF2B5EF4-FFF2-40B4-BE49-F238E27FC236}">
                    <a16:creationId xmlns:a16="http://schemas.microsoft.com/office/drawing/2014/main" id="{68BA0D7B-BBE8-F8E1-3EA7-159CC460021D}"/>
                  </a:ext>
                </a:extLst>
              </p:cNvPr>
              <p:cNvSpPr/>
              <p:nvPr/>
            </p:nvSpPr>
            <p:spPr>
              <a:xfrm>
                <a:off x="6619133" y="2079089"/>
                <a:ext cx="508227" cy="556717"/>
              </a:xfrm>
              <a:custGeom>
                <a:avLst/>
                <a:gdLst>
                  <a:gd name="connsiteX0" fmla="*/ 34133 w 508227"/>
                  <a:gd name="connsiteY0" fmla="*/ 556077 h 556717"/>
                  <a:gd name="connsiteX1" fmla="*/ 120753 w 508227"/>
                  <a:gd name="connsiteY1" fmla="*/ 537209 h 556717"/>
                  <a:gd name="connsiteX2" fmla="*/ 142880 w 508227"/>
                  <a:gd name="connsiteY2" fmla="*/ 509594 h 556717"/>
                  <a:gd name="connsiteX3" fmla="*/ 142880 w 508227"/>
                  <a:gd name="connsiteY3" fmla="*/ 226750 h 556717"/>
                  <a:gd name="connsiteX4" fmla="*/ 165007 w 508227"/>
                  <a:gd name="connsiteY4" fmla="*/ 199134 h 556717"/>
                  <a:gd name="connsiteX5" fmla="*/ 373752 w 508227"/>
                  <a:gd name="connsiteY5" fmla="*/ 153680 h 556717"/>
                  <a:gd name="connsiteX6" fmla="*/ 508227 w 508227"/>
                  <a:gd name="connsiteY6" fmla="*/ 146133 h 556717"/>
                  <a:gd name="connsiteX7" fmla="*/ 436702 w 508227"/>
                  <a:gd name="connsiteY7" fmla="*/ 28467 h 556717"/>
                  <a:gd name="connsiteX8" fmla="*/ 230872 w 508227"/>
                  <a:gd name="connsiteY8" fmla="*/ 10800 h 556717"/>
                  <a:gd name="connsiteX9" fmla="*/ 28473 w 508227"/>
                  <a:gd name="connsiteY9" fmla="*/ 54882 h 556717"/>
                  <a:gd name="connsiteX10" fmla="*/ 0 w 508227"/>
                  <a:gd name="connsiteY10" fmla="*/ 90388 h 556717"/>
                  <a:gd name="connsiteX11" fmla="*/ 0 w 508227"/>
                  <a:gd name="connsiteY11" fmla="*/ 528633 h 556717"/>
                  <a:gd name="connsiteX12" fmla="*/ 34133 w 508227"/>
                  <a:gd name="connsiteY12" fmla="*/ 556077 h 55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227" h="556717">
                    <a:moveTo>
                      <a:pt x="34133" y="556077"/>
                    </a:moveTo>
                    <a:lnTo>
                      <a:pt x="120753" y="537209"/>
                    </a:lnTo>
                    <a:cubicBezTo>
                      <a:pt x="133789" y="534465"/>
                      <a:pt x="142880" y="522973"/>
                      <a:pt x="142880" y="509594"/>
                    </a:cubicBezTo>
                    <a:lnTo>
                      <a:pt x="142880" y="226750"/>
                    </a:lnTo>
                    <a:cubicBezTo>
                      <a:pt x="142880" y="213542"/>
                      <a:pt x="152142" y="202050"/>
                      <a:pt x="165007" y="199134"/>
                    </a:cubicBezTo>
                    <a:lnTo>
                      <a:pt x="373752" y="153680"/>
                    </a:lnTo>
                    <a:cubicBezTo>
                      <a:pt x="425038" y="142531"/>
                      <a:pt x="469806" y="139958"/>
                      <a:pt x="508227" y="146133"/>
                    </a:cubicBezTo>
                    <a:cubicBezTo>
                      <a:pt x="499480" y="91588"/>
                      <a:pt x="475638" y="52309"/>
                      <a:pt x="436702" y="28467"/>
                    </a:cubicBezTo>
                    <a:cubicBezTo>
                      <a:pt x="386445" y="-2236"/>
                      <a:pt x="317835" y="-8068"/>
                      <a:pt x="230872" y="10800"/>
                    </a:cubicBezTo>
                    <a:lnTo>
                      <a:pt x="28473" y="54882"/>
                    </a:lnTo>
                    <a:cubicBezTo>
                      <a:pt x="11835" y="58484"/>
                      <a:pt x="0" y="73235"/>
                      <a:pt x="0" y="90388"/>
                    </a:cubicBezTo>
                    <a:lnTo>
                      <a:pt x="0" y="528633"/>
                    </a:lnTo>
                    <a:cubicBezTo>
                      <a:pt x="0" y="546472"/>
                      <a:pt x="16638" y="559851"/>
                      <a:pt x="34133" y="556077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6" name="Frihandsfigur 35">
                <a:extLst>
                  <a:ext uri="{FF2B5EF4-FFF2-40B4-BE49-F238E27FC236}">
                    <a16:creationId xmlns:a16="http://schemas.microsoft.com/office/drawing/2014/main" id="{C8025F53-94D5-25DF-EDF2-9A92E33FD42A}"/>
                  </a:ext>
                </a:extLst>
              </p:cNvPr>
              <p:cNvSpPr/>
              <p:nvPr/>
            </p:nvSpPr>
            <p:spPr>
              <a:xfrm>
                <a:off x="7785577" y="1355326"/>
                <a:ext cx="637652" cy="2135880"/>
              </a:xfrm>
              <a:custGeom>
                <a:avLst/>
                <a:gdLst>
                  <a:gd name="connsiteX0" fmla="*/ 529077 w 637652"/>
                  <a:gd name="connsiteY0" fmla="*/ 6098 h 2135880"/>
                  <a:gd name="connsiteX1" fmla="*/ 493743 w 637652"/>
                  <a:gd name="connsiteY1" fmla="*/ 20677 h 2135880"/>
                  <a:gd name="connsiteX2" fmla="*/ 493743 w 637652"/>
                  <a:gd name="connsiteY2" fmla="*/ 202837 h 2135880"/>
                  <a:gd name="connsiteX3" fmla="*/ 493743 w 637652"/>
                  <a:gd name="connsiteY3" fmla="*/ 203008 h 2135880"/>
                  <a:gd name="connsiteX4" fmla="*/ 349662 w 637652"/>
                  <a:gd name="connsiteY4" fmla="*/ 1274866 h 2135880"/>
                  <a:gd name="connsiteX5" fmla="*/ 331138 w 637652"/>
                  <a:gd name="connsiteY5" fmla="*/ 1294935 h 2135880"/>
                  <a:gd name="connsiteX6" fmla="*/ 155325 w 637652"/>
                  <a:gd name="connsiteY6" fmla="*/ 1333184 h 2135880"/>
                  <a:gd name="connsiteX7" fmla="*/ 139373 w 637652"/>
                  <a:gd name="connsiteY7" fmla="*/ 1387729 h 2135880"/>
                  <a:gd name="connsiteX8" fmla="*/ 215187 w 637652"/>
                  <a:gd name="connsiteY8" fmla="*/ 1463543 h 2135880"/>
                  <a:gd name="connsiteX9" fmla="*/ 244861 w 637652"/>
                  <a:gd name="connsiteY9" fmla="*/ 1472291 h 2135880"/>
                  <a:gd name="connsiteX10" fmla="*/ 446059 w 637652"/>
                  <a:gd name="connsiteY10" fmla="*/ 1428552 h 2135880"/>
                  <a:gd name="connsiteX11" fmla="*/ 471102 w 637652"/>
                  <a:gd name="connsiteY11" fmla="*/ 1448792 h 2135880"/>
                  <a:gd name="connsiteX12" fmla="*/ 471102 w 637652"/>
                  <a:gd name="connsiteY12" fmla="*/ 1861137 h 2135880"/>
                  <a:gd name="connsiteX13" fmla="*/ 445716 w 637652"/>
                  <a:gd name="connsiteY13" fmla="*/ 1892698 h 2135880"/>
                  <a:gd name="connsiteX14" fmla="*/ 20506 w 637652"/>
                  <a:gd name="connsiteY14" fmla="*/ 1985150 h 2135880"/>
                  <a:gd name="connsiteX15" fmla="*/ 7642 w 637652"/>
                  <a:gd name="connsiteY15" fmla="*/ 2029060 h 2135880"/>
                  <a:gd name="connsiteX16" fmla="*/ 104382 w 637652"/>
                  <a:gd name="connsiteY16" fmla="*/ 2125800 h 2135880"/>
                  <a:gd name="connsiteX17" fmla="*/ 135943 w 637652"/>
                  <a:gd name="connsiteY17" fmla="*/ 2135063 h 2135880"/>
                  <a:gd name="connsiteX18" fmla="*/ 587739 w 637652"/>
                  <a:gd name="connsiteY18" fmla="*/ 2036779 h 2135880"/>
                  <a:gd name="connsiteX19" fmla="*/ 614839 w 637652"/>
                  <a:gd name="connsiteY19" fmla="*/ 2003160 h 2135880"/>
                  <a:gd name="connsiteX20" fmla="*/ 614839 w 637652"/>
                  <a:gd name="connsiteY20" fmla="*/ 1580180 h 2135880"/>
                  <a:gd name="connsiteX21" fmla="*/ 605406 w 637652"/>
                  <a:gd name="connsiteY21" fmla="*/ 1557367 h 2135880"/>
                  <a:gd name="connsiteX22" fmla="*/ 497345 w 637652"/>
                  <a:gd name="connsiteY22" fmla="*/ 1449307 h 2135880"/>
                  <a:gd name="connsiteX23" fmla="*/ 491685 w 637652"/>
                  <a:gd name="connsiteY23" fmla="*/ 1432326 h 2135880"/>
                  <a:gd name="connsiteX24" fmla="*/ 637652 w 637652"/>
                  <a:gd name="connsiteY24" fmla="*/ 346917 h 2135880"/>
                  <a:gd name="connsiteX25" fmla="*/ 637652 w 637652"/>
                  <a:gd name="connsiteY25" fmla="*/ 346746 h 2135880"/>
                  <a:gd name="connsiteX26" fmla="*/ 637652 w 637652"/>
                  <a:gd name="connsiteY26" fmla="*/ 129939 h 2135880"/>
                  <a:gd name="connsiteX27" fmla="*/ 626846 w 637652"/>
                  <a:gd name="connsiteY27" fmla="*/ 103867 h 2135880"/>
                  <a:gd name="connsiteX28" fmla="*/ 529077 w 637652"/>
                  <a:gd name="connsiteY28" fmla="*/ 6098 h 213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7652" h="2135880">
                    <a:moveTo>
                      <a:pt x="529077" y="6098"/>
                    </a:moveTo>
                    <a:cubicBezTo>
                      <a:pt x="516041" y="-6938"/>
                      <a:pt x="493743" y="2324"/>
                      <a:pt x="493743" y="20677"/>
                    </a:cubicBezTo>
                    <a:lnTo>
                      <a:pt x="493743" y="202837"/>
                    </a:lnTo>
                    <a:cubicBezTo>
                      <a:pt x="493743" y="202837"/>
                      <a:pt x="493743" y="203008"/>
                      <a:pt x="493743" y="203008"/>
                    </a:cubicBezTo>
                    <a:lnTo>
                      <a:pt x="349662" y="1274866"/>
                    </a:lnTo>
                    <a:cubicBezTo>
                      <a:pt x="348290" y="1284814"/>
                      <a:pt x="340914" y="1292705"/>
                      <a:pt x="331138" y="1294935"/>
                    </a:cubicBezTo>
                    <a:lnTo>
                      <a:pt x="155325" y="1333184"/>
                    </a:lnTo>
                    <a:cubicBezTo>
                      <a:pt x="130282" y="1338673"/>
                      <a:pt x="121191" y="1369548"/>
                      <a:pt x="139373" y="1387729"/>
                    </a:cubicBezTo>
                    <a:lnTo>
                      <a:pt x="215187" y="1463543"/>
                    </a:lnTo>
                    <a:cubicBezTo>
                      <a:pt x="222906" y="1471262"/>
                      <a:pt x="234055" y="1474521"/>
                      <a:pt x="244861" y="1472291"/>
                    </a:cubicBezTo>
                    <a:lnTo>
                      <a:pt x="446059" y="1428552"/>
                    </a:lnTo>
                    <a:cubicBezTo>
                      <a:pt x="458923" y="1425808"/>
                      <a:pt x="471102" y="1435585"/>
                      <a:pt x="471102" y="1448792"/>
                    </a:cubicBezTo>
                    <a:lnTo>
                      <a:pt x="471102" y="1861137"/>
                    </a:lnTo>
                    <a:cubicBezTo>
                      <a:pt x="471102" y="1876403"/>
                      <a:pt x="460467" y="1889439"/>
                      <a:pt x="445716" y="1892698"/>
                    </a:cubicBezTo>
                    <a:lnTo>
                      <a:pt x="20506" y="1985150"/>
                    </a:lnTo>
                    <a:cubicBezTo>
                      <a:pt x="438" y="1989610"/>
                      <a:pt x="-6938" y="2014481"/>
                      <a:pt x="7642" y="2029060"/>
                    </a:cubicBezTo>
                    <a:lnTo>
                      <a:pt x="104382" y="2125800"/>
                    </a:lnTo>
                    <a:cubicBezTo>
                      <a:pt x="112615" y="2134033"/>
                      <a:pt x="124622" y="2137635"/>
                      <a:pt x="135943" y="2135063"/>
                    </a:cubicBezTo>
                    <a:lnTo>
                      <a:pt x="587739" y="2036779"/>
                    </a:lnTo>
                    <a:cubicBezTo>
                      <a:pt x="603519" y="2033348"/>
                      <a:pt x="614839" y="2019283"/>
                      <a:pt x="614839" y="2003160"/>
                    </a:cubicBezTo>
                    <a:lnTo>
                      <a:pt x="614839" y="1580180"/>
                    </a:lnTo>
                    <a:cubicBezTo>
                      <a:pt x="614839" y="1571604"/>
                      <a:pt x="611409" y="1563371"/>
                      <a:pt x="605406" y="1557367"/>
                    </a:cubicBezTo>
                    <a:lnTo>
                      <a:pt x="497345" y="1449307"/>
                    </a:lnTo>
                    <a:cubicBezTo>
                      <a:pt x="492886" y="1444847"/>
                      <a:pt x="490827" y="1438672"/>
                      <a:pt x="491685" y="1432326"/>
                    </a:cubicBezTo>
                    <a:lnTo>
                      <a:pt x="637652" y="346917"/>
                    </a:lnTo>
                    <a:cubicBezTo>
                      <a:pt x="637652" y="346917"/>
                      <a:pt x="637652" y="346746"/>
                      <a:pt x="637652" y="346746"/>
                    </a:cubicBezTo>
                    <a:lnTo>
                      <a:pt x="637652" y="129939"/>
                    </a:lnTo>
                    <a:cubicBezTo>
                      <a:pt x="637652" y="120162"/>
                      <a:pt x="633707" y="110899"/>
                      <a:pt x="626846" y="103867"/>
                    </a:cubicBezTo>
                    <a:lnTo>
                      <a:pt x="529077" y="6098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11" name="Bild 2">
              <a:extLst>
                <a:ext uri="{FF2B5EF4-FFF2-40B4-BE49-F238E27FC236}">
                  <a16:creationId xmlns:a16="http://schemas.microsoft.com/office/drawing/2014/main" id="{2FAE7CEF-A3E1-3B96-D90C-FDF3370B95E3}"/>
                </a:ext>
              </a:extLst>
            </p:cNvPr>
            <p:cNvGrpSpPr/>
            <p:nvPr/>
          </p:nvGrpSpPr>
          <p:grpSpPr>
            <a:xfrm>
              <a:off x="3372222" y="489098"/>
              <a:ext cx="3870136" cy="1580894"/>
              <a:chOff x="3372222" y="489098"/>
              <a:chExt cx="3870136" cy="1580894"/>
            </a:xfrm>
            <a:grpFill/>
          </p:grpSpPr>
          <p:sp>
            <p:nvSpPr>
              <p:cNvPr id="19" name="Frihandsfigur 18">
                <a:extLst>
                  <a:ext uri="{FF2B5EF4-FFF2-40B4-BE49-F238E27FC236}">
                    <a16:creationId xmlns:a16="http://schemas.microsoft.com/office/drawing/2014/main" id="{FCAD2BAA-DB2E-E744-B0DB-79F0DB928B25}"/>
                  </a:ext>
                </a:extLst>
              </p:cNvPr>
              <p:cNvSpPr/>
              <p:nvPr/>
            </p:nvSpPr>
            <p:spPr>
              <a:xfrm>
                <a:off x="3372222" y="1733337"/>
                <a:ext cx="341770" cy="336655"/>
              </a:xfrm>
              <a:custGeom>
                <a:avLst/>
                <a:gdLst>
                  <a:gd name="connsiteX0" fmla="*/ 89998 w 341770"/>
                  <a:gd name="connsiteY0" fmla="*/ 315558 h 336655"/>
                  <a:gd name="connsiteX1" fmla="*/ 89312 w 341770"/>
                  <a:gd name="connsiteY1" fmla="*/ 315214 h 336655"/>
                  <a:gd name="connsiteX2" fmla="*/ 20874 w 341770"/>
                  <a:gd name="connsiteY2" fmla="*/ 86743 h 336655"/>
                  <a:gd name="connsiteX3" fmla="*/ 100462 w 341770"/>
                  <a:gd name="connsiteY3" fmla="*/ 3725 h 336655"/>
                  <a:gd name="connsiteX4" fmla="*/ 132708 w 341770"/>
                  <a:gd name="connsiteY4" fmla="*/ 4069 h 336655"/>
                  <a:gd name="connsiteX5" fmla="*/ 147288 w 341770"/>
                  <a:gd name="connsiteY5" fmla="*/ 51581 h 336655"/>
                  <a:gd name="connsiteX6" fmla="*/ 130478 w 341770"/>
                  <a:gd name="connsiteY6" fmla="*/ 67361 h 336655"/>
                  <a:gd name="connsiteX7" fmla="*/ 77820 w 341770"/>
                  <a:gd name="connsiteY7" fmla="*/ 119505 h 336655"/>
                  <a:gd name="connsiteX8" fmla="*/ 123274 w 341770"/>
                  <a:gd name="connsiteY8" fmla="*/ 248834 h 336655"/>
                  <a:gd name="connsiteX9" fmla="*/ 124132 w 341770"/>
                  <a:gd name="connsiteY9" fmla="*/ 249177 h 336655"/>
                  <a:gd name="connsiteX10" fmla="*/ 260837 w 341770"/>
                  <a:gd name="connsiteY10" fmla="*/ 210756 h 336655"/>
                  <a:gd name="connsiteX11" fmla="*/ 275074 w 341770"/>
                  <a:gd name="connsiteY11" fmla="*/ 142317 h 336655"/>
                  <a:gd name="connsiteX12" fmla="*/ 234251 w 341770"/>
                  <a:gd name="connsiteY12" fmla="*/ 120705 h 336655"/>
                  <a:gd name="connsiteX13" fmla="*/ 211609 w 341770"/>
                  <a:gd name="connsiteY13" fmla="*/ 163244 h 336655"/>
                  <a:gd name="connsiteX14" fmla="*/ 170100 w 341770"/>
                  <a:gd name="connsiteY14" fmla="*/ 176451 h 336655"/>
                  <a:gd name="connsiteX15" fmla="*/ 157236 w 341770"/>
                  <a:gd name="connsiteY15" fmla="*/ 134599 h 336655"/>
                  <a:gd name="connsiteX16" fmla="*/ 195315 w 341770"/>
                  <a:gd name="connsiteY16" fmla="*/ 62730 h 336655"/>
                  <a:gd name="connsiteX17" fmla="*/ 243513 w 341770"/>
                  <a:gd name="connsiteY17" fmla="*/ 47807 h 336655"/>
                  <a:gd name="connsiteX18" fmla="*/ 312981 w 341770"/>
                  <a:gd name="connsiteY18" fmla="*/ 84685 h 336655"/>
                  <a:gd name="connsiteX19" fmla="*/ 341282 w 341770"/>
                  <a:gd name="connsiteY19" fmla="*/ 128081 h 336655"/>
                  <a:gd name="connsiteX20" fmla="*/ 316754 w 341770"/>
                  <a:gd name="connsiteY20" fmla="*/ 243346 h 336655"/>
                  <a:gd name="connsiteX21" fmla="*/ 89998 w 341770"/>
                  <a:gd name="connsiteY21" fmla="*/ 315558 h 336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1770" h="336655">
                    <a:moveTo>
                      <a:pt x="89998" y="315558"/>
                    </a:moveTo>
                    <a:lnTo>
                      <a:pt x="89312" y="315214"/>
                    </a:lnTo>
                    <a:cubicBezTo>
                      <a:pt x="8010" y="272162"/>
                      <a:pt x="-25095" y="173363"/>
                      <a:pt x="20874" y="86743"/>
                    </a:cubicBezTo>
                    <a:cubicBezTo>
                      <a:pt x="43858" y="43519"/>
                      <a:pt x="68901" y="20020"/>
                      <a:pt x="100462" y="3725"/>
                    </a:cubicBezTo>
                    <a:cubicBezTo>
                      <a:pt x="108180" y="-48"/>
                      <a:pt x="120530" y="-2449"/>
                      <a:pt x="132708" y="4069"/>
                    </a:cubicBezTo>
                    <a:cubicBezTo>
                      <a:pt x="150032" y="13159"/>
                      <a:pt x="156378" y="34429"/>
                      <a:pt x="147288" y="51581"/>
                    </a:cubicBezTo>
                    <a:cubicBezTo>
                      <a:pt x="142485" y="60500"/>
                      <a:pt x="136139" y="64617"/>
                      <a:pt x="130478" y="67361"/>
                    </a:cubicBezTo>
                    <a:cubicBezTo>
                      <a:pt x="109209" y="77996"/>
                      <a:pt x="92057" y="92575"/>
                      <a:pt x="77820" y="119505"/>
                    </a:cubicBezTo>
                    <a:cubicBezTo>
                      <a:pt x="53464" y="165302"/>
                      <a:pt x="74733" y="223106"/>
                      <a:pt x="123274" y="248834"/>
                    </a:cubicBezTo>
                    <a:lnTo>
                      <a:pt x="124132" y="249177"/>
                    </a:lnTo>
                    <a:cubicBezTo>
                      <a:pt x="176447" y="276964"/>
                      <a:pt x="233908" y="261356"/>
                      <a:pt x="260837" y="210756"/>
                    </a:cubicBezTo>
                    <a:cubicBezTo>
                      <a:pt x="273015" y="187771"/>
                      <a:pt x="278161" y="164444"/>
                      <a:pt x="275074" y="142317"/>
                    </a:cubicBezTo>
                    <a:lnTo>
                      <a:pt x="234251" y="120705"/>
                    </a:lnTo>
                    <a:lnTo>
                      <a:pt x="211609" y="163244"/>
                    </a:lnTo>
                    <a:cubicBezTo>
                      <a:pt x="203719" y="178338"/>
                      <a:pt x="185195" y="184341"/>
                      <a:pt x="170100" y="176451"/>
                    </a:cubicBezTo>
                    <a:cubicBezTo>
                      <a:pt x="155006" y="168389"/>
                      <a:pt x="149174" y="149521"/>
                      <a:pt x="157236" y="134599"/>
                    </a:cubicBezTo>
                    <a:lnTo>
                      <a:pt x="195315" y="62730"/>
                    </a:lnTo>
                    <a:cubicBezTo>
                      <a:pt x="204577" y="45063"/>
                      <a:pt x="225846" y="38545"/>
                      <a:pt x="243513" y="47807"/>
                    </a:cubicBezTo>
                    <a:lnTo>
                      <a:pt x="312981" y="84685"/>
                    </a:lnTo>
                    <a:cubicBezTo>
                      <a:pt x="331334" y="94462"/>
                      <a:pt x="340253" y="108184"/>
                      <a:pt x="341282" y="128081"/>
                    </a:cubicBezTo>
                    <a:cubicBezTo>
                      <a:pt x="343340" y="158955"/>
                      <a:pt x="339567" y="200464"/>
                      <a:pt x="316754" y="243346"/>
                    </a:cubicBezTo>
                    <a:cubicBezTo>
                      <a:pt x="269585" y="332367"/>
                      <a:pt x="174732" y="360497"/>
                      <a:pt x="89998" y="315558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0" name="Frihandsfigur 19">
                <a:extLst>
                  <a:ext uri="{FF2B5EF4-FFF2-40B4-BE49-F238E27FC236}">
                    <a16:creationId xmlns:a16="http://schemas.microsoft.com/office/drawing/2014/main" id="{63C1A0BE-C723-FEE6-3F9D-98795CFB5437}"/>
                  </a:ext>
                </a:extLst>
              </p:cNvPr>
              <p:cNvSpPr/>
              <p:nvPr/>
            </p:nvSpPr>
            <p:spPr>
              <a:xfrm>
                <a:off x="3612920" y="1325002"/>
                <a:ext cx="381570" cy="369781"/>
              </a:xfrm>
              <a:custGeom>
                <a:avLst/>
                <a:gdLst>
                  <a:gd name="connsiteX0" fmla="*/ 208130 w 381570"/>
                  <a:gd name="connsiteY0" fmla="*/ 361633 h 369781"/>
                  <a:gd name="connsiteX1" fmla="*/ 13107 w 381570"/>
                  <a:gd name="connsiteY1" fmla="*/ 200571 h 369781"/>
                  <a:gd name="connsiteX2" fmla="*/ 8304 w 381570"/>
                  <a:gd name="connsiteY2" fmla="*/ 150314 h 369781"/>
                  <a:gd name="connsiteX3" fmla="*/ 122711 w 381570"/>
                  <a:gd name="connsiteY3" fmla="*/ 11551 h 369781"/>
                  <a:gd name="connsiteX4" fmla="*/ 167650 w 381570"/>
                  <a:gd name="connsiteY4" fmla="*/ 7263 h 369781"/>
                  <a:gd name="connsiteX5" fmla="*/ 171596 w 381570"/>
                  <a:gd name="connsiteY5" fmla="*/ 51859 h 369781"/>
                  <a:gd name="connsiteX6" fmla="*/ 79658 w 381570"/>
                  <a:gd name="connsiteY6" fmla="*/ 163350 h 369781"/>
                  <a:gd name="connsiteX7" fmla="*/ 130430 w 381570"/>
                  <a:gd name="connsiteY7" fmla="*/ 205202 h 369781"/>
                  <a:gd name="connsiteX8" fmla="*/ 209159 w 381570"/>
                  <a:gd name="connsiteY8" fmla="*/ 109835 h 369781"/>
                  <a:gd name="connsiteX9" fmla="*/ 254099 w 381570"/>
                  <a:gd name="connsiteY9" fmla="*/ 105546 h 369781"/>
                  <a:gd name="connsiteX10" fmla="*/ 258044 w 381570"/>
                  <a:gd name="connsiteY10" fmla="*/ 150143 h 369781"/>
                  <a:gd name="connsiteX11" fmla="*/ 179314 w 381570"/>
                  <a:gd name="connsiteY11" fmla="*/ 245682 h 369781"/>
                  <a:gd name="connsiteX12" fmla="*/ 231801 w 381570"/>
                  <a:gd name="connsiteY12" fmla="*/ 288906 h 369781"/>
                  <a:gd name="connsiteX13" fmla="*/ 325282 w 381570"/>
                  <a:gd name="connsiteY13" fmla="*/ 175700 h 369781"/>
                  <a:gd name="connsiteX14" fmla="*/ 370221 w 381570"/>
                  <a:gd name="connsiteY14" fmla="*/ 171412 h 369781"/>
                  <a:gd name="connsiteX15" fmla="*/ 374166 w 381570"/>
                  <a:gd name="connsiteY15" fmla="*/ 216180 h 369781"/>
                  <a:gd name="connsiteX16" fmla="*/ 258215 w 381570"/>
                  <a:gd name="connsiteY16" fmla="*/ 356487 h 369781"/>
                  <a:gd name="connsiteX17" fmla="*/ 208130 w 381570"/>
                  <a:gd name="connsiteY17" fmla="*/ 361633 h 36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1570" h="369781">
                    <a:moveTo>
                      <a:pt x="208130" y="361633"/>
                    </a:moveTo>
                    <a:lnTo>
                      <a:pt x="13107" y="200571"/>
                    </a:lnTo>
                    <a:cubicBezTo>
                      <a:pt x="-2331" y="187878"/>
                      <a:pt x="-4389" y="165751"/>
                      <a:pt x="8304" y="150314"/>
                    </a:cubicBezTo>
                    <a:lnTo>
                      <a:pt x="122711" y="11551"/>
                    </a:lnTo>
                    <a:cubicBezTo>
                      <a:pt x="133860" y="-2000"/>
                      <a:pt x="154100" y="-3886"/>
                      <a:pt x="167650" y="7263"/>
                    </a:cubicBezTo>
                    <a:cubicBezTo>
                      <a:pt x="181201" y="18412"/>
                      <a:pt x="182745" y="38480"/>
                      <a:pt x="171596" y="51859"/>
                    </a:cubicBezTo>
                    <a:lnTo>
                      <a:pt x="79658" y="163350"/>
                    </a:lnTo>
                    <a:lnTo>
                      <a:pt x="130430" y="205202"/>
                    </a:lnTo>
                    <a:lnTo>
                      <a:pt x="209159" y="109835"/>
                    </a:lnTo>
                    <a:cubicBezTo>
                      <a:pt x="220309" y="96112"/>
                      <a:pt x="240548" y="94397"/>
                      <a:pt x="254099" y="105546"/>
                    </a:cubicBezTo>
                    <a:cubicBezTo>
                      <a:pt x="267821" y="116695"/>
                      <a:pt x="269193" y="136592"/>
                      <a:pt x="258044" y="150143"/>
                    </a:cubicBezTo>
                    <a:lnTo>
                      <a:pt x="179314" y="245682"/>
                    </a:lnTo>
                    <a:lnTo>
                      <a:pt x="231801" y="288906"/>
                    </a:lnTo>
                    <a:lnTo>
                      <a:pt x="325282" y="175700"/>
                    </a:lnTo>
                    <a:cubicBezTo>
                      <a:pt x="336431" y="162149"/>
                      <a:pt x="356671" y="160091"/>
                      <a:pt x="370221" y="171412"/>
                    </a:cubicBezTo>
                    <a:cubicBezTo>
                      <a:pt x="383772" y="182561"/>
                      <a:pt x="385315" y="202458"/>
                      <a:pt x="374166" y="216180"/>
                    </a:cubicBezTo>
                    <a:lnTo>
                      <a:pt x="258215" y="356487"/>
                    </a:lnTo>
                    <a:cubicBezTo>
                      <a:pt x="245694" y="372096"/>
                      <a:pt x="223568" y="374154"/>
                      <a:pt x="208130" y="361633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1" name="Frihandsfigur 20">
                <a:extLst>
                  <a:ext uri="{FF2B5EF4-FFF2-40B4-BE49-F238E27FC236}">
                    <a16:creationId xmlns:a16="http://schemas.microsoft.com/office/drawing/2014/main" id="{94F02C62-6CA7-6ADA-0199-78DCF1F72A74}"/>
                  </a:ext>
                </a:extLst>
              </p:cNvPr>
              <p:cNvSpPr/>
              <p:nvPr/>
            </p:nvSpPr>
            <p:spPr>
              <a:xfrm>
                <a:off x="3933181" y="976603"/>
                <a:ext cx="401788" cy="409268"/>
              </a:xfrm>
              <a:custGeom>
                <a:avLst/>
                <a:gdLst>
                  <a:gd name="connsiteX0" fmla="*/ 8108 w 401788"/>
                  <a:gd name="connsiteY0" fmla="*/ 196315 h 409268"/>
                  <a:gd name="connsiteX1" fmla="*/ 13082 w 401788"/>
                  <a:gd name="connsiteY1" fmla="*/ 146059 h 409268"/>
                  <a:gd name="connsiteX2" fmla="*/ 18914 w 401788"/>
                  <a:gd name="connsiteY2" fmla="*/ 141427 h 409268"/>
                  <a:gd name="connsiteX3" fmla="*/ 60937 w 401788"/>
                  <a:gd name="connsiteY3" fmla="*/ 134223 h 409268"/>
                  <a:gd name="connsiteX4" fmla="*/ 281690 w 401788"/>
                  <a:gd name="connsiteY4" fmla="*/ 187224 h 409268"/>
                  <a:gd name="connsiteX5" fmla="*/ 176030 w 401788"/>
                  <a:gd name="connsiteY5" fmla="*/ 57552 h 409268"/>
                  <a:gd name="connsiteX6" fmla="*/ 181005 w 401788"/>
                  <a:gd name="connsiteY6" fmla="*/ 7981 h 409268"/>
                  <a:gd name="connsiteX7" fmla="*/ 230575 w 401788"/>
                  <a:gd name="connsiteY7" fmla="*/ 12955 h 409268"/>
                  <a:gd name="connsiteX8" fmla="*/ 393695 w 401788"/>
                  <a:gd name="connsiteY8" fmla="*/ 212953 h 409268"/>
                  <a:gd name="connsiteX9" fmla="*/ 388549 w 401788"/>
                  <a:gd name="connsiteY9" fmla="*/ 263210 h 409268"/>
                  <a:gd name="connsiteX10" fmla="*/ 386834 w 401788"/>
                  <a:gd name="connsiteY10" fmla="*/ 264582 h 409268"/>
                  <a:gd name="connsiteX11" fmla="*/ 344982 w 401788"/>
                  <a:gd name="connsiteY11" fmla="*/ 271958 h 409268"/>
                  <a:gd name="connsiteX12" fmla="*/ 115997 w 401788"/>
                  <a:gd name="connsiteY12" fmla="*/ 217070 h 409268"/>
                  <a:gd name="connsiteX13" fmla="*/ 225772 w 401788"/>
                  <a:gd name="connsiteY13" fmla="*/ 351717 h 409268"/>
                  <a:gd name="connsiteX14" fmla="*/ 220798 w 401788"/>
                  <a:gd name="connsiteY14" fmla="*/ 401287 h 409268"/>
                  <a:gd name="connsiteX15" fmla="*/ 171228 w 401788"/>
                  <a:gd name="connsiteY15" fmla="*/ 396313 h 409268"/>
                  <a:gd name="connsiteX16" fmla="*/ 8108 w 401788"/>
                  <a:gd name="connsiteY16" fmla="*/ 196315 h 4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1788" h="409268">
                    <a:moveTo>
                      <a:pt x="8108" y="196315"/>
                    </a:moveTo>
                    <a:cubicBezTo>
                      <a:pt x="-4414" y="180878"/>
                      <a:pt x="-2184" y="158751"/>
                      <a:pt x="13082" y="146059"/>
                    </a:cubicBezTo>
                    <a:lnTo>
                      <a:pt x="18914" y="141427"/>
                    </a:lnTo>
                    <a:cubicBezTo>
                      <a:pt x="32293" y="130621"/>
                      <a:pt x="45500" y="130621"/>
                      <a:pt x="60937" y="134223"/>
                    </a:cubicBezTo>
                    <a:lnTo>
                      <a:pt x="281690" y="187224"/>
                    </a:lnTo>
                    <a:lnTo>
                      <a:pt x="176030" y="57552"/>
                    </a:lnTo>
                    <a:cubicBezTo>
                      <a:pt x="163681" y="42458"/>
                      <a:pt x="165910" y="20331"/>
                      <a:pt x="181005" y="7981"/>
                    </a:cubicBezTo>
                    <a:cubicBezTo>
                      <a:pt x="196099" y="-4369"/>
                      <a:pt x="218225" y="-2139"/>
                      <a:pt x="230575" y="12955"/>
                    </a:cubicBezTo>
                    <a:lnTo>
                      <a:pt x="393695" y="212953"/>
                    </a:lnTo>
                    <a:cubicBezTo>
                      <a:pt x="406216" y="228390"/>
                      <a:pt x="403987" y="250517"/>
                      <a:pt x="388549" y="263210"/>
                    </a:cubicBezTo>
                    <a:lnTo>
                      <a:pt x="386834" y="264582"/>
                    </a:lnTo>
                    <a:cubicBezTo>
                      <a:pt x="373627" y="275560"/>
                      <a:pt x="360419" y="275388"/>
                      <a:pt x="344982" y="271958"/>
                    </a:cubicBezTo>
                    <a:lnTo>
                      <a:pt x="115997" y="217070"/>
                    </a:lnTo>
                    <a:lnTo>
                      <a:pt x="225772" y="351717"/>
                    </a:lnTo>
                    <a:cubicBezTo>
                      <a:pt x="237951" y="366811"/>
                      <a:pt x="235893" y="388938"/>
                      <a:pt x="220798" y="401287"/>
                    </a:cubicBezTo>
                    <a:cubicBezTo>
                      <a:pt x="205704" y="413637"/>
                      <a:pt x="183577" y="411407"/>
                      <a:pt x="171228" y="396313"/>
                    </a:cubicBezTo>
                    <a:lnTo>
                      <a:pt x="8108" y="196315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2" name="Frihandsfigur 21">
                <a:extLst>
                  <a:ext uri="{FF2B5EF4-FFF2-40B4-BE49-F238E27FC236}">
                    <a16:creationId xmlns:a16="http://schemas.microsoft.com/office/drawing/2014/main" id="{F7B86688-9F38-31CC-7580-0EE18180A660}"/>
                  </a:ext>
                </a:extLst>
              </p:cNvPr>
              <p:cNvSpPr/>
              <p:nvPr/>
            </p:nvSpPr>
            <p:spPr>
              <a:xfrm>
                <a:off x="4364183" y="727454"/>
                <a:ext cx="347267" cy="377740"/>
              </a:xfrm>
              <a:custGeom>
                <a:avLst/>
                <a:gdLst>
                  <a:gd name="connsiteX0" fmla="*/ 121697 w 347267"/>
                  <a:gd name="connsiteY0" fmla="*/ 358672 h 377740"/>
                  <a:gd name="connsiteX1" fmla="*/ 4203 w 347267"/>
                  <a:gd name="connsiteY1" fmla="*/ 135175 h 377740"/>
                  <a:gd name="connsiteX2" fmla="*/ 19126 w 347267"/>
                  <a:gd name="connsiteY2" fmla="*/ 87148 h 377740"/>
                  <a:gd name="connsiteX3" fmla="*/ 177957 w 347267"/>
                  <a:gd name="connsiteY3" fmla="*/ 3616 h 377740"/>
                  <a:gd name="connsiteX4" fmla="*/ 221010 w 347267"/>
                  <a:gd name="connsiteY4" fmla="*/ 16995 h 377740"/>
                  <a:gd name="connsiteX5" fmla="*/ 207288 w 347267"/>
                  <a:gd name="connsiteY5" fmla="*/ 59705 h 377740"/>
                  <a:gd name="connsiteX6" fmla="*/ 79502 w 347267"/>
                  <a:gd name="connsiteY6" fmla="*/ 126771 h 377740"/>
                  <a:gd name="connsiteX7" fmla="*/ 110033 w 347267"/>
                  <a:gd name="connsiteY7" fmla="*/ 184918 h 377740"/>
                  <a:gd name="connsiteX8" fmla="*/ 219295 w 347267"/>
                  <a:gd name="connsiteY8" fmla="*/ 127457 h 377740"/>
                  <a:gd name="connsiteX9" fmla="*/ 262347 w 347267"/>
                  <a:gd name="connsiteY9" fmla="*/ 140836 h 377740"/>
                  <a:gd name="connsiteX10" fmla="*/ 248625 w 347267"/>
                  <a:gd name="connsiteY10" fmla="*/ 183545 h 377740"/>
                  <a:gd name="connsiteX11" fmla="*/ 139364 w 347267"/>
                  <a:gd name="connsiteY11" fmla="*/ 241006 h 377740"/>
                  <a:gd name="connsiteX12" fmla="*/ 170925 w 347267"/>
                  <a:gd name="connsiteY12" fmla="*/ 301211 h 377740"/>
                  <a:gd name="connsiteX13" fmla="*/ 300597 w 347267"/>
                  <a:gd name="connsiteY13" fmla="*/ 232944 h 377740"/>
                  <a:gd name="connsiteX14" fmla="*/ 343650 w 347267"/>
                  <a:gd name="connsiteY14" fmla="*/ 246323 h 377740"/>
                  <a:gd name="connsiteX15" fmla="*/ 329928 w 347267"/>
                  <a:gd name="connsiteY15" fmla="*/ 288862 h 377740"/>
                  <a:gd name="connsiteX16" fmla="*/ 169038 w 347267"/>
                  <a:gd name="connsiteY16" fmla="*/ 373423 h 377740"/>
                  <a:gd name="connsiteX17" fmla="*/ 121697 w 347267"/>
                  <a:gd name="connsiteY17" fmla="*/ 358672 h 377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7267" h="377740">
                    <a:moveTo>
                      <a:pt x="121697" y="358672"/>
                    </a:moveTo>
                    <a:lnTo>
                      <a:pt x="4203" y="135175"/>
                    </a:lnTo>
                    <a:cubicBezTo>
                      <a:pt x="-5059" y="117680"/>
                      <a:pt x="1458" y="96411"/>
                      <a:pt x="19126" y="87148"/>
                    </a:cubicBezTo>
                    <a:lnTo>
                      <a:pt x="177957" y="3616"/>
                    </a:lnTo>
                    <a:cubicBezTo>
                      <a:pt x="193566" y="-4446"/>
                      <a:pt x="212948" y="1386"/>
                      <a:pt x="221010" y="16995"/>
                    </a:cubicBezTo>
                    <a:cubicBezTo>
                      <a:pt x="229072" y="32432"/>
                      <a:pt x="222897" y="51471"/>
                      <a:pt x="207288" y="59705"/>
                    </a:cubicBezTo>
                    <a:lnTo>
                      <a:pt x="79502" y="126771"/>
                    </a:lnTo>
                    <a:lnTo>
                      <a:pt x="110033" y="184918"/>
                    </a:lnTo>
                    <a:lnTo>
                      <a:pt x="219295" y="127457"/>
                    </a:lnTo>
                    <a:cubicBezTo>
                      <a:pt x="234903" y="119224"/>
                      <a:pt x="254114" y="125227"/>
                      <a:pt x="262347" y="140836"/>
                    </a:cubicBezTo>
                    <a:cubicBezTo>
                      <a:pt x="270581" y="156444"/>
                      <a:pt x="264234" y="175312"/>
                      <a:pt x="248625" y="183545"/>
                    </a:cubicBezTo>
                    <a:lnTo>
                      <a:pt x="139364" y="241006"/>
                    </a:lnTo>
                    <a:lnTo>
                      <a:pt x="170925" y="301211"/>
                    </a:lnTo>
                    <a:lnTo>
                      <a:pt x="300597" y="232944"/>
                    </a:lnTo>
                    <a:cubicBezTo>
                      <a:pt x="316206" y="224883"/>
                      <a:pt x="335589" y="230715"/>
                      <a:pt x="343650" y="246323"/>
                    </a:cubicBezTo>
                    <a:cubicBezTo>
                      <a:pt x="351883" y="261761"/>
                      <a:pt x="345537" y="280800"/>
                      <a:pt x="329928" y="288862"/>
                    </a:cubicBezTo>
                    <a:lnTo>
                      <a:pt x="169038" y="373423"/>
                    </a:lnTo>
                    <a:cubicBezTo>
                      <a:pt x="152229" y="382857"/>
                      <a:pt x="130959" y="376339"/>
                      <a:pt x="121697" y="358672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3" name="Frihandsfigur 22">
                <a:extLst>
                  <a:ext uri="{FF2B5EF4-FFF2-40B4-BE49-F238E27FC236}">
                    <a16:creationId xmlns:a16="http://schemas.microsoft.com/office/drawing/2014/main" id="{EEC42C3E-DE44-F896-DB05-B4CF1A067D0A}"/>
                  </a:ext>
                </a:extLst>
              </p:cNvPr>
              <p:cNvSpPr/>
              <p:nvPr/>
            </p:nvSpPr>
            <p:spPr>
              <a:xfrm>
                <a:off x="4791733" y="580319"/>
                <a:ext cx="332313" cy="353982"/>
              </a:xfrm>
              <a:custGeom>
                <a:avLst/>
                <a:gdLst>
                  <a:gd name="connsiteX0" fmla="*/ 1519 w 332313"/>
                  <a:gd name="connsiteY0" fmla="*/ 84028 h 353982"/>
                  <a:gd name="connsiteX1" fmla="*/ 25532 w 332313"/>
                  <a:gd name="connsiteY1" fmla="*/ 39775 h 353982"/>
                  <a:gd name="connsiteX2" fmla="*/ 133421 w 332313"/>
                  <a:gd name="connsiteY2" fmla="*/ 7699 h 353982"/>
                  <a:gd name="connsiteX3" fmla="*/ 233249 w 332313"/>
                  <a:gd name="connsiteY3" fmla="*/ 12159 h 353982"/>
                  <a:gd name="connsiteX4" fmla="*/ 280933 w 332313"/>
                  <a:gd name="connsiteY4" fmla="*/ 75109 h 353982"/>
                  <a:gd name="connsiteX5" fmla="*/ 281276 w 332313"/>
                  <a:gd name="connsiteY5" fmla="*/ 75966 h 353982"/>
                  <a:gd name="connsiteX6" fmla="*/ 247314 w 332313"/>
                  <a:gd name="connsiteY6" fmla="*/ 188830 h 353982"/>
                  <a:gd name="connsiteX7" fmla="*/ 311979 w 332313"/>
                  <a:gd name="connsiteY7" fmla="*/ 232397 h 353982"/>
                  <a:gd name="connsiteX8" fmla="*/ 330846 w 332313"/>
                  <a:gd name="connsiteY8" fmla="*/ 255210 h 353982"/>
                  <a:gd name="connsiteX9" fmla="*/ 307862 w 332313"/>
                  <a:gd name="connsiteY9" fmla="*/ 296376 h 353982"/>
                  <a:gd name="connsiteX10" fmla="*/ 268926 w 332313"/>
                  <a:gd name="connsiteY10" fmla="*/ 288657 h 353982"/>
                  <a:gd name="connsiteX11" fmla="*/ 177332 w 332313"/>
                  <a:gd name="connsiteY11" fmla="*/ 224164 h 353982"/>
                  <a:gd name="connsiteX12" fmla="*/ 122787 w 332313"/>
                  <a:gd name="connsiteY12" fmla="*/ 240458 h 353982"/>
                  <a:gd name="connsiteX13" fmla="*/ 142855 w 332313"/>
                  <a:gd name="connsiteY13" fmla="*/ 308211 h 353982"/>
                  <a:gd name="connsiteX14" fmla="*/ 119013 w 332313"/>
                  <a:gd name="connsiteY14" fmla="*/ 352464 h 353982"/>
                  <a:gd name="connsiteX15" fmla="*/ 74760 w 332313"/>
                  <a:gd name="connsiteY15" fmla="*/ 328451 h 353982"/>
                  <a:gd name="connsiteX16" fmla="*/ 1519 w 332313"/>
                  <a:gd name="connsiteY16" fmla="*/ 84028 h 353982"/>
                  <a:gd name="connsiteX17" fmla="*/ 173730 w 332313"/>
                  <a:gd name="connsiteY17" fmla="*/ 159670 h 353982"/>
                  <a:gd name="connsiteX18" fmla="*/ 213009 w 332313"/>
                  <a:gd name="connsiteY18" fmla="*/ 100151 h 353982"/>
                  <a:gd name="connsiteX19" fmla="*/ 212666 w 332313"/>
                  <a:gd name="connsiteY19" fmla="*/ 99294 h 353982"/>
                  <a:gd name="connsiteX20" fmla="*/ 145771 w 332313"/>
                  <a:gd name="connsiteY20" fmla="*/ 70992 h 353982"/>
                  <a:gd name="connsiteX21" fmla="*/ 77847 w 332313"/>
                  <a:gd name="connsiteY21" fmla="*/ 91232 h 353982"/>
                  <a:gd name="connsiteX22" fmla="*/ 104434 w 332313"/>
                  <a:gd name="connsiteY22" fmla="*/ 180253 h 353982"/>
                  <a:gd name="connsiteX23" fmla="*/ 173730 w 332313"/>
                  <a:gd name="connsiteY23" fmla="*/ 159670 h 35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2313" h="353982">
                    <a:moveTo>
                      <a:pt x="1519" y="84028"/>
                    </a:moveTo>
                    <a:cubicBezTo>
                      <a:pt x="-4141" y="64989"/>
                      <a:pt x="6493" y="45435"/>
                      <a:pt x="25532" y="39775"/>
                    </a:cubicBezTo>
                    <a:lnTo>
                      <a:pt x="133421" y="7699"/>
                    </a:lnTo>
                    <a:cubicBezTo>
                      <a:pt x="172872" y="-4136"/>
                      <a:pt x="206662" y="-2077"/>
                      <a:pt x="233249" y="12159"/>
                    </a:cubicBezTo>
                    <a:cubicBezTo>
                      <a:pt x="255718" y="24337"/>
                      <a:pt x="272185" y="45949"/>
                      <a:pt x="280933" y="75109"/>
                    </a:cubicBezTo>
                    <a:lnTo>
                      <a:pt x="281276" y="75966"/>
                    </a:lnTo>
                    <a:cubicBezTo>
                      <a:pt x="295684" y="124851"/>
                      <a:pt x="280418" y="162072"/>
                      <a:pt x="247314" y="188830"/>
                    </a:cubicBezTo>
                    <a:lnTo>
                      <a:pt x="311979" y="232397"/>
                    </a:lnTo>
                    <a:cubicBezTo>
                      <a:pt x="321241" y="238915"/>
                      <a:pt x="327759" y="244575"/>
                      <a:pt x="330846" y="255210"/>
                    </a:cubicBezTo>
                    <a:cubicBezTo>
                      <a:pt x="336678" y="274249"/>
                      <a:pt x="324328" y="291573"/>
                      <a:pt x="307862" y="296376"/>
                    </a:cubicBezTo>
                    <a:cubicBezTo>
                      <a:pt x="292425" y="301007"/>
                      <a:pt x="279903" y="296547"/>
                      <a:pt x="268926" y="288657"/>
                    </a:cubicBezTo>
                    <a:lnTo>
                      <a:pt x="177332" y="224164"/>
                    </a:lnTo>
                    <a:lnTo>
                      <a:pt x="122787" y="240458"/>
                    </a:lnTo>
                    <a:lnTo>
                      <a:pt x="142855" y="308211"/>
                    </a:lnTo>
                    <a:cubicBezTo>
                      <a:pt x="148515" y="327250"/>
                      <a:pt x="137881" y="346804"/>
                      <a:pt x="119013" y="352464"/>
                    </a:cubicBezTo>
                    <a:cubicBezTo>
                      <a:pt x="99974" y="358124"/>
                      <a:pt x="80249" y="347490"/>
                      <a:pt x="74760" y="328451"/>
                    </a:cubicBezTo>
                    <a:lnTo>
                      <a:pt x="1519" y="84028"/>
                    </a:lnTo>
                    <a:close/>
                    <a:moveTo>
                      <a:pt x="173730" y="159670"/>
                    </a:moveTo>
                    <a:cubicBezTo>
                      <a:pt x="206834" y="149722"/>
                      <a:pt x="220727" y="126395"/>
                      <a:pt x="213009" y="100151"/>
                    </a:cubicBezTo>
                    <a:lnTo>
                      <a:pt x="212666" y="99294"/>
                    </a:lnTo>
                    <a:cubicBezTo>
                      <a:pt x="203918" y="69963"/>
                      <a:pt x="179047" y="61044"/>
                      <a:pt x="145771" y="70992"/>
                    </a:cubicBezTo>
                    <a:lnTo>
                      <a:pt x="77847" y="91232"/>
                    </a:lnTo>
                    <a:lnTo>
                      <a:pt x="104434" y="180253"/>
                    </a:lnTo>
                    <a:lnTo>
                      <a:pt x="173730" y="159670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4" name="Frihandsfigur 23">
                <a:extLst>
                  <a:ext uri="{FF2B5EF4-FFF2-40B4-BE49-F238E27FC236}">
                    <a16:creationId xmlns:a16="http://schemas.microsoft.com/office/drawing/2014/main" id="{9308AA56-8517-54E7-829D-9048187DF32A}"/>
                  </a:ext>
                </a:extLst>
              </p:cNvPr>
              <p:cNvSpPr/>
              <p:nvPr/>
            </p:nvSpPr>
            <p:spPr>
              <a:xfrm>
                <a:off x="5276561" y="491970"/>
                <a:ext cx="319744" cy="341963"/>
              </a:xfrm>
              <a:custGeom>
                <a:avLst/>
                <a:gdLst>
                  <a:gd name="connsiteX0" fmla="*/ 3136 w 319744"/>
                  <a:gd name="connsiteY0" fmla="*/ 296047 h 341963"/>
                  <a:gd name="connsiteX1" fmla="*/ 93529 w 319744"/>
                  <a:gd name="connsiteY1" fmla="*/ 32242 h 341963"/>
                  <a:gd name="connsiteX2" fmla="*/ 132637 w 319744"/>
                  <a:gd name="connsiteY2" fmla="*/ 510 h 341963"/>
                  <a:gd name="connsiteX3" fmla="*/ 136753 w 319744"/>
                  <a:gd name="connsiteY3" fmla="*/ 167 h 341963"/>
                  <a:gd name="connsiteX4" fmla="*/ 180149 w 319744"/>
                  <a:gd name="connsiteY4" fmla="*/ 24695 h 341963"/>
                  <a:gd name="connsiteX5" fmla="*/ 314624 w 319744"/>
                  <a:gd name="connsiteY5" fmla="*/ 268946 h 341963"/>
                  <a:gd name="connsiteX6" fmla="*/ 319599 w 319744"/>
                  <a:gd name="connsiteY6" fmla="*/ 282839 h 341963"/>
                  <a:gd name="connsiteX7" fmla="*/ 288896 w 319744"/>
                  <a:gd name="connsiteY7" fmla="*/ 319889 h 341963"/>
                  <a:gd name="connsiteX8" fmla="*/ 252704 w 319744"/>
                  <a:gd name="connsiteY8" fmla="*/ 298448 h 341963"/>
                  <a:gd name="connsiteX9" fmla="*/ 226632 w 319744"/>
                  <a:gd name="connsiteY9" fmla="*/ 249564 h 341963"/>
                  <a:gd name="connsiteX10" fmla="*/ 84610 w 319744"/>
                  <a:gd name="connsiteY10" fmla="*/ 261913 h 341963"/>
                  <a:gd name="connsiteX11" fmla="*/ 66600 w 319744"/>
                  <a:gd name="connsiteY11" fmla="*/ 316801 h 341963"/>
                  <a:gd name="connsiteX12" fmla="*/ 35725 w 319744"/>
                  <a:gd name="connsiteY12" fmla="*/ 341844 h 341963"/>
                  <a:gd name="connsiteX13" fmla="*/ 48 w 319744"/>
                  <a:gd name="connsiteY13" fmla="*/ 311484 h 341963"/>
                  <a:gd name="connsiteX14" fmla="*/ 3136 w 319744"/>
                  <a:gd name="connsiteY14" fmla="*/ 296047 h 341963"/>
                  <a:gd name="connsiteX15" fmla="*/ 194900 w 319744"/>
                  <a:gd name="connsiteY15" fmla="*/ 189187 h 341963"/>
                  <a:gd name="connsiteX16" fmla="*/ 141041 w 319744"/>
                  <a:gd name="connsiteY16" fmla="*/ 86615 h 341963"/>
                  <a:gd name="connsiteX17" fmla="*/ 105536 w 319744"/>
                  <a:gd name="connsiteY17" fmla="*/ 197077 h 341963"/>
                  <a:gd name="connsiteX18" fmla="*/ 194900 w 319744"/>
                  <a:gd name="connsiteY18" fmla="*/ 189187 h 34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744" h="341963">
                    <a:moveTo>
                      <a:pt x="3136" y="296047"/>
                    </a:moveTo>
                    <a:lnTo>
                      <a:pt x="93529" y="32242"/>
                    </a:lnTo>
                    <a:cubicBezTo>
                      <a:pt x="99875" y="14060"/>
                      <a:pt x="113254" y="2225"/>
                      <a:pt x="132637" y="510"/>
                    </a:cubicBezTo>
                    <a:lnTo>
                      <a:pt x="136753" y="167"/>
                    </a:lnTo>
                    <a:cubicBezTo>
                      <a:pt x="156136" y="-1377"/>
                      <a:pt x="170887" y="7885"/>
                      <a:pt x="180149" y="24695"/>
                    </a:cubicBezTo>
                    <a:lnTo>
                      <a:pt x="314624" y="268946"/>
                    </a:lnTo>
                    <a:cubicBezTo>
                      <a:pt x="317540" y="273749"/>
                      <a:pt x="319084" y="278208"/>
                      <a:pt x="319599" y="282839"/>
                    </a:cubicBezTo>
                    <a:cubicBezTo>
                      <a:pt x="321314" y="301707"/>
                      <a:pt x="307763" y="318345"/>
                      <a:pt x="288896" y="319889"/>
                    </a:cubicBezTo>
                    <a:cubicBezTo>
                      <a:pt x="272258" y="321261"/>
                      <a:pt x="260423" y="312685"/>
                      <a:pt x="252704" y="298448"/>
                    </a:cubicBezTo>
                    <a:lnTo>
                      <a:pt x="226632" y="249564"/>
                    </a:lnTo>
                    <a:lnTo>
                      <a:pt x="84610" y="261913"/>
                    </a:lnTo>
                    <a:lnTo>
                      <a:pt x="66600" y="316801"/>
                    </a:lnTo>
                    <a:cubicBezTo>
                      <a:pt x="61797" y="331209"/>
                      <a:pt x="50476" y="340472"/>
                      <a:pt x="35725" y="341844"/>
                    </a:cubicBezTo>
                    <a:cubicBezTo>
                      <a:pt x="17200" y="343388"/>
                      <a:pt x="1592" y="329837"/>
                      <a:pt x="48" y="311484"/>
                    </a:cubicBezTo>
                    <a:cubicBezTo>
                      <a:pt x="-295" y="306510"/>
                      <a:pt x="1249" y="301193"/>
                      <a:pt x="3136" y="296047"/>
                    </a:cubicBezTo>
                    <a:close/>
                    <a:moveTo>
                      <a:pt x="194900" y="189187"/>
                    </a:moveTo>
                    <a:lnTo>
                      <a:pt x="141041" y="86615"/>
                    </a:lnTo>
                    <a:lnTo>
                      <a:pt x="105536" y="197077"/>
                    </a:lnTo>
                    <a:lnTo>
                      <a:pt x="194900" y="189187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5" name="Frihandsfigur 24">
                <a:extLst>
                  <a:ext uri="{FF2B5EF4-FFF2-40B4-BE49-F238E27FC236}">
                    <a16:creationId xmlns:a16="http://schemas.microsoft.com/office/drawing/2014/main" id="{BB1F204C-CE76-5E5C-B1E3-377B5F46E6A3}"/>
                  </a:ext>
                </a:extLst>
              </p:cNvPr>
              <p:cNvSpPr/>
              <p:nvPr/>
            </p:nvSpPr>
            <p:spPr>
              <a:xfrm>
                <a:off x="5729457" y="489098"/>
                <a:ext cx="273193" cy="335623"/>
              </a:xfrm>
              <a:custGeom>
                <a:avLst/>
                <a:gdLst>
                  <a:gd name="connsiteX0" fmla="*/ 98089 w 273193"/>
                  <a:gd name="connsiteY0" fmla="*/ 72163 h 335623"/>
                  <a:gd name="connsiteX1" fmla="*/ 29822 w 273193"/>
                  <a:gd name="connsiteY1" fmla="*/ 65645 h 335623"/>
                  <a:gd name="connsiteX2" fmla="*/ 148 w 273193"/>
                  <a:gd name="connsiteY2" fmla="*/ 29796 h 335623"/>
                  <a:gd name="connsiteX3" fmla="*/ 35997 w 273193"/>
                  <a:gd name="connsiteY3" fmla="*/ 123 h 335623"/>
                  <a:gd name="connsiteX4" fmla="*/ 243542 w 273193"/>
                  <a:gd name="connsiteY4" fmla="*/ 19848 h 335623"/>
                  <a:gd name="connsiteX5" fmla="*/ 273044 w 273193"/>
                  <a:gd name="connsiteY5" fmla="*/ 55697 h 335623"/>
                  <a:gd name="connsiteX6" fmla="*/ 237195 w 273193"/>
                  <a:gd name="connsiteY6" fmla="*/ 85370 h 335623"/>
                  <a:gd name="connsiteX7" fmla="*/ 168928 w 273193"/>
                  <a:gd name="connsiteY7" fmla="*/ 78853 h 335623"/>
                  <a:gd name="connsiteX8" fmla="*/ 147488 w 273193"/>
                  <a:gd name="connsiteY8" fmla="*/ 303378 h 335623"/>
                  <a:gd name="connsiteX9" fmla="*/ 108723 w 273193"/>
                  <a:gd name="connsiteY9" fmla="*/ 335453 h 335623"/>
                  <a:gd name="connsiteX10" fmla="*/ 76648 w 273193"/>
                  <a:gd name="connsiteY10" fmla="*/ 296517 h 335623"/>
                  <a:gd name="connsiteX11" fmla="*/ 98089 w 273193"/>
                  <a:gd name="connsiteY11" fmla="*/ 72163 h 33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3193" h="335623">
                    <a:moveTo>
                      <a:pt x="98089" y="72163"/>
                    </a:moveTo>
                    <a:lnTo>
                      <a:pt x="29822" y="65645"/>
                    </a:lnTo>
                    <a:cubicBezTo>
                      <a:pt x="11812" y="63930"/>
                      <a:pt x="-1567" y="47806"/>
                      <a:pt x="148" y="29796"/>
                    </a:cubicBezTo>
                    <a:cubicBezTo>
                      <a:pt x="1863" y="11786"/>
                      <a:pt x="17987" y="-1421"/>
                      <a:pt x="35997" y="123"/>
                    </a:cubicBezTo>
                    <a:lnTo>
                      <a:pt x="243542" y="19848"/>
                    </a:lnTo>
                    <a:cubicBezTo>
                      <a:pt x="261552" y="21563"/>
                      <a:pt x="274759" y="37687"/>
                      <a:pt x="273044" y="55697"/>
                    </a:cubicBezTo>
                    <a:cubicBezTo>
                      <a:pt x="271329" y="73707"/>
                      <a:pt x="255205" y="86914"/>
                      <a:pt x="237195" y="85370"/>
                    </a:cubicBezTo>
                    <a:lnTo>
                      <a:pt x="168928" y="78853"/>
                    </a:lnTo>
                    <a:lnTo>
                      <a:pt x="147488" y="303378"/>
                    </a:lnTo>
                    <a:cubicBezTo>
                      <a:pt x="145601" y="323275"/>
                      <a:pt x="128449" y="337340"/>
                      <a:pt x="108723" y="335453"/>
                    </a:cubicBezTo>
                    <a:cubicBezTo>
                      <a:pt x="88998" y="333567"/>
                      <a:pt x="74761" y="316414"/>
                      <a:pt x="76648" y="296517"/>
                    </a:cubicBezTo>
                    <a:lnTo>
                      <a:pt x="98089" y="72163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6" name="Frihandsfigur 25">
                <a:extLst>
                  <a:ext uri="{FF2B5EF4-FFF2-40B4-BE49-F238E27FC236}">
                    <a16:creationId xmlns:a16="http://schemas.microsoft.com/office/drawing/2014/main" id="{242380CE-0669-CBE1-1D3E-365F30817445}"/>
                  </a:ext>
                </a:extLst>
              </p:cNvPr>
              <p:cNvSpPr/>
              <p:nvPr/>
            </p:nvSpPr>
            <p:spPr>
              <a:xfrm>
                <a:off x="6142737" y="560674"/>
                <a:ext cx="134276" cy="321924"/>
              </a:xfrm>
              <a:custGeom>
                <a:avLst/>
                <a:gdLst>
                  <a:gd name="connsiteX0" fmla="*/ 64051 w 134276"/>
                  <a:gd name="connsiteY0" fmla="*/ 27001 h 321924"/>
                  <a:gd name="connsiteX1" fmla="*/ 107275 w 134276"/>
                  <a:gd name="connsiteY1" fmla="*/ 1101 h 321924"/>
                  <a:gd name="connsiteX2" fmla="*/ 133175 w 134276"/>
                  <a:gd name="connsiteY2" fmla="*/ 44325 h 321924"/>
                  <a:gd name="connsiteX3" fmla="*/ 70226 w 134276"/>
                  <a:gd name="connsiteY3" fmla="*/ 294923 h 321924"/>
                  <a:gd name="connsiteX4" fmla="*/ 27001 w 134276"/>
                  <a:gd name="connsiteY4" fmla="*/ 320823 h 321924"/>
                  <a:gd name="connsiteX5" fmla="*/ 1101 w 134276"/>
                  <a:gd name="connsiteY5" fmla="*/ 277599 h 321924"/>
                  <a:gd name="connsiteX6" fmla="*/ 64051 w 134276"/>
                  <a:gd name="connsiteY6" fmla="*/ 27001 h 32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276" h="321924">
                    <a:moveTo>
                      <a:pt x="64051" y="27001"/>
                    </a:moveTo>
                    <a:cubicBezTo>
                      <a:pt x="69025" y="7619"/>
                      <a:pt x="88064" y="-3701"/>
                      <a:pt x="107275" y="1101"/>
                    </a:cubicBezTo>
                    <a:cubicBezTo>
                      <a:pt x="126657" y="5904"/>
                      <a:pt x="137978" y="25115"/>
                      <a:pt x="133175" y="44325"/>
                    </a:cubicBezTo>
                    <a:lnTo>
                      <a:pt x="70226" y="294923"/>
                    </a:lnTo>
                    <a:cubicBezTo>
                      <a:pt x="65251" y="314305"/>
                      <a:pt x="46212" y="325626"/>
                      <a:pt x="27001" y="320823"/>
                    </a:cubicBezTo>
                    <a:cubicBezTo>
                      <a:pt x="7619" y="315849"/>
                      <a:pt x="-3702" y="296981"/>
                      <a:pt x="1101" y="277599"/>
                    </a:cubicBezTo>
                    <a:lnTo>
                      <a:pt x="64051" y="27001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7" name="Frihandsfigur 26">
                <a:extLst>
                  <a:ext uri="{FF2B5EF4-FFF2-40B4-BE49-F238E27FC236}">
                    <a16:creationId xmlns:a16="http://schemas.microsoft.com/office/drawing/2014/main" id="{C30BCF46-13C7-F143-EEB0-7771662887EF}"/>
                  </a:ext>
                </a:extLst>
              </p:cNvPr>
              <p:cNvSpPr/>
              <p:nvPr/>
            </p:nvSpPr>
            <p:spPr>
              <a:xfrm>
                <a:off x="6423773" y="685701"/>
                <a:ext cx="345171" cy="338314"/>
              </a:xfrm>
              <a:custGeom>
                <a:avLst/>
                <a:gdLst>
                  <a:gd name="connsiteX0" fmla="*/ 14745 w 345171"/>
                  <a:gd name="connsiteY0" fmla="*/ 99914 h 338314"/>
                  <a:gd name="connsiteX1" fmla="*/ 15259 w 345171"/>
                  <a:gd name="connsiteY1" fmla="*/ 99056 h 338314"/>
                  <a:gd name="connsiteX2" fmla="*/ 241329 w 345171"/>
                  <a:gd name="connsiteY2" fmla="*/ 16210 h 338314"/>
                  <a:gd name="connsiteX3" fmla="*/ 330350 w 345171"/>
                  <a:gd name="connsiteY3" fmla="*/ 238334 h 338314"/>
                  <a:gd name="connsiteX4" fmla="*/ 330007 w 345171"/>
                  <a:gd name="connsiteY4" fmla="*/ 239192 h 338314"/>
                  <a:gd name="connsiteX5" fmla="*/ 103937 w 345171"/>
                  <a:gd name="connsiteY5" fmla="*/ 322210 h 338314"/>
                  <a:gd name="connsiteX6" fmla="*/ 14745 w 345171"/>
                  <a:gd name="connsiteY6" fmla="*/ 99914 h 338314"/>
                  <a:gd name="connsiteX7" fmla="*/ 261397 w 345171"/>
                  <a:gd name="connsiteY7" fmla="*/ 209689 h 338314"/>
                  <a:gd name="connsiteX8" fmla="*/ 261740 w 345171"/>
                  <a:gd name="connsiteY8" fmla="*/ 208832 h 338314"/>
                  <a:gd name="connsiteX9" fmla="*/ 213542 w 345171"/>
                  <a:gd name="connsiteY9" fmla="*/ 75729 h 338314"/>
                  <a:gd name="connsiteX10" fmla="*/ 83526 w 345171"/>
                  <a:gd name="connsiteY10" fmla="*/ 128387 h 338314"/>
                  <a:gd name="connsiteX11" fmla="*/ 83183 w 345171"/>
                  <a:gd name="connsiteY11" fmla="*/ 129244 h 338314"/>
                  <a:gd name="connsiteX12" fmla="*/ 131381 w 345171"/>
                  <a:gd name="connsiteY12" fmla="*/ 262348 h 338314"/>
                  <a:gd name="connsiteX13" fmla="*/ 261397 w 345171"/>
                  <a:gd name="connsiteY13" fmla="*/ 209689 h 33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171" h="338314">
                    <a:moveTo>
                      <a:pt x="14745" y="99914"/>
                    </a:moveTo>
                    <a:lnTo>
                      <a:pt x="15259" y="99056"/>
                    </a:lnTo>
                    <a:cubicBezTo>
                      <a:pt x="52652" y="14837"/>
                      <a:pt x="149735" y="-24613"/>
                      <a:pt x="241329" y="16210"/>
                    </a:cubicBezTo>
                    <a:cubicBezTo>
                      <a:pt x="332580" y="56861"/>
                      <a:pt x="367914" y="154287"/>
                      <a:pt x="330350" y="238334"/>
                    </a:cubicBezTo>
                    <a:lnTo>
                      <a:pt x="330007" y="239192"/>
                    </a:lnTo>
                    <a:cubicBezTo>
                      <a:pt x="292443" y="323410"/>
                      <a:pt x="195360" y="362861"/>
                      <a:pt x="103937" y="322210"/>
                    </a:cubicBezTo>
                    <a:cubicBezTo>
                      <a:pt x="12515" y="281387"/>
                      <a:pt x="-22648" y="183961"/>
                      <a:pt x="14745" y="99914"/>
                    </a:cubicBezTo>
                    <a:close/>
                    <a:moveTo>
                      <a:pt x="261397" y="209689"/>
                    </a:moveTo>
                    <a:lnTo>
                      <a:pt x="261740" y="208832"/>
                    </a:lnTo>
                    <a:cubicBezTo>
                      <a:pt x="284381" y="158060"/>
                      <a:pt x="266028" y="99227"/>
                      <a:pt x="213542" y="75729"/>
                    </a:cubicBezTo>
                    <a:cubicBezTo>
                      <a:pt x="161055" y="52401"/>
                      <a:pt x="106339" y="77615"/>
                      <a:pt x="83526" y="128387"/>
                    </a:cubicBezTo>
                    <a:lnTo>
                      <a:pt x="83183" y="129244"/>
                    </a:lnTo>
                    <a:cubicBezTo>
                      <a:pt x="60542" y="180016"/>
                      <a:pt x="78895" y="238849"/>
                      <a:pt x="131381" y="262348"/>
                    </a:cubicBezTo>
                    <a:cubicBezTo>
                      <a:pt x="184040" y="285675"/>
                      <a:pt x="238927" y="260461"/>
                      <a:pt x="261397" y="209689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8" name="Frihandsfigur 27">
                <a:extLst>
                  <a:ext uri="{FF2B5EF4-FFF2-40B4-BE49-F238E27FC236}">
                    <a16:creationId xmlns:a16="http://schemas.microsoft.com/office/drawing/2014/main" id="{F6111688-0AA1-BDFB-1369-E2B01AADA273}"/>
                  </a:ext>
                </a:extLst>
              </p:cNvPr>
              <p:cNvSpPr/>
              <p:nvPr/>
            </p:nvSpPr>
            <p:spPr>
              <a:xfrm>
                <a:off x="6842320" y="911446"/>
                <a:ext cx="400039" cy="406820"/>
              </a:xfrm>
              <a:custGeom>
                <a:avLst/>
                <a:gdLst>
                  <a:gd name="connsiteX0" fmla="*/ 160685 w 400039"/>
                  <a:gd name="connsiteY0" fmla="*/ 14648 h 406820"/>
                  <a:gd name="connsiteX1" fmla="*/ 210599 w 400039"/>
                  <a:gd name="connsiteY1" fmla="*/ 7100 h 406820"/>
                  <a:gd name="connsiteX2" fmla="*/ 216602 w 400039"/>
                  <a:gd name="connsiteY2" fmla="*/ 11560 h 406820"/>
                  <a:gd name="connsiteX3" fmla="*/ 233926 w 400039"/>
                  <a:gd name="connsiteY3" fmla="*/ 50325 h 406820"/>
                  <a:gd name="connsiteX4" fmla="*/ 236842 w 400039"/>
                  <a:gd name="connsiteY4" fmla="*/ 277423 h 406820"/>
                  <a:gd name="connsiteX5" fmla="*/ 336498 w 400039"/>
                  <a:gd name="connsiteY5" fmla="*/ 142948 h 406820"/>
                  <a:gd name="connsiteX6" fmla="*/ 385726 w 400039"/>
                  <a:gd name="connsiteY6" fmla="*/ 135573 h 406820"/>
                  <a:gd name="connsiteX7" fmla="*/ 393101 w 400039"/>
                  <a:gd name="connsiteY7" fmla="*/ 184800 h 406820"/>
                  <a:gd name="connsiteX8" fmla="*/ 239415 w 400039"/>
                  <a:gd name="connsiteY8" fmla="*/ 392173 h 406820"/>
                  <a:gd name="connsiteX9" fmla="*/ 189502 w 400039"/>
                  <a:gd name="connsiteY9" fmla="*/ 399720 h 406820"/>
                  <a:gd name="connsiteX10" fmla="*/ 187615 w 400039"/>
                  <a:gd name="connsiteY10" fmla="*/ 398348 h 406820"/>
                  <a:gd name="connsiteX11" fmla="*/ 170290 w 400039"/>
                  <a:gd name="connsiteY11" fmla="*/ 359584 h 406820"/>
                  <a:gd name="connsiteX12" fmla="*/ 167032 w 400039"/>
                  <a:gd name="connsiteY12" fmla="*/ 124252 h 406820"/>
                  <a:gd name="connsiteX13" fmla="*/ 63603 w 400039"/>
                  <a:gd name="connsiteY13" fmla="*/ 263873 h 406820"/>
                  <a:gd name="connsiteX14" fmla="*/ 14203 w 400039"/>
                  <a:gd name="connsiteY14" fmla="*/ 271249 h 406820"/>
                  <a:gd name="connsiteX15" fmla="*/ 6999 w 400039"/>
                  <a:gd name="connsiteY15" fmla="*/ 222021 h 406820"/>
                  <a:gd name="connsiteX16" fmla="*/ 160685 w 400039"/>
                  <a:gd name="connsiteY16" fmla="*/ 14648 h 40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0039" h="406820">
                    <a:moveTo>
                      <a:pt x="160685" y="14648"/>
                    </a:moveTo>
                    <a:cubicBezTo>
                      <a:pt x="172520" y="-1476"/>
                      <a:pt x="194475" y="-4735"/>
                      <a:pt x="210599" y="7100"/>
                    </a:cubicBezTo>
                    <a:lnTo>
                      <a:pt x="216602" y="11560"/>
                    </a:lnTo>
                    <a:cubicBezTo>
                      <a:pt x="230324" y="21852"/>
                      <a:pt x="233583" y="34544"/>
                      <a:pt x="233926" y="50325"/>
                    </a:cubicBezTo>
                    <a:lnTo>
                      <a:pt x="236842" y="277423"/>
                    </a:lnTo>
                    <a:lnTo>
                      <a:pt x="336498" y="142948"/>
                    </a:lnTo>
                    <a:cubicBezTo>
                      <a:pt x="347990" y="127339"/>
                      <a:pt x="370117" y="124080"/>
                      <a:pt x="385726" y="135573"/>
                    </a:cubicBezTo>
                    <a:cubicBezTo>
                      <a:pt x="401334" y="147236"/>
                      <a:pt x="404765" y="169191"/>
                      <a:pt x="393101" y="184800"/>
                    </a:cubicBezTo>
                    <a:lnTo>
                      <a:pt x="239415" y="392173"/>
                    </a:lnTo>
                    <a:cubicBezTo>
                      <a:pt x="227580" y="408297"/>
                      <a:pt x="205453" y="411556"/>
                      <a:pt x="189502" y="399720"/>
                    </a:cubicBezTo>
                    <a:lnTo>
                      <a:pt x="187615" y="398348"/>
                    </a:lnTo>
                    <a:cubicBezTo>
                      <a:pt x="173893" y="388228"/>
                      <a:pt x="170634" y="375364"/>
                      <a:pt x="170290" y="359584"/>
                    </a:cubicBezTo>
                    <a:lnTo>
                      <a:pt x="167032" y="124252"/>
                    </a:lnTo>
                    <a:lnTo>
                      <a:pt x="63603" y="263873"/>
                    </a:lnTo>
                    <a:cubicBezTo>
                      <a:pt x="51938" y="279482"/>
                      <a:pt x="29983" y="282741"/>
                      <a:pt x="14203" y="271249"/>
                    </a:cubicBezTo>
                    <a:cubicBezTo>
                      <a:pt x="-1405" y="259756"/>
                      <a:pt x="-4664" y="237630"/>
                      <a:pt x="6999" y="222021"/>
                    </a:cubicBezTo>
                    <a:lnTo>
                      <a:pt x="160685" y="14648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12" name="Bild 2">
              <a:extLst>
                <a:ext uri="{FF2B5EF4-FFF2-40B4-BE49-F238E27FC236}">
                  <a16:creationId xmlns:a16="http://schemas.microsoft.com/office/drawing/2014/main" id="{080CC95F-D068-DF40-9344-57323B350CC7}"/>
                </a:ext>
              </a:extLst>
            </p:cNvPr>
            <p:cNvGrpSpPr/>
            <p:nvPr/>
          </p:nvGrpSpPr>
          <p:grpSpPr>
            <a:xfrm>
              <a:off x="4743605" y="4554288"/>
              <a:ext cx="2658689" cy="950549"/>
              <a:chOff x="4743605" y="4554288"/>
              <a:chExt cx="2658689" cy="950549"/>
            </a:xfrm>
            <a:grpFill/>
          </p:grpSpPr>
          <p:sp>
            <p:nvSpPr>
              <p:cNvPr id="13" name="Frihandsfigur 12">
                <a:extLst>
                  <a:ext uri="{FF2B5EF4-FFF2-40B4-BE49-F238E27FC236}">
                    <a16:creationId xmlns:a16="http://schemas.microsoft.com/office/drawing/2014/main" id="{72A21F44-95EA-5371-1F45-49D91600C0C5}"/>
                  </a:ext>
                </a:extLst>
              </p:cNvPr>
              <p:cNvSpPr/>
              <p:nvPr/>
            </p:nvSpPr>
            <p:spPr>
              <a:xfrm>
                <a:off x="4743605" y="5044050"/>
                <a:ext cx="302607" cy="336455"/>
              </a:xfrm>
              <a:custGeom>
                <a:avLst/>
                <a:gdLst>
                  <a:gd name="connsiteX0" fmla="*/ 5737 w 302607"/>
                  <a:gd name="connsiteY0" fmla="*/ 250435 h 336455"/>
                  <a:gd name="connsiteX1" fmla="*/ 1963 w 302607"/>
                  <a:gd name="connsiteY1" fmla="*/ 220590 h 336455"/>
                  <a:gd name="connsiteX2" fmla="*/ 44330 w 302607"/>
                  <a:gd name="connsiteY2" fmla="*/ 200521 h 336455"/>
                  <a:gd name="connsiteX3" fmla="*/ 61482 w 302607"/>
                  <a:gd name="connsiteY3" fmla="*/ 213386 h 336455"/>
                  <a:gd name="connsiteX4" fmla="*/ 130264 w 302607"/>
                  <a:gd name="connsiteY4" fmla="*/ 268102 h 336455"/>
                  <a:gd name="connsiteX5" fmla="*/ 184466 w 302607"/>
                  <a:gd name="connsiteY5" fmla="*/ 254380 h 336455"/>
                  <a:gd name="connsiteX6" fmla="*/ 184809 w 302607"/>
                  <a:gd name="connsiteY6" fmla="*/ 253522 h 336455"/>
                  <a:gd name="connsiteX7" fmla="*/ 136610 w 302607"/>
                  <a:gd name="connsiteY7" fmla="*/ 193146 h 336455"/>
                  <a:gd name="connsiteX8" fmla="*/ 67657 w 302607"/>
                  <a:gd name="connsiteY8" fmla="*/ 64331 h 336455"/>
                  <a:gd name="connsiteX9" fmla="*/ 68000 w 302607"/>
                  <a:gd name="connsiteY9" fmla="*/ 63473 h 336455"/>
                  <a:gd name="connsiteX10" fmla="*/ 207278 w 302607"/>
                  <a:gd name="connsiteY10" fmla="*/ 8414 h 336455"/>
                  <a:gd name="connsiteX11" fmla="*/ 295099 w 302607"/>
                  <a:gd name="connsiteY11" fmla="*/ 69305 h 336455"/>
                  <a:gd name="connsiteX12" fmla="*/ 300759 w 302607"/>
                  <a:gd name="connsiteY12" fmla="*/ 101037 h 336455"/>
                  <a:gd name="connsiteX13" fmla="*/ 258393 w 302607"/>
                  <a:gd name="connsiteY13" fmla="*/ 121106 h 336455"/>
                  <a:gd name="connsiteX14" fmla="*/ 242956 w 302607"/>
                  <a:gd name="connsiteY14" fmla="*/ 110471 h 336455"/>
                  <a:gd name="connsiteX15" fmla="*/ 185666 w 302607"/>
                  <a:gd name="connsiteY15" fmla="*/ 67419 h 336455"/>
                  <a:gd name="connsiteX16" fmla="*/ 136953 w 302607"/>
                  <a:gd name="connsiteY16" fmla="*/ 80454 h 336455"/>
                  <a:gd name="connsiteX17" fmla="*/ 136610 w 302607"/>
                  <a:gd name="connsiteY17" fmla="*/ 81312 h 336455"/>
                  <a:gd name="connsiteX18" fmla="*/ 188754 w 302607"/>
                  <a:gd name="connsiteY18" fmla="*/ 144605 h 336455"/>
                  <a:gd name="connsiteX19" fmla="*/ 253933 w 302607"/>
                  <a:gd name="connsiteY19" fmla="*/ 270160 h 336455"/>
                  <a:gd name="connsiteX20" fmla="*/ 253590 w 302607"/>
                  <a:gd name="connsiteY20" fmla="*/ 271018 h 336455"/>
                  <a:gd name="connsiteX21" fmla="*/ 108137 w 302607"/>
                  <a:gd name="connsiteY21" fmla="*/ 326936 h 336455"/>
                  <a:gd name="connsiteX22" fmla="*/ 5737 w 302607"/>
                  <a:gd name="connsiteY22" fmla="*/ 250435 h 33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607" h="336455">
                    <a:moveTo>
                      <a:pt x="5737" y="250435"/>
                    </a:moveTo>
                    <a:cubicBezTo>
                      <a:pt x="76" y="242545"/>
                      <a:pt x="-1810" y="231053"/>
                      <a:pt x="1963" y="220590"/>
                    </a:cubicBezTo>
                    <a:cubicBezTo>
                      <a:pt x="7966" y="203095"/>
                      <a:pt x="26834" y="194347"/>
                      <a:pt x="44330" y="200521"/>
                    </a:cubicBezTo>
                    <a:cubicBezTo>
                      <a:pt x="53078" y="203609"/>
                      <a:pt x="58052" y="208755"/>
                      <a:pt x="61482" y="213386"/>
                    </a:cubicBezTo>
                    <a:cubicBezTo>
                      <a:pt x="78806" y="238600"/>
                      <a:pt x="100590" y="257811"/>
                      <a:pt x="130264" y="268102"/>
                    </a:cubicBezTo>
                    <a:cubicBezTo>
                      <a:pt x="157879" y="277536"/>
                      <a:pt x="178291" y="272390"/>
                      <a:pt x="184466" y="254380"/>
                    </a:cubicBezTo>
                    <a:lnTo>
                      <a:pt x="184809" y="253522"/>
                    </a:lnTo>
                    <a:cubicBezTo>
                      <a:pt x="190812" y="236542"/>
                      <a:pt x="183265" y="224021"/>
                      <a:pt x="136610" y="193146"/>
                    </a:cubicBezTo>
                    <a:cubicBezTo>
                      <a:pt x="80350" y="155925"/>
                      <a:pt x="46388" y="125051"/>
                      <a:pt x="67657" y="64331"/>
                    </a:cubicBezTo>
                    <a:lnTo>
                      <a:pt x="68000" y="63473"/>
                    </a:lnTo>
                    <a:cubicBezTo>
                      <a:pt x="87382" y="7899"/>
                      <a:pt x="144672" y="-13370"/>
                      <a:pt x="207278" y="8414"/>
                    </a:cubicBezTo>
                    <a:cubicBezTo>
                      <a:pt x="244499" y="21278"/>
                      <a:pt x="273487" y="42204"/>
                      <a:pt x="295099" y="69305"/>
                    </a:cubicBezTo>
                    <a:cubicBezTo>
                      <a:pt x="300931" y="76166"/>
                      <a:pt x="305219" y="88001"/>
                      <a:pt x="300759" y="101037"/>
                    </a:cubicBezTo>
                    <a:cubicBezTo>
                      <a:pt x="294584" y="118533"/>
                      <a:pt x="275888" y="127281"/>
                      <a:pt x="258393" y="121106"/>
                    </a:cubicBezTo>
                    <a:cubicBezTo>
                      <a:pt x="251875" y="118876"/>
                      <a:pt x="247244" y="115274"/>
                      <a:pt x="242956" y="110471"/>
                    </a:cubicBezTo>
                    <a:cubicBezTo>
                      <a:pt x="225117" y="89545"/>
                      <a:pt x="206764" y="74794"/>
                      <a:pt x="185666" y="67419"/>
                    </a:cubicBezTo>
                    <a:cubicBezTo>
                      <a:pt x="159766" y="58499"/>
                      <a:pt x="142270" y="65703"/>
                      <a:pt x="136953" y="80454"/>
                    </a:cubicBezTo>
                    <a:lnTo>
                      <a:pt x="136610" y="81312"/>
                    </a:lnTo>
                    <a:cubicBezTo>
                      <a:pt x="129578" y="101380"/>
                      <a:pt x="140555" y="112530"/>
                      <a:pt x="188754" y="144605"/>
                    </a:cubicBezTo>
                    <a:cubicBezTo>
                      <a:pt x="245185" y="182340"/>
                      <a:pt x="272458" y="216816"/>
                      <a:pt x="253933" y="270160"/>
                    </a:cubicBezTo>
                    <a:lnTo>
                      <a:pt x="253590" y="271018"/>
                    </a:lnTo>
                    <a:cubicBezTo>
                      <a:pt x="232492" y="331738"/>
                      <a:pt x="174346" y="349748"/>
                      <a:pt x="108137" y="326936"/>
                    </a:cubicBezTo>
                    <a:cubicBezTo>
                      <a:pt x="67829" y="313213"/>
                      <a:pt x="31294" y="286798"/>
                      <a:pt x="5737" y="250435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4" name="Frihandsfigur 13">
                <a:extLst>
                  <a:ext uri="{FF2B5EF4-FFF2-40B4-BE49-F238E27FC236}">
                    <a16:creationId xmlns:a16="http://schemas.microsoft.com/office/drawing/2014/main" id="{D1102CDE-59DB-668B-DE15-29F11AB4176E}"/>
                  </a:ext>
                </a:extLst>
              </p:cNvPr>
              <p:cNvSpPr/>
              <p:nvPr/>
            </p:nvSpPr>
            <p:spPr>
              <a:xfrm>
                <a:off x="5187261" y="5141098"/>
                <a:ext cx="474108" cy="363739"/>
              </a:xfrm>
              <a:custGeom>
                <a:avLst/>
                <a:gdLst>
                  <a:gd name="connsiteX0" fmla="*/ 1356 w 474108"/>
                  <a:gd name="connsiteY0" fmla="*/ 44469 h 363739"/>
                  <a:gd name="connsiteX1" fmla="*/ 155 w 474108"/>
                  <a:gd name="connsiteY1" fmla="*/ 30747 h 363739"/>
                  <a:gd name="connsiteX2" fmla="*/ 40292 w 474108"/>
                  <a:gd name="connsiteY2" fmla="*/ 216 h 363739"/>
                  <a:gd name="connsiteX3" fmla="*/ 72024 w 474108"/>
                  <a:gd name="connsiteY3" fmla="*/ 29203 h 363739"/>
                  <a:gd name="connsiteX4" fmla="*/ 114391 w 474108"/>
                  <a:gd name="connsiteY4" fmla="*/ 233489 h 363739"/>
                  <a:gd name="connsiteX5" fmla="*/ 200153 w 474108"/>
                  <a:gd name="connsiteY5" fmla="*/ 45155 h 363739"/>
                  <a:gd name="connsiteX6" fmla="*/ 239089 w 474108"/>
                  <a:gd name="connsiteY6" fmla="*/ 20970 h 363739"/>
                  <a:gd name="connsiteX7" fmla="*/ 244578 w 474108"/>
                  <a:gd name="connsiteY7" fmla="*/ 21656 h 363739"/>
                  <a:gd name="connsiteX8" fmla="*/ 277339 w 474108"/>
                  <a:gd name="connsiteY8" fmla="*/ 53560 h 363739"/>
                  <a:gd name="connsiteX9" fmla="*/ 320392 w 474108"/>
                  <a:gd name="connsiteY9" fmla="*/ 256131 h 363739"/>
                  <a:gd name="connsiteX10" fmla="*/ 405983 w 474108"/>
                  <a:gd name="connsiteY10" fmla="*/ 65909 h 363739"/>
                  <a:gd name="connsiteX11" fmla="*/ 442689 w 474108"/>
                  <a:gd name="connsiteY11" fmla="*/ 44298 h 363739"/>
                  <a:gd name="connsiteX12" fmla="*/ 473907 w 474108"/>
                  <a:gd name="connsiteY12" fmla="*/ 82204 h 363739"/>
                  <a:gd name="connsiteX13" fmla="*/ 469619 w 474108"/>
                  <a:gd name="connsiteY13" fmla="*/ 95583 h 363739"/>
                  <a:gd name="connsiteX14" fmla="*/ 351781 w 474108"/>
                  <a:gd name="connsiteY14" fmla="*/ 338634 h 363739"/>
                  <a:gd name="connsiteX15" fmla="*/ 311816 w 474108"/>
                  <a:gd name="connsiteY15" fmla="*/ 363505 h 363739"/>
                  <a:gd name="connsiteX16" fmla="*/ 304440 w 474108"/>
                  <a:gd name="connsiteY16" fmla="*/ 362819 h 363739"/>
                  <a:gd name="connsiteX17" fmla="*/ 271336 w 474108"/>
                  <a:gd name="connsiteY17" fmla="*/ 329714 h 363739"/>
                  <a:gd name="connsiteX18" fmla="*/ 228112 w 474108"/>
                  <a:gd name="connsiteY18" fmla="*/ 138465 h 363739"/>
                  <a:gd name="connsiteX19" fmla="*/ 144408 w 474108"/>
                  <a:gd name="connsiteY19" fmla="*/ 315993 h 363739"/>
                  <a:gd name="connsiteX20" fmla="*/ 104957 w 474108"/>
                  <a:gd name="connsiteY20" fmla="*/ 340863 h 363739"/>
                  <a:gd name="connsiteX21" fmla="*/ 97582 w 474108"/>
                  <a:gd name="connsiteY21" fmla="*/ 340178 h 363739"/>
                  <a:gd name="connsiteX22" fmla="*/ 63963 w 474108"/>
                  <a:gd name="connsiteY22" fmla="*/ 307074 h 363739"/>
                  <a:gd name="connsiteX23" fmla="*/ 1356 w 474108"/>
                  <a:gd name="connsiteY23" fmla="*/ 44469 h 36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4108" h="363739">
                    <a:moveTo>
                      <a:pt x="1356" y="44469"/>
                    </a:moveTo>
                    <a:cubicBezTo>
                      <a:pt x="498" y="40181"/>
                      <a:pt x="-359" y="35035"/>
                      <a:pt x="155" y="30747"/>
                    </a:cubicBezTo>
                    <a:cubicBezTo>
                      <a:pt x="2385" y="11022"/>
                      <a:pt x="20395" y="-1843"/>
                      <a:pt x="40292" y="216"/>
                    </a:cubicBezTo>
                    <a:cubicBezTo>
                      <a:pt x="56759" y="1931"/>
                      <a:pt x="69108" y="13937"/>
                      <a:pt x="72024" y="29203"/>
                    </a:cubicBezTo>
                    <a:lnTo>
                      <a:pt x="114391" y="233489"/>
                    </a:lnTo>
                    <a:lnTo>
                      <a:pt x="200153" y="45155"/>
                    </a:lnTo>
                    <a:cubicBezTo>
                      <a:pt x="207357" y="29203"/>
                      <a:pt x="221079" y="19083"/>
                      <a:pt x="239089" y="20970"/>
                    </a:cubicBezTo>
                    <a:lnTo>
                      <a:pt x="244578" y="21656"/>
                    </a:lnTo>
                    <a:cubicBezTo>
                      <a:pt x="262588" y="23714"/>
                      <a:pt x="273737" y="36064"/>
                      <a:pt x="277339" y="53560"/>
                    </a:cubicBezTo>
                    <a:lnTo>
                      <a:pt x="320392" y="256131"/>
                    </a:lnTo>
                    <a:lnTo>
                      <a:pt x="405983" y="65909"/>
                    </a:lnTo>
                    <a:cubicBezTo>
                      <a:pt x="412158" y="52702"/>
                      <a:pt x="425365" y="42411"/>
                      <a:pt x="442689" y="44298"/>
                    </a:cubicBezTo>
                    <a:cubicBezTo>
                      <a:pt x="462072" y="46356"/>
                      <a:pt x="475965" y="62822"/>
                      <a:pt x="473907" y="82204"/>
                    </a:cubicBezTo>
                    <a:cubicBezTo>
                      <a:pt x="473392" y="86321"/>
                      <a:pt x="471505" y="91638"/>
                      <a:pt x="469619" y="95583"/>
                    </a:cubicBezTo>
                    <a:lnTo>
                      <a:pt x="351781" y="338634"/>
                    </a:lnTo>
                    <a:cubicBezTo>
                      <a:pt x="343376" y="355787"/>
                      <a:pt x="328797" y="365392"/>
                      <a:pt x="311816" y="363505"/>
                    </a:cubicBezTo>
                    <a:lnTo>
                      <a:pt x="304440" y="362819"/>
                    </a:lnTo>
                    <a:cubicBezTo>
                      <a:pt x="287459" y="360760"/>
                      <a:pt x="275624" y="348754"/>
                      <a:pt x="271336" y="329714"/>
                    </a:cubicBezTo>
                    <a:lnTo>
                      <a:pt x="228112" y="138465"/>
                    </a:lnTo>
                    <a:lnTo>
                      <a:pt x="144408" y="315993"/>
                    </a:lnTo>
                    <a:cubicBezTo>
                      <a:pt x="136003" y="333660"/>
                      <a:pt x="121938" y="342751"/>
                      <a:pt x="104957" y="340863"/>
                    </a:cubicBezTo>
                    <a:lnTo>
                      <a:pt x="97582" y="340178"/>
                    </a:lnTo>
                    <a:cubicBezTo>
                      <a:pt x="80600" y="338291"/>
                      <a:pt x="68422" y="325770"/>
                      <a:pt x="63963" y="307074"/>
                    </a:cubicBezTo>
                    <a:lnTo>
                      <a:pt x="1356" y="44469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5" name="Frihandsfigur 14">
                <a:extLst>
                  <a:ext uri="{FF2B5EF4-FFF2-40B4-BE49-F238E27FC236}">
                    <a16:creationId xmlns:a16="http://schemas.microsoft.com/office/drawing/2014/main" id="{825D263F-A892-3319-F199-40878CE0F17C}"/>
                  </a:ext>
                </a:extLst>
              </p:cNvPr>
              <p:cNvSpPr/>
              <p:nvPr/>
            </p:nvSpPr>
            <p:spPr>
              <a:xfrm>
                <a:off x="5817325" y="5149632"/>
                <a:ext cx="279428" cy="343962"/>
              </a:xfrm>
              <a:custGeom>
                <a:avLst/>
                <a:gdLst>
                  <a:gd name="connsiteX0" fmla="*/ 31319 w 279428"/>
                  <a:gd name="connsiteY0" fmla="*/ 312775 h 343962"/>
                  <a:gd name="connsiteX1" fmla="*/ 273 w 279428"/>
                  <a:gd name="connsiteY1" fmla="*/ 62006 h 343962"/>
                  <a:gd name="connsiteX2" fmla="*/ 31147 w 279428"/>
                  <a:gd name="connsiteY2" fmla="*/ 22384 h 343962"/>
                  <a:gd name="connsiteX3" fmla="*/ 209361 w 279428"/>
                  <a:gd name="connsiteY3" fmla="*/ 257 h 343962"/>
                  <a:gd name="connsiteX4" fmla="*/ 244867 w 279428"/>
                  <a:gd name="connsiteY4" fmla="*/ 28044 h 343962"/>
                  <a:gd name="connsiteX5" fmla="*/ 217080 w 279428"/>
                  <a:gd name="connsiteY5" fmla="*/ 63207 h 343962"/>
                  <a:gd name="connsiteX6" fmla="*/ 73857 w 279428"/>
                  <a:gd name="connsiteY6" fmla="*/ 80874 h 343962"/>
                  <a:gd name="connsiteX7" fmla="*/ 81918 w 279428"/>
                  <a:gd name="connsiteY7" fmla="*/ 146225 h 343962"/>
                  <a:gd name="connsiteX8" fmla="*/ 204387 w 279428"/>
                  <a:gd name="connsiteY8" fmla="*/ 131131 h 343962"/>
                  <a:gd name="connsiteX9" fmla="*/ 240064 w 279428"/>
                  <a:gd name="connsiteY9" fmla="*/ 158746 h 343962"/>
                  <a:gd name="connsiteX10" fmla="*/ 212277 w 279428"/>
                  <a:gd name="connsiteY10" fmla="*/ 193909 h 343962"/>
                  <a:gd name="connsiteX11" fmla="*/ 89637 w 279428"/>
                  <a:gd name="connsiteY11" fmla="*/ 209003 h 343962"/>
                  <a:gd name="connsiteX12" fmla="*/ 98042 w 279428"/>
                  <a:gd name="connsiteY12" fmla="*/ 276412 h 343962"/>
                  <a:gd name="connsiteX13" fmla="*/ 243495 w 279428"/>
                  <a:gd name="connsiteY13" fmla="*/ 258402 h 343962"/>
                  <a:gd name="connsiteX14" fmla="*/ 279172 w 279428"/>
                  <a:gd name="connsiteY14" fmla="*/ 286189 h 343962"/>
                  <a:gd name="connsiteX15" fmla="*/ 251385 w 279428"/>
                  <a:gd name="connsiteY15" fmla="*/ 321351 h 343962"/>
                  <a:gd name="connsiteX16" fmla="*/ 70941 w 279428"/>
                  <a:gd name="connsiteY16" fmla="*/ 343649 h 343962"/>
                  <a:gd name="connsiteX17" fmla="*/ 31319 w 279428"/>
                  <a:gd name="connsiteY17" fmla="*/ 312775 h 34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9428" h="343962">
                    <a:moveTo>
                      <a:pt x="31319" y="312775"/>
                    </a:moveTo>
                    <a:lnTo>
                      <a:pt x="273" y="62006"/>
                    </a:lnTo>
                    <a:cubicBezTo>
                      <a:pt x="-2129" y="42281"/>
                      <a:pt x="11593" y="24785"/>
                      <a:pt x="31147" y="22384"/>
                    </a:cubicBezTo>
                    <a:lnTo>
                      <a:pt x="209361" y="257"/>
                    </a:lnTo>
                    <a:cubicBezTo>
                      <a:pt x="226685" y="-1973"/>
                      <a:pt x="242809" y="10549"/>
                      <a:pt x="244867" y="28044"/>
                    </a:cubicBezTo>
                    <a:cubicBezTo>
                      <a:pt x="247097" y="45368"/>
                      <a:pt x="234575" y="60977"/>
                      <a:pt x="217080" y="63207"/>
                    </a:cubicBezTo>
                    <a:lnTo>
                      <a:pt x="73857" y="80874"/>
                    </a:lnTo>
                    <a:lnTo>
                      <a:pt x="81918" y="146225"/>
                    </a:lnTo>
                    <a:lnTo>
                      <a:pt x="204387" y="131131"/>
                    </a:lnTo>
                    <a:cubicBezTo>
                      <a:pt x="221883" y="128901"/>
                      <a:pt x="237834" y="141251"/>
                      <a:pt x="240064" y="158746"/>
                    </a:cubicBezTo>
                    <a:cubicBezTo>
                      <a:pt x="242294" y="176242"/>
                      <a:pt x="229601" y="191679"/>
                      <a:pt x="212277" y="193909"/>
                    </a:cubicBezTo>
                    <a:lnTo>
                      <a:pt x="89637" y="209003"/>
                    </a:lnTo>
                    <a:lnTo>
                      <a:pt x="98042" y="276412"/>
                    </a:lnTo>
                    <a:lnTo>
                      <a:pt x="243495" y="258402"/>
                    </a:lnTo>
                    <a:cubicBezTo>
                      <a:pt x="260990" y="256172"/>
                      <a:pt x="276942" y="268693"/>
                      <a:pt x="279172" y="286189"/>
                    </a:cubicBezTo>
                    <a:cubicBezTo>
                      <a:pt x="281402" y="303684"/>
                      <a:pt x="268880" y="319122"/>
                      <a:pt x="251385" y="321351"/>
                    </a:cubicBezTo>
                    <a:lnTo>
                      <a:pt x="70941" y="343649"/>
                    </a:lnTo>
                    <a:cubicBezTo>
                      <a:pt x="51216" y="346223"/>
                      <a:pt x="33720" y="332672"/>
                      <a:pt x="31319" y="312775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6" name="Frihandsfigur 15">
                <a:extLst>
                  <a:ext uri="{FF2B5EF4-FFF2-40B4-BE49-F238E27FC236}">
                    <a16:creationId xmlns:a16="http://schemas.microsoft.com/office/drawing/2014/main" id="{CA7E7DF4-BF49-D37E-6858-92981438C1AA}"/>
                  </a:ext>
                </a:extLst>
              </p:cNvPr>
              <p:cNvSpPr/>
              <p:nvPr/>
            </p:nvSpPr>
            <p:spPr>
              <a:xfrm>
                <a:off x="6224257" y="5060142"/>
                <a:ext cx="333514" cy="348089"/>
              </a:xfrm>
              <a:custGeom>
                <a:avLst/>
                <a:gdLst>
                  <a:gd name="connsiteX0" fmla="*/ 1912 w 333514"/>
                  <a:gd name="connsiteY0" fmla="*/ 84603 h 348089"/>
                  <a:gd name="connsiteX1" fmla="*/ 24382 w 333514"/>
                  <a:gd name="connsiteY1" fmla="*/ 39491 h 348089"/>
                  <a:gd name="connsiteX2" fmla="*/ 110316 w 333514"/>
                  <a:gd name="connsiteY2" fmla="*/ 10675 h 348089"/>
                  <a:gd name="connsiteX3" fmla="*/ 324550 w 333514"/>
                  <a:gd name="connsiteY3" fmla="*/ 108616 h 348089"/>
                  <a:gd name="connsiteX4" fmla="*/ 324722 w 333514"/>
                  <a:gd name="connsiteY4" fmla="*/ 109473 h 348089"/>
                  <a:gd name="connsiteX5" fmla="*/ 213059 w 333514"/>
                  <a:gd name="connsiteY5" fmla="*/ 317361 h 348089"/>
                  <a:gd name="connsiteX6" fmla="*/ 127125 w 333514"/>
                  <a:gd name="connsiteY6" fmla="*/ 346178 h 348089"/>
                  <a:gd name="connsiteX7" fmla="*/ 82014 w 333514"/>
                  <a:gd name="connsiteY7" fmla="*/ 323708 h 348089"/>
                  <a:gd name="connsiteX8" fmla="*/ 1912 w 333514"/>
                  <a:gd name="connsiteY8" fmla="*/ 84603 h 348089"/>
                  <a:gd name="connsiteX9" fmla="*/ 192648 w 333514"/>
                  <a:gd name="connsiteY9" fmla="*/ 256642 h 348089"/>
                  <a:gd name="connsiteX10" fmla="*/ 254397 w 333514"/>
                  <a:gd name="connsiteY10" fmla="*/ 134173 h 348089"/>
                  <a:gd name="connsiteX11" fmla="*/ 254053 w 333514"/>
                  <a:gd name="connsiteY11" fmla="*/ 133315 h 348089"/>
                  <a:gd name="connsiteX12" fmla="*/ 130556 w 333514"/>
                  <a:gd name="connsiteY12" fmla="*/ 71738 h 348089"/>
                  <a:gd name="connsiteX13" fmla="*/ 78412 w 333514"/>
                  <a:gd name="connsiteY13" fmla="*/ 89234 h 348089"/>
                  <a:gd name="connsiteX14" fmla="*/ 140333 w 333514"/>
                  <a:gd name="connsiteY14" fmla="*/ 274137 h 348089"/>
                  <a:gd name="connsiteX15" fmla="*/ 192648 w 333514"/>
                  <a:gd name="connsiteY15" fmla="*/ 256642 h 34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514" h="348089">
                    <a:moveTo>
                      <a:pt x="1912" y="84603"/>
                    </a:moveTo>
                    <a:cubicBezTo>
                      <a:pt x="-4434" y="65735"/>
                      <a:pt x="5514" y="45838"/>
                      <a:pt x="24382" y="39491"/>
                    </a:cubicBezTo>
                    <a:lnTo>
                      <a:pt x="110316" y="10675"/>
                    </a:lnTo>
                    <a:cubicBezTo>
                      <a:pt x="206713" y="-21743"/>
                      <a:pt x="295563" y="22167"/>
                      <a:pt x="324550" y="108616"/>
                    </a:cubicBezTo>
                    <a:lnTo>
                      <a:pt x="324722" y="109473"/>
                    </a:lnTo>
                    <a:cubicBezTo>
                      <a:pt x="353709" y="195750"/>
                      <a:pt x="309628" y="285115"/>
                      <a:pt x="213059" y="317361"/>
                    </a:cubicBezTo>
                    <a:lnTo>
                      <a:pt x="127125" y="346178"/>
                    </a:lnTo>
                    <a:cubicBezTo>
                      <a:pt x="108258" y="352524"/>
                      <a:pt x="88361" y="342575"/>
                      <a:pt x="82014" y="323708"/>
                    </a:cubicBezTo>
                    <a:lnTo>
                      <a:pt x="1912" y="84603"/>
                    </a:lnTo>
                    <a:close/>
                    <a:moveTo>
                      <a:pt x="192648" y="256642"/>
                    </a:moveTo>
                    <a:cubicBezTo>
                      <a:pt x="248050" y="238117"/>
                      <a:pt x="272750" y="188375"/>
                      <a:pt x="254397" y="134173"/>
                    </a:cubicBezTo>
                    <a:lnTo>
                      <a:pt x="254053" y="133315"/>
                    </a:lnTo>
                    <a:cubicBezTo>
                      <a:pt x="235872" y="78942"/>
                      <a:pt x="185787" y="53213"/>
                      <a:pt x="130556" y="71738"/>
                    </a:cubicBezTo>
                    <a:lnTo>
                      <a:pt x="78412" y="89234"/>
                    </a:lnTo>
                    <a:lnTo>
                      <a:pt x="140333" y="274137"/>
                    </a:lnTo>
                    <a:lnTo>
                      <a:pt x="192648" y="256642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7" name="Frihandsfigur 16">
                <a:extLst>
                  <a:ext uri="{FF2B5EF4-FFF2-40B4-BE49-F238E27FC236}">
                    <a16:creationId xmlns:a16="http://schemas.microsoft.com/office/drawing/2014/main" id="{78E3833F-75BC-09A9-8FBC-82530475A685}"/>
                  </a:ext>
                </a:extLst>
              </p:cNvPr>
              <p:cNvSpPr/>
              <p:nvPr/>
            </p:nvSpPr>
            <p:spPr>
              <a:xfrm>
                <a:off x="6653050" y="4836545"/>
                <a:ext cx="353268" cy="379159"/>
              </a:xfrm>
              <a:custGeom>
                <a:avLst/>
                <a:gdLst>
                  <a:gd name="connsiteX0" fmla="*/ 130918 w 353268"/>
                  <a:gd name="connsiteY0" fmla="*/ 361371 h 379159"/>
                  <a:gd name="connsiteX1" fmla="*/ 4847 w 353268"/>
                  <a:gd name="connsiteY1" fmla="*/ 142334 h 379159"/>
                  <a:gd name="connsiteX2" fmla="*/ 18055 w 353268"/>
                  <a:gd name="connsiteY2" fmla="*/ 93793 h 379159"/>
                  <a:gd name="connsiteX3" fmla="*/ 173628 w 353268"/>
                  <a:gd name="connsiteY3" fmla="*/ 4257 h 379159"/>
                  <a:gd name="connsiteX4" fmla="*/ 217195 w 353268"/>
                  <a:gd name="connsiteY4" fmla="*/ 15921 h 379159"/>
                  <a:gd name="connsiteX5" fmla="*/ 205188 w 353268"/>
                  <a:gd name="connsiteY5" fmla="*/ 59145 h 379159"/>
                  <a:gd name="connsiteX6" fmla="*/ 80147 w 353268"/>
                  <a:gd name="connsiteY6" fmla="*/ 131185 h 379159"/>
                  <a:gd name="connsiteX7" fmla="*/ 112908 w 353268"/>
                  <a:gd name="connsiteY7" fmla="*/ 187960 h 379159"/>
                  <a:gd name="connsiteX8" fmla="*/ 219940 w 353268"/>
                  <a:gd name="connsiteY8" fmla="*/ 126383 h 379159"/>
                  <a:gd name="connsiteX9" fmla="*/ 263507 w 353268"/>
                  <a:gd name="connsiteY9" fmla="*/ 138046 h 379159"/>
                  <a:gd name="connsiteX10" fmla="*/ 251500 w 353268"/>
                  <a:gd name="connsiteY10" fmla="*/ 181270 h 379159"/>
                  <a:gd name="connsiteX11" fmla="*/ 144469 w 353268"/>
                  <a:gd name="connsiteY11" fmla="*/ 242848 h 379159"/>
                  <a:gd name="connsiteX12" fmla="*/ 178430 w 353268"/>
                  <a:gd name="connsiteY12" fmla="*/ 301852 h 379159"/>
                  <a:gd name="connsiteX13" fmla="*/ 305530 w 353268"/>
                  <a:gd name="connsiteY13" fmla="*/ 228611 h 379159"/>
                  <a:gd name="connsiteX14" fmla="*/ 349098 w 353268"/>
                  <a:gd name="connsiteY14" fmla="*/ 240275 h 379159"/>
                  <a:gd name="connsiteX15" fmla="*/ 337091 w 353268"/>
                  <a:gd name="connsiteY15" fmla="*/ 283499 h 379159"/>
                  <a:gd name="connsiteX16" fmla="*/ 179460 w 353268"/>
                  <a:gd name="connsiteY16" fmla="*/ 374064 h 379159"/>
                  <a:gd name="connsiteX17" fmla="*/ 130918 w 353268"/>
                  <a:gd name="connsiteY17" fmla="*/ 361371 h 379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268" h="379159">
                    <a:moveTo>
                      <a:pt x="130918" y="361371"/>
                    </a:moveTo>
                    <a:lnTo>
                      <a:pt x="4847" y="142334"/>
                    </a:lnTo>
                    <a:cubicBezTo>
                      <a:pt x="-5101" y="125182"/>
                      <a:pt x="731" y="103569"/>
                      <a:pt x="18055" y="93793"/>
                    </a:cubicBezTo>
                    <a:lnTo>
                      <a:pt x="173628" y="4257"/>
                    </a:lnTo>
                    <a:cubicBezTo>
                      <a:pt x="188894" y="-4491"/>
                      <a:pt x="208447" y="655"/>
                      <a:pt x="217195" y="15921"/>
                    </a:cubicBezTo>
                    <a:cubicBezTo>
                      <a:pt x="225943" y="31186"/>
                      <a:pt x="220454" y="50397"/>
                      <a:pt x="205188" y="59145"/>
                    </a:cubicBezTo>
                    <a:lnTo>
                      <a:pt x="80147" y="131185"/>
                    </a:lnTo>
                    <a:lnTo>
                      <a:pt x="112908" y="187960"/>
                    </a:lnTo>
                    <a:lnTo>
                      <a:pt x="219940" y="126383"/>
                    </a:lnTo>
                    <a:cubicBezTo>
                      <a:pt x="235205" y="117635"/>
                      <a:pt x="254759" y="122781"/>
                      <a:pt x="263507" y="138046"/>
                    </a:cubicBezTo>
                    <a:cubicBezTo>
                      <a:pt x="272254" y="153312"/>
                      <a:pt x="266766" y="172523"/>
                      <a:pt x="251500" y="181270"/>
                    </a:cubicBezTo>
                    <a:lnTo>
                      <a:pt x="144469" y="242848"/>
                    </a:lnTo>
                    <a:lnTo>
                      <a:pt x="178430" y="301852"/>
                    </a:lnTo>
                    <a:lnTo>
                      <a:pt x="305530" y="228611"/>
                    </a:lnTo>
                    <a:cubicBezTo>
                      <a:pt x="320796" y="219863"/>
                      <a:pt x="340350" y="225180"/>
                      <a:pt x="349098" y="240275"/>
                    </a:cubicBezTo>
                    <a:cubicBezTo>
                      <a:pt x="357846" y="255541"/>
                      <a:pt x="352357" y="274751"/>
                      <a:pt x="337091" y="283499"/>
                    </a:cubicBezTo>
                    <a:lnTo>
                      <a:pt x="179460" y="374064"/>
                    </a:lnTo>
                    <a:cubicBezTo>
                      <a:pt x="162136" y="384356"/>
                      <a:pt x="140695" y="378524"/>
                      <a:pt x="130918" y="361371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8" name="Frihandsfigur 17">
                <a:extLst>
                  <a:ext uri="{FF2B5EF4-FFF2-40B4-BE49-F238E27FC236}">
                    <a16:creationId xmlns:a16="http://schemas.microsoft.com/office/drawing/2014/main" id="{5226336F-8DA2-483A-B0BA-24DD8DE8EEB9}"/>
                  </a:ext>
                </a:extLst>
              </p:cNvPr>
              <p:cNvSpPr/>
              <p:nvPr/>
            </p:nvSpPr>
            <p:spPr>
              <a:xfrm>
                <a:off x="6998050" y="4554288"/>
                <a:ext cx="404244" cy="408954"/>
              </a:xfrm>
              <a:custGeom>
                <a:avLst/>
                <a:gdLst>
                  <a:gd name="connsiteX0" fmla="*/ 9071 w 404244"/>
                  <a:gd name="connsiteY0" fmla="*/ 203839 h 408954"/>
                  <a:gd name="connsiteX1" fmla="*/ 12159 w 404244"/>
                  <a:gd name="connsiteY1" fmla="*/ 153583 h 408954"/>
                  <a:gd name="connsiteX2" fmla="*/ 17648 w 404244"/>
                  <a:gd name="connsiteY2" fmla="*/ 148608 h 408954"/>
                  <a:gd name="connsiteX3" fmla="*/ 59328 w 404244"/>
                  <a:gd name="connsiteY3" fmla="*/ 139689 h 408954"/>
                  <a:gd name="connsiteX4" fmla="*/ 282138 w 404244"/>
                  <a:gd name="connsiteY4" fmla="*/ 183771 h 408954"/>
                  <a:gd name="connsiteX5" fmla="*/ 171334 w 404244"/>
                  <a:gd name="connsiteY5" fmla="*/ 58386 h 408954"/>
                  <a:gd name="connsiteX6" fmla="*/ 174421 w 404244"/>
                  <a:gd name="connsiteY6" fmla="*/ 8816 h 408954"/>
                  <a:gd name="connsiteX7" fmla="*/ 224163 w 404244"/>
                  <a:gd name="connsiteY7" fmla="*/ 11903 h 408954"/>
                  <a:gd name="connsiteX8" fmla="*/ 395173 w 404244"/>
                  <a:gd name="connsiteY8" fmla="*/ 205211 h 408954"/>
                  <a:gd name="connsiteX9" fmla="*/ 392086 w 404244"/>
                  <a:gd name="connsiteY9" fmla="*/ 255468 h 408954"/>
                  <a:gd name="connsiteX10" fmla="*/ 390371 w 404244"/>
                  <a:gd name="connsiteY10" fmla="*/ 257012 h 408954"/>
                  <a:gd name="connsiteX11" fmla="*/ 348690 w 404244"/>
                  <a:gd name="connsiteY11" fmla="*/ 265931 h 408954"/>
                  <a:gd name="connsiteX12" fmla="*/ 117818 w 404244"/>
                  <a:gd name="connsiteY12" fmla="*/ 220305 h 408954"/>
                  <a:gd name="connsiteX13" fmla="*/ 232911 w 404244"/>
                  <a:gd name="connsiteY13" fmla="*/ 350493 h 408954"/>
                  <a:gd name="connsiteX14" fmla="*/ 229824 w 404244"/>
                  <a:gd name="connsiteY14" fmla="*/ 400064 h 408954"/>
                  <a:gd name="connsiteX15" fmla="*/ 180082 w 404244"/>
                  <a:gd name="connsiteY15" fmla="*/ 397147 h 408954"/>
                  <a:gd name="connsiteX16" fmla="*/ 9071 w 404244"/>
                  <a:gd name="connsiteY16" fmla="*/ 203839 h 40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4244" h="408954">
                    <a:moveTo>
                      <a:pt x="9071" y="203839"/>
                    </a:moveTo>
                    <a:cubicBezTo>
                      <a:pt x="-4136" y="188917"/>
                      <a:pt x="-2764" y="166618"/>
                      <a:pt x="12159" y="153583"/>
                    </a:cubicBezTo>
                    <a:lnTo>
                      <a:pt x="17648" y="148608"/>
                    </a:lnTo>
                    <a:cubicBezTo>
                      <a:pt x="30512" y="137288"/>
                      <a:pt x="43719" y="136773"/>
                      <a:pt x="59328" y="139689"/>
                    </a:cubicBezTo>
                    <a:lnTo>
                      <a:pt x="282138" y="183771"/>
                    </a:lnTo>
                    <a:lnTo>
                      <a:pt x="171334" y="58386"/>
                    </a:lnTo>
                    <a:cubicBezTo>
                      <a:pt x="158469" y="43978"/>
                      <a:pt x="159841" y="21508"/>
                      <a:pt x="174421" y="8816"/>
                    </a:cubicBezTo>
                    <a:cubicBezTo>
                      <a:pt x="189001" y="-4049"/>
                      <a:pt x="211128" y="-2677"/>
                      <a:pt x="224163" y="11903"/>
                    </a:cubicBezTo>
                    <a:lnTo>
                      <a:pt x="395173" y="205211"/>
                    </a:lnTo>
                    <a:cubicBezTo>
                      <a:pt x="408381" y="220134"/>
                      <a:pt x="407008" y="242261"/>
                      <a:pt x="392086" y="255468"/>
                    </a:cubicBezTo>
                    <a:lnTo>
                      <a:pt x="390371" y="257012"/>
                    </a:lnTo>
                    <a:cubicBezTo>
                      <a:pt x="377506" y="268333"/>
                      <a:pt x="364471" y="268847"/>
                      <a:pt x="348690" y="265931"/>
                    </a:cubicBezTo>
                    <a:lnTo>
                      <a:pt x="117818" y="220305"/>
                    </a:lnTo>
                    <a:lnTo>
                      <a:pt x="232911" y="350493"/>
                    </a:lnTo>
                    <a:cubicBezTo>
                      <a:pt x="245775" y="364901"/>
                      <a:pt x="244403" y="387199"/>
                      <a:pt x="229824" y="400064"/>
                    </a:cubicBezTo>
                    <a:cubicBezTo>
                      <a:pt x="215244" y="412928"/>
                      <a:pt x="193117" y="411727"/>
                      <a:pt x="180082" y="397147"/>
                    </a:cubicBezTo>
                    <a:lnTo>
                      <a:pt x="9071" y="203839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9675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Ipad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143B3C-F80C-CB82-C81C-C70EFCAA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5" y="845999"/>
            <a:ext cx="4042574" cy="1249502"/>
          </a:xfrm>
        </p:spPr>
        <p:txBody>
          <a:bodyPr/>
          <a:lstStyle/>
          <a:p>
            <a:r>
              <a:rPr lang="sv-SE" dirty="0"/>
              <a:t>Klicka här för rubrik på max två rader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156E25-A24D-8942-D2DB-1394F6A80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79" y="2466000"/>
            <a:ext cx="4042370" cy="3562350"/>
          </a:xfrm>
        </p:spPr>
        <p:txBody>
          <a:bodyPr/>
          <a:lstStyle/>
          <a:p>
            <a:pPr lvl="0"/>
            <a:r>
              <a:rPr lang="sv-SE" dirty="0"/>
              <a:t>Klicka här för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03724B-E902-069B-05ED-46A2583E8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267" y="715224"/>
            <a:ext cx="3373073" cy="541968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3A71C957-7B58-E877-28C1-CC16BE1C86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15899" y="959666"/>
            <a:ext cx="3021532" cy="4946400"/>
          </a:xfrm>
          <a:prstGeom prst="roundRect">
            <a:avLst>
              <a:gd name="adj" fmla="val 3495"/>
            </a:avLst>
          </a:prstGeom>
        </p:spPr>
        <p:txBody>
          <a:bodyPr/>
          <a:lstStyle>
            <a:lvl1pPr marL="0" indent="0" algn="ctr">
              <a:buNone/>
              <a:defRPr sz="975"/>
            </a:lvl1pPr>
          </a:lstStyle>
          <a:p>
            <a:r>
              <a:rPr lang="sv-SE" dirty="0"/>
              <a:t>Klicka på ikonen för att infoga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84CA5A-76E3-CB44-A63B-A45997A43B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3BBE34D-0039-114C-9696-510EBA02EDB6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8E0AD2-CFAD-154E-BEA7-9537206157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6E24E9-E0CB-374A-BEA1-C79C6C9EE4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00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dator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D3A7D85-0B9C-F008-7A2D-402A76CC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36CE-097E-9346-B85F-4E0214830642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E54C5A-2428-40F2-D0C0-D529A19E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EC51AA6-7E3E-0360-D150-8D911D34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Bildobjekt 5" descr="En bild som visar text, visa, elektronik&#10;&#10;Automatiskt genererad beskrivning">
            <a:extLst>
              <a:ext uri="{FF2B5EF4-FFF2-40B4-BE49-F238E27FC236}">
                <a16:creationId xmlns:a16="http://schemas.microsoft.com/office/drawing/2014/main" id="{09614F03-E19F-6036-503D-ECBBD685F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60" y="32146"/>
            <a:ext cx="7819959" cy="6825854"/>
          </a:xfrm>
          <a:prstGeom prst="rect">
            <a:avLst/>
          </a:prstGeom>
        </p:spPr>
      </p:pic>
      <p:sp>
        <p:nvSpPr>
          <p:cNvPr id="7" name="Platshållare för bild 429">
            <a:extLst>
              <a:ext uri="{FF2B5EF4-FFF2-40B4-BE49-F238E27FC236}">
                <a16:creationId xmlns:a16="http://schemas.microsoft.com/office/drawing/2014/main" id="{8678E2C5-F345-4AEC-39EB-0B74DCDAC4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55404" y="826175"/>
            <a:ext cx="4805583" cy="3322074"/>
          </a:xfrm>
          <a:noFill/>
        </p:spPr>
        <p:txBody>
          <a:bodyPr lIns="108000" tIns="108000" rIns="108000"/>
          <a:lstStyle>
            <a:lvl1pPr marL="0" indent="0">
              <a:buNone/>
              <a:defRPr sz="813">
                <a:latin typeface="+mn-lt"/>
              </a:defRPr>
            </a:lvl1pPr>
          </a:lstStyle>
          <a:p>
            <a:r>
              <a:rPr lang="sv-SE" dirty="0"/>
              <a:t>Klicka på ikonen för att infoga en bild</a:t>
            </a:r>
          </a:p>
        </p:txBody>
      </p:sp>
    </p:spTree>
    <p:extLst>
      <p:ext uri="{BB962C8B-B14F-4D97-AF65-F5344CB8AC3E}">
        <p14:creationId xmlns:p14="http://schemas.microsoft.com/office/powerpoint/2010/main" val="1095276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C8B450F-957F-AF45-DABF-59D35D20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4481-6493-734E-936A-655BC824FFDE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AECFECE-4DD4-9C31-C783-1449A6D7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4E9093-E27D-DCC3-0C2F-11057D5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27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sida Blå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143B3C-F80C-CB82-C81C-C70EFCAA8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5491" y="2402409"/>
            <a:ext cx="4042574" cy="1249502"/>
          </a:xfrm>
        </p:spPr>
        <p:txBody>
          <a:bodyPr anchor="b"/>
          <a:lstStyle>
            <a:lvl1pPr>
              <a:defRPr sz="4469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Tacksida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156E25-A24D-8942-D2DB-1394F6A80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5491" y="3878862"/>
            <a:ext cx="4042370" cy="2140938"/>
          </a:xfrm>
        </p:spPr>
        <p:txBody>
          <a:bodyPr/>
          <a:lstStyle>
            <a:lvl1pPr marL="0" indent="0">
              <a:spcBef>
                <a:spcPts val="163"/>
              </a:spcBef>
              <a:spcAft>
                <a:spcPts val="163"/>
              </a:spcAft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84CA5A-76E3-CB44-A63B-A45997A43B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FCF0B4-F8A5-9740-A7DF-333557ADCC4A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8E0AD2-CFAD-154E-BEA7-9537206157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6E24E9-E0CB-374A-BEA1-C79C6C9EE4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Bild 2">
            <a:extLst>
              <a:ext uri="{FF2B5EF4-FFF2-40B4-BE49-F238E27FC236}">
                <a16:creationId xmlns:a16="http://schemas.microsoft.com/office/drawing/2014/main" id="{3BE00C34-0A31-03EC-79C4-4DDB34D0322D}"/>
              </a:ext>
            </a:extLst>
          </p:cNvPr>
          <p:cNvGrpSpPr/>
          <p:nvPr userDrawn="1"/>
        </p:nvGrpSpPr>
        <p:grpSpPr>
          <a:xfrm>
            <a:off x="8548879" y="425347"/>
            <a:ext cx="997671" cy="1249033"/>
            <a:chOff x="2900156" y="185622"/>
            <a:chExt cx="5523073" cy="5618120"/>
          </a:xfrm>
          <a:solidFill>
            <a:schemeClr val="tx2"/>
          </a:solidFill>
        </p:grpSpPr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CE30D588-9FC9-88EB-8B9F-ADEBA9BFE997}"/>
                </a:ext>
              </a:extLst>
            </p:cNvPr>
            <p:cNvSpPr/>
            <p:nvPr/>
          </p:nvSpPr>
          <p:spPr>
            <a:xfrm>
              <a:off x="3947123" y="3236076"/>
              <a:ext cx="3666331" cy="1762014"/>
            </a:xfrm>
            <a:custGeom>
              <a:avLst/>
              <a:gdLst>
                <a:gd name="connsiteX0" fmla="*/ 1684028 w 3666331"/>
                <a:gd name="connsiteY0" fmla="*/ 1762014 h 1762014"/>
                <a:gd name="connsiteX1" fmla="*/ 7717 w 3666331"/>
                <a:gd name="connsiteY1" fmla="*/ 856192 h 1762014"/>
                <a:gd name="connsiteX2" fmla="*/ 21267 w 3666331"/>
                <a:gd name="connsiteY2" fmla="*/ 791013 h 1762014"/>
                <a:gd name="connsiteX3" fmla="*/ 86446 w 3666331"/>
                <a:gd name="connsiteY3" fmla="*/ 804563 h 1762014"/>
                <a:gd name="connsiteX4" fmla="*/ 1684028 w 3666331"/>
                <a:gd name="connsiteY4" fmla="*/ 1667848 h 1762014"/>
                <a:gd name="connsiteX5" fmla="*/ 3572686 w 3666331"/>
                <a:gd name="connsiteY5" fmla="*/ 40250 h 1762014"/>
                <a:gd name="connsiteX6" fmla="*/ 3626202 w 3666331"/>
                <a:gd name="connsiteY6" fmla="*/ 627 h 1762014"/>
                <a:gd name="connsiteX7" fmla="*/ 3665824 w 3666331"/>
                <a:gd name="connsiteY7" fmla="*/ 54143 h 1762014"/>
                <a:gd name="connsiteX8" fmla="*/ 1684028 w 3666331"/>
                <a:gd name="connsiteY8" fmla="*/ 1762014 h 176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6331" h="1762014">
                  <a:moveTo>
                    <a:pt x="1684028" y="1762014"/>
                  </a:moveTo>
                  <a:cubicBezTo>
                    <a:pt x="1006505" y="1762014"/>
                    <a:pt x="379925" y="1423425"/>
                    <a:pt x="7717" y="856192"/>
                  </a:cubicBezTo>
                  <a:cubicBezTo>
                    <a:pt x="-6520" y="834409"/>
                    <a:pt x="-517" y="805250"/>
                    <a:pt x="21267" y="791013"/>
                  </a:cubicBezTo>
                  <a:cubicBezTo>
                    <a:pt x="43051" y="776605"/>
                    <a:pt x="72210" y="782780"/>
                    <a:pt x="86446" y="804563"/>
                  </a:cubicBezTo>
                  <a:cubicBezTo>
                    <a:pt x="441160" y="1345210"/>
                    <a:pt x="1038237" y="1667848"/>
                    <a:pt x="1684028" y="1667848"/>
                  </a:cubicBezTo>
                  <a:cubicBezTo>
                    <a:pt x="2623468" y="1667848"/>
                    <a:pt x="3435638" y="968198"/>
                    <a:pt x="3572686" y="40250"/>
                  </a:cubicBezTo>
                  <a:cubicBezTo>
                    <a:pt x="3576460" y="14521"/>
                    <a:pt x="3599787" y="-3661"/>
                    <a:pt x="3626202" y="627"/>
                  </a:cubicBezTo>
                  <a:cubicBezTo>
                    <a:pt x="3651930" y="4401"/>
                    <a:pt x="3669597" y="28414"/>
                    <a:pt x="3665824" y="54143"/>
                  </a:cubicBezTo>
                  <a:cubicBezTo>
                    <a:pt x="3521915" y="1027717"/>
                    <a:pt x="2669951" y="1762014"/>
                    <a:pt x="1684028" y="1762014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B366AAEC-9E77-29BD-0AD2-1D774A9BC504}"/>
                </a:ext>
              </a:extLst>
            </p:cNvPr>
            <p:cNvSpPr/>
            <p:nvPr/>
          </p:nvSpPr>
          <p:spPr>
            <a:xfrm>
              <a:off x="3824119" y="991273"/>
              <a:ext cx="3098788" cy="1195527"/>
            </a:xfrm>
            <a:custGeom>
              <a:avLst/>
              <a:gdLst>
                <a:gd name="connsiteX0" fmla="*/ 47017 w 3098788"/>
                <a:gd name="connsiteY0" fmla="*/ 1195527 h 1195527"/>
                <a:gd name="connsiteX1" fmla="*/ 26434 w 3098788"/>
                <a:gd name="connsiteY1" fmla="*/ 1190725 h 1195527"/>
                <a:gd name="connsiteX2" fmla="*/ 4822 w 3098788"/>
                <a:gd name="connsiteY2" fmla="*/ 1127775 h 1195527"/>
                <a:gd name="connsiteX3" fmla="*/ 1807203 w 3098788"/>
                <a:gd name="connsiteY3" fmla="*/ 0 h 1195527"/>
                <a:gd name="connsiteX4" fmla="*/ 3081632 w 3098788"/>
                <a:gd name="connsiteY4" fmla="*/ 457456 h 1195527"/>
                <a:gd name="connsiteX5" fmla="*/ 3087978 w 3098788"/>
                <a:gd name="connsiteY5" fmla="*/ 523665 h 1195527"/>
                <a:gd name="connsiteX6" fmla="*/ 3021770 w 3098788"/>
                <a:gd name="connsiteY6" fmla="*/ 530011 h 1195527"/>
                <a:gd name="connsiteX7" fmla="*/ 1807203 w 3098788"/>
                <a:gd name="connsiteY7" fmla="*/ 93995 h 1195527"/>
                <a:gd name="connsiteX8" fmla="*/ 89383 w 3098788"/>
                <a:gd name="connsiteY8" fmla="*/ 1168941 h 1195527"/>
                <a:gd name="connsiteX9" fmla="*/ 47017 w 3098788"/>
                <a:gd name="connsiteY9" fmla="*/ 1195527 h 119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8788" h="1195527">
                  <a:moveTo>
                    <a:pt x="47017" y="1195527"/>
                  </a:moveTo>
                  <a:cubicBezTo>
                    <a:pt x="39984" y="1195527"/>
                    <a:pt x="33123" y="1193984"/>
                    <a:pt x="26434" y="1190725"/>
                  </a:cubicBezTo>
                  <a:cubicBezTo>
                    <a:pt x="3106" y="1179404"/>
                    <a:pt x="-6670" y="1151274"/>
                    <a:pt x="4822" y="1127775"/>
                  </a:cubicBezTo>
                  <a:cubicBezTo>
                    <a:pt x="343411" y="432071"/>
                    <a:pt x="1033970" y="0"/>
                    <a:pt x="1807203" y="0"/>
                  </a:cubicBezTo>
                  <a:cubicBezTo>
                    <a:pt x="2271521" y="0"/>
                    <a:pt x="2724175" y="162434"/>
                    <a:pt x="3081632" y="457456"/>
                  </a:cubicBezTo>
                  <a:cubicBezTo>
                    <a:pt x="3101700" y="473923"/>
                    <a:pt x="3104616" y="503768"/>
                    <a:pt x="3087978" y="523665"/>
                  </a:cubicBezTo>
                  <a:cubicBezTo>
                    <a:pt x="3071512" y="543733"/>
                    <a:pt x="3041667" y="546649"/>
                    <a:pt x="3021770" y="530011"/>
                  </a:cubicBezTo>
                  <a:cubicBezTo>
                    <a:pt x="2681122" y="248882"/>
                    <a:pt x="2249737" y="93995"/>
                    <a:pt x="1807203" y="93995"/>
                  </a:cubicBezTo>
                  <a:cubicBezTo>
                    <a:pt x="1070333" y="93995"/>
                    <a:pt x="412021" y="505826"/>
                    <a:pt x="89383" y="1168941"/>
                  </a:cubicBezTo>
                  <a:cubicBezTo>
                    <a:pt x="81150" y="1185750"/>
                    <a:pt x="64341" y="1195527"/>
                    <a:pt x="47017" y="1195527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32755A4F-6287-13F9-18A7-4798101A45F5}"/>
                </a:ext>
              </a:extLst>
            </p:cNvPr>
            <p:cNvSpPr/>
            <p:nvPr/>
          </p:nvSpPr>
          <p:spPr>
            <a:xfrm>
              <a:off x="3426352" y="3622341"/>
              <a:ext cx="4930905" cy="2181401"/>
            </a:xfrm>
            <a:custGeom>
              <a:avLst/>
              <a:gdLst>
                <a:gd name="connsiteX0" fmla="*/ 2204799 w 4930905"/>
                <a:gd name="connsiteY0" fmla="*/ 2181401 h 2181401"/>
                <a:gd name="connsiteX1" fmla="*/ 10311 w 4930905"/>
                <a:gd name="connsiteY1" fmla="*/ 1126010 h 2181401"/>
                <a:gd name="connsiteX2" fmla="*/ 17687 w 4930905"/>
                <a:gd name="connsiteY2" fmla="*/ 1059802 h 2181401"/>
                <a:gd name="connsiteX3" fmla="*/ 83895 w 4930905"/>
                <a:gd name="connsiteY3" fmla="*/ 1067177 h 2181401"/>
                <a:gd name="connsiteX4" fmla="*/ 2204799 w 4930905"/>
                <a:gd name="connsiteY4" fmla="*/ 2087234 h 2181401"/>
                <a:gd name="connsiteX5" fmla="*/ 4838218 w 4930905"/>
                <a:gd name="connsiteY5" fmla="*/ 35627 h 2181401"/>
                <a:gd name="connsiteX6" fmla="*/ 4895335 w 4930905"/>
                <a:gd name="connsiteY6" fmla="*/ 1494 h 2181401"/>
                <a:gd name="connsiteX7" fmla="*/ 4929469 w 4930905"/>
                <a:gd name="connsiteY7" fmla="*/ 58612 h 2181401"/>
                <a:gd name="connsiteX8" fmla="*/ 2204799 w 4930905"/>
                <a:gd name="connsiteY8" fmla="*/ 2181401 h 218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0905" h="2181401">
                  <a:moveTo>
                    <a:pt x="2204799" y="2181401"/>
                  </a:moveTo>
                  <a:cubicBezTo>
                    <a:pt x="1346832" y="2181401"/>
                    <a:pt x="547012" y="1796671"/>
                    <a:pt x="10311" y="1126010"/>
                  </a:cubicBezTo>
                  <a:cubicBezTo>
                    <a:pt x="-5984" y="1105770"/>
                    <a:pt x="-2553" y="1076096"/>
                    <a:pt x="17687" y="1059802"/>
                  </a:cubicBezTo>
                  <a:cubicBezTo>
                    <a:pt x="37755" y="1043506"/>
                    <a:pt x="67429" y="1046765"/>
                    <a:pt x="83895" y="1067177"/>
                  </a:cubicBezTo>
                  <a:cubicBezTo>
                    <a:pt x="602586" y="1715369"/>
                    <a:pt x="1375476" y="2087234"/>
                    <a:pt x="2204799" y="2087234"/>
                  </a:cubicBezTo>
                  <a:cubicBezTo>
                    <a:pt x="3451955" y="2087234"/>
                    <a:pt x="4534962" y="1243504"/>
                    <a:pt x="4838218" y="35627"/>
                  </a:cubicBezTo>
                  <a:cubicBezTo>
                    <a:pt x="4844564" y="10413"/>
                    <a:pt x="4869606" y="-5024"/>
                    <a:pt x="4895335" y="1494"/>
                  </a:cubicBezTo>
                  <a:cubicBezTo>
                    <a:pt x="4920549" y="7840"/>
                    <a:pt x="4935815" y="33397"/>
                    <a:pt x="4929469" y="58612"/>
                  </a:cubicBezTo>
                  <a:cubicBezTo>
                    <a:pt x="4615750" y="1308341"/>
                    <a:pt x="3495350" y="2181401"/>
                    <a:pt x="2204799" y="2181401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9F2C086C-1C5F-D3B0-4330-03A846F6A745}"/>
                </a:ext>
              </a:extLst>
            </p:cNvPr>
            <p:cNvSpPr/>
            <p:nvPr/>
          </p:nvSpPr>
          <p:spPr>
            <a:xfrm>
              <a:off x="2900156" y="185622"/>
              <a:ext cx="4948781" cy="2201691"/>
            </a:xfrm>
            <a:custGeom>
              <a:avLst/>
              <a:gdLst>
                <a:gd name="connsiteX0" fmla="*/ 47147 w 4948781"/>
                <a:gd name="connsiteY0" fmla="*/ 2201691 h 2201691"/>
                <a:gd name="connsiteX1" fmla="*/ 35998 w 4948781"/>
                <a:gd name="connsiteY1" fmla="*/ 2200319 h 2201691"/>
                <a:gd name="connsiteX2" fmla="*/ 1350 w 4948781"/>
                <a:gd name="connsiteY2" fmla="*/ 2143544 h 2201691"/>
                <a:gd name="connsiteX3" fmla="*/ 2730994 w 4948781"/>
                <a:gd name="connsiteY3" fmla="*/ 0 h 2201691"/>
                <a:gd name="connsiteX4" fmla="*/ 4938689 w 4948781"/>
                <a:gd name="connsiteY4" fmla="*/ 1071858 h 2201691"/>
                <a:gd name="connsiteX5" fmla="*/ 4930799 w 4948781"/>
                <a:gd name="connsiteY5" fmla="*/ 1138066 h 2201691"/>
                <a:gd name="connsiteX6" fmla="*/ 4864590 w 4948781"/>
                <a:gd name="connsiteY6" fmla="*/ 1130176 h 2201691"/>
                <a:gd name="connsiteX7" fmla="*/ 2730994 w 4948781"/>
                <a:gd name="connsiteY7" fmla="*/ 94167 h 2201691"/>
                <a:gd name="connsiteX8" fmla="*/ 92772 w 4948781"/>
                <a:gd name="connsiteY8" fmla="*/ 2165671 h 2201691"/>
                <a:gd name="connsiteX9" fmla="*/ 47147 w 4948781"/>
                <a:gd name="connsiteY9" fmla="*/ 2201691 h 220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8781" h="2201691">
                  <a:moveTo>
                    <a:pt x="47147" y="2201691"/>
                  </a:moveTo>
                  <a:cubicBezTo>
                    <a:pt x="43545" y="2201691"/>
                    <a:pt x="39771" y="2201348"/>
                    <a:pt x="35998" y="2200319"/>
                  </a:cubicBezTo>
                  <a:cubicBezTo>
                    <a:pt x="10784" y="2194144"/>
                    <a:pt x="-4825" y="2168759"/>
                    <a:pt x="1350" y="2143544"/>
                  </a:cubicBezTo>
                  <a:cubicBezTo>
                    <a:pt x="308036" y="881465"/>
                    <a:pt x="1430494" y="0"/>
                    <a:pt x="2730994" y="0"/>
                  </a:cubicBezTo>
                  <a:cubicBezTo>
                    <a:pt x="3597194" y="0"/>
                    <a:pt x="4401816" y="390733"/>
                    <a:pt x="4938689" y="1071858"/>
                  </a:cubicBezTo>
                  <a:cubicBezTo>
                    <a:pt x="4954812" y="1092269"/>
                    <a:pt x="4951210" y="1121943"/>
                    <a:pt x="4930799" y="1138066"/>
                  </a:cubicBezTo>
                  <a:cubicBezTo>
                    <a:pt x="4910559" y="1154018"/>
                    <a:pt x="4880885" y="1150588"/>
                    <a:pt x="4864590" y="1130176"/>
                  </a:cubicBezTo>
                  <a:cubicBezTo>
                    <a:pt x="4345728" y="471864"/>
                    <a:pt x="3568034" y="94167"/>
                    <a:pt x="2730994" y="94167"/>
                  </a:cubicBezTo>
                  <a:cubicBezTo>
                    <a:pt x="1473889" y="94167"/>
                    <a:pt x="389167" y="945959"/>
                    <a:pt x="92772" y="2165671"/>
                  </a:cubicBezTo>
                  <a:cubicBezTo>
                    <a:pt x="87627" y="2187283"/>
                    <a:pt x="68416" y="2201691"/>
                    <a:pt x="47147" y="2201691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grpSp>
          <p:nvGrpSpPr>
            <p:cNvPr id="14" name="Bild 2">
              <a:extLst>
                <a:ext uri="{FF2B5EF4-FFF2-40B4-BE49-F238E27FC236}">
                  <a16:creationId xmlns:a16="http://schemas.microsoft.com/office/drawing/2014/main" id="{3989F757-1EA1-2130-F6B7-62F936388F4F}"/>
                </a:ext>
              </a:extLst>
            </p:cNvPr>
            <p:cNvGrpSpPr/>
            <p:nvPr/>
          </p:nvGrpSpPr>
          <p:grpSpPr>
            <a:xfrm>
              <a:off x="2928215" y="1355326"/>
              <a:ext cx="5495014" cy="3190071"/>
              <a:chOff x="2928215" y="1355326"/>
              <a:chExt cx="5495014" cy="3190071"/>
            </a:xfrm>
            <a:grpFill/>
          </p:grpSpPr>
          <p:sp>
            <p:nvSpPr>
              <p:cNvPr id="33" name="Frihandsfigur 32">
                <a:extLst>
                  <a:ext uri="{FF2B5EF4-FFF2-40B4-BE49-F238E27FC236}">
                    <a16:creationId xmlns:a16="http://schemas.microsoft.com/office/drawing/2014/main" id="{CF834C75-257F-D3CD-AD34-22A86E85CE14}"/>
                  </a:ext>
                </a:extLst>
              </p:cNvPr>
              <p:cNvSpPr/>
              <p:nvPr/>
            </p:nvSpPr>
            <p:spPr>
              <a:xfrm>
                <a:off x="2928215" y="2377193"/>
                <a:ext cx="1600374" cy="2168204"/>
              </a:xfrm>
              <a:custGeom>
                <a:avLst/>
                <a:gdLst>
                  <a:gd name="connsiteX0" fmla="*/ 1600374 w 1600374"/>
                  <a:gd name="connsiteY0" fmla="*/ 612171 h 2168204"/>
                  <a:gd name="connsiteX1" fmla="*/ 1548917 w 1600374"/>
                  <a:gd name="connsiteY1" fmla="*/ 342192 h 2168204"/>
                  <a:gd name="connsiteX2" fmla="*/ 1514955 w 1600374"/>
                  <a:gd name="connsiteY2" fmla="*/ 280614 h 2168204"/>
                  <a:gd name="connsiteX3" fmla="*/ 1222677 w 1600374"/>
                  <a:gd name="connsiteY3" fmla="*/ 0 h 2168204"/>
                  <a:gd name="connsiteX4" fmla="*/ 1259040 w 1600374"/>
                  <a:gd name="connsiteY4" fmla="*/ 22127 h 2168204"/>
                  <a:gd name="connsiteX5" fmla="*/ 1405865 w 1600374"/>
                  <a:gd name="connsiteY5" fmla="*/ 199312 h 2168204"/>
                  <a:gd name="connsiteX6" fmla="*/ 1457323 w 1600374"/>
                  <a:gd name="connsiteY6" fmla="*/ 469292 h 2168204"/>
                  <a:gd name="connsiteX7" fmla="*/ 1457323 w 1600374"/>
                  <a:gd name="connsiteY7" fmla="*/ 474780 h 2168204"/>
                  <a:gd name="connsiteX8" fmla="*/ 1400891 w 1600374"/>
                  <a:gd name="connsiteY8" fmla="*/ 784554 h 2168204"/>
                  <a:gd name="connsiteX9" fmla="*/ 1243946 w 1600374"/>
                  <a:gd name="connsiteY9" fmla="*/ 1034637 h 2168204"/>
                  <a:gd name="connsiteX10" fmla="*/ 1005355 w 1600374"/>
                  <a:gd name="connsiteY10" fmla="*/ 1216968 h 2168204"/>
                  <a:gd name="connsiteX11" fmla="*/ 703986 w 1600374"/>
                  <a:gd name="connsiteY11" fmla="*/ 1326058 h 2168204"/>
                  <a:gd name="connsiteX12" fmla="*/ 485807 w 1600374"/>
                  <a:gd name="connsiteY12" fmla="*/ 1373570 h 2168204"/>
                  <a:gd name="connsiteX13" fmla="*/ 460421 w 1600374"/>
                  <a:gd name="connsiteY13" fmla="*/ 1405130 h 2168204"/>
                  <a:gd name="connsiteX14" fmla="*/ 460421 w 1600374"/>
                  <a:gd name="connsiteY14" fmla="*/ 1896377 h 2168204"/>
                  <a:gd name="connsiteX15" fmla="*/ 435035 w 1600374"/>
                  <a:gd name="connsiteY15" fmla="*/ 1927938 h 2168204"/>
                  <a:gd name="connsiteX16" fmla="*/ 21146 w 1600374"/>
                  <a:gd name="connsiteY16" fmla="*/ 2017988 h 2168204"/>
                  <a:gd name="connsiteX17" fmla="*/ 7939 w 1600374"/>
                  <a:gd name="connsiteY17" fmla="*/ 2063099 h 2168204"/>
                  <a:gd name="connsiteX18" fmla="*/ 102964 w 1600374"/>
                  <a:gd name="connsiteY18" fmla="*/ 2158124 h 2168204"/>
                  <a:gd name="connsiteX19" fmla="*/ 134696 w 1600374"/>
                  <a:gd name="connsiteY19" fmla="*/ 2167386 h 2168204"/>
                  <a:gd name="connsiteX20" fmla="*/ 576372 w 1600374"/>
                  <a:gd name="connsiteY20" fmla="*/ 2071332 h 2168204"/>
                  <a:gd name="connsiteX21" fmla="*/ 603473 w 1600374"/>
                  <a:gd name="connsiteY21" fmla="*/ 2037713 h 2168204"/>
                  <a:gd name="connsiteX22" fmla="*/ 603473 w 1600374"/>
                  <a:gd name="connsiteY22" fmla="*/ 1548182 h 2168204"/>
                  <a:gd name="connsiteX23" fmla="*/ 628858 w 1600374"/>
                  <a:gd name="connsiteY23" fmla="*/ 1516621 h 2168204"/>
                  <a:gd name="connsiteX24" fmla="*/ 847038 w 1600374"/>
                  <a:gd name="connsiteY24" fmla="*/ 1469109 h 2168204"/>
                  <a:gd name="connsiteX25" fmla="*/ 1148407 w 1600374"/>
                  <a:gd name="connsiteY25" fmla="*/ 1360019 h 2168204"/>
                  <a:gd name="connsiteX26" fmla="*/ 1386998 w 1600374"/>
                  <a:gd name="connsiteY26" fmla="*/ 1177688 h 2168204"/>
                  <a:gd name="connsiteX27" fmla="*/ 1543943 w 1600374"/>
                  <a:gd name="connsiteY27" fmla="*/ 927605 h 2168204"/>
                  <a:gd name="connsiteX28" fmla="*/ 1600374 w 1600374"/>
                  <a:gd name="connsiteY28" fmla="*/ 617832 h 2168204"/>
                  <a:gd name="connsiteX29" fmla="*/ 1600374 w 1600374"/>
                  <a:gd name="connsiteY29" fmla="*/ 612171 h 216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00374" h="2168204">
                    <a:moveTo>
                      <a:pt x="1600374" y="612171"/>
                    </a:moveTo>
                    <a:cubicBezTo>
                      <a:pt x="1600374" y="507198"/>
                      <a:pt x="1583222" y="417148"/>
                      <a:pt x="1548917" y="342192"/>
                    </a:cubicBezTo>
                    <a:cubicBezTo>
                      <a:pt x="1538797" y="320237"/>
                      <a:pt x="1527476" y="299825"/>
                      <a:pt x="1514955" y="280614"/>
                    </a:cubicBezTo>
                    <a:cubicBezTo>
                      <a:pt x="1422503" y="127100"/>
                      <a:pt x="1308782" y="44082"/>
                      <a:pt x="1222677" y="0"/>
                    </a:cubicBezTo>
                    <a:cubicBezTo>
                      <a:pt x="1235198" y="6861"/>
                      <a:pt x="1247377" y="14236"/>
                      <a:pt x="1259040" y="22127"/>
                    </a:cubicBezTo>
                    <a:cubicBezTo>
                      <a:pt x="1322676" y="65351"/>
                      <a:pt x="1371560" y="124355"/>
                      <a:pt x="1405865" y="199312"/>
                    </a:cubicBezTo>
                    <a:cubicBezTo>
                      <a:pt x="1440170" y="274268"/>
                      <a:pt x="1457323" y="364318"/>
                      <a:pt x="1457323" y="469292"/>
                    </a:cubicBezTo>
                    <a:lnTo>
                      <a:pt x="1457323" y="474780"/>
                    </a:lnTo>
                    <a:cubicBezTo>
                      <a:pt x="1457323" y="587129"/>
                      <a:pt x="1438455" y="690387"/>
                      <a:pt x="1400891" y="784554"/>
                    </a:cubicBezTo>
                    <a:cubicBezTo>
                      <a:pt x="1363156" y="878721"/>
                      <a:pt x="1310841" y="962082"/>
                      <a:pt x="1243946" y="1034637"/>
                    </a:cubicBezTo>
                    <a:cubicBezTo>
                      <a:pt x="1177051" y="1107192"/>
                      <a:pt x="1097464" y="1167912"/>
                      <a:pt x="1005355" y="1216968"/>
                    </a:cubicBezTo>
                    <a:cubicBezTo>
                      <a:pt x="913246" y="1266024"/>
                      <a:pt x="812904" y="1302387"/>
                      <a:pt x="703986" y="1326058"/>
                    </a:cubicBezTo>
                    <a:lnTo>
                      <a:pt x="485807" y="1373570"/>
                    </a:lnTo>
                    <a:cubicBezTo>
                      <a:pt x="471056" y="1376829"/>
                      <a:pt x="460421" y="1389865"/>
                      <a:pt x="460421" y="1405130"/>
                    </a:cubicBezTo>
                    <a:lnTo>
                      <a:pt x="460421" y="1896377"/>
                    </a:lnTo>
                    <a:cubicBezTo>
                      <a:pt x="460421" y="1911471"/>
                      <a:pt x="449787" y="1924679"/>
                      <a:pt x="435035" y="1927938"/>
                    </a:cubicBezTo>
                    <a:lnTo>
                      <a:pt x="21146" y="2017988"/>
                    </a:lnTo>
                    <a:cubicBezTo>
                      <a:pt x="392" y="2022448"/>
                      <a:pt x="-7155" y="2048177"/>
                      <a:pt x="7939" y="2063099"/>
                    </a:cubicBezTo>
                    <a:lnTo>
                      <a:pt x="102964" y="2158124"/>
                    </a:lnTo>
                    <a:cubicBezTo>
                      <a:pt x="111197" y="2166357"/>
                      <a:pt x="123204" y="2169959"/>
                      <a:pt x="134696" y="2167386"/>
                    </a:cubicBezTo>
                    <a:lnTo>
                      <a:pt x="576372" y="2071332"/>
                    </a:lnTo>
                    <a:cubicBezTo>
                      <a:pt x="592152" y="2067902"/>
                      <a:pt x="603473" y="2053837"/>
                      <a:pt x="603473" y="2037713"/>
                    </a:cubicBezTo>
                    <a:lnTo>
                      <a:pt x="603473" y="1548182"/>
                    </a:lnTo>
                    <a:cubicBezTo>
                      <a:pt x="603473" y="1533088"/>
                      <a:pt x="614107" y="1519880"/>
                      <a:pt x="628858" y="1516621"/>
                    </a:cubicBezTo>
                    <a:lnTo>
                      <a:pt x="847038" y="1469109"/>
                    </a:lnTo>
                    <a:cubicBezTo>
                      <a:pt x="955784" y="1445439"/>
                      <a:pt x="1056298" y="1409075"/>
                      <a:pt x="1148407" y="1360019"/>
                    </a:cubicBezTo>
                    <a:cubicBezTo>
                      <a:pt x="1240516" y="1310963"/>
                      <a:pt x="1319932" y="1250244"/>
                      <a:pt x="1386998" y="1177688"/>
                    </a:cubicBezTo>
                    <a:cubicBezTo>
                      <a:pt x="1453892" y="1105134"/>
                      <a:pt x="1506207" y="1021773"/>
                      <a:pt x="1543943" y="927605"/>
                    </a:cubicBezTo>
                    <a:cubicBezTo>
                      <a:pt x="1581678" y="833439"/>
                      <a:pt x="1600374" y="730181"/>
                      <a:pt x="1600374" y="617832"/>
                    </a:cubicBezTo>
                    <a:lnTo>
                      <a:pt x="1600374" y="612171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4" name="Frihandsfigur 33">
                <a:extLst>
                  <a:ext uri="{FF2B5EF4-FFF2-40B4-BE49-F238E27FC236}">
                    <a16:creationId xmlns:a16="http://schemas.microsoft.com/office/drawing/2014/main" id="{186288AD-EBB6-45E8-63E5-E8F2DBE20536}"/>
                  </a:ext>
                </a:extLst>
              </p:cNvPr>
              <p:cNvSpPr/>
              <p:nvPr/>
            </p:nvSpPr>
            <p:spPr>
              <a:xfrm>
                <a:off x="3388806" y="2779596"/>
                <a:ext cx="508229" cy="556717"/>
              </a:xfrm>
              <a:custGeom>
                <a:avLst/>
                <a:gdLst>
                  <a:gd name="connsiteX0" fmla="*/ 34135 w 508229"/>
                  <a:gd name="connsiteY0" fmla="*/ 556077 h 556717"/>
                  <a:gd name="connsiteX1" fmla="*/ 120755 w 508229"/>
                  <a:gd name="connsiteY1" fmla="*/ 537210 h 556717"/>
                  <a:gd name="connsiteX2" fmla="*/ 142881 w 508229"/>
                  <a:gd name="connsiteY2" fmla="*/ 509594 h 556717"/>
                  <a:gd name="connsiteX3" fmla="*/ 142881 w 508229"/>
                  <a:gd name="connsiteY3" fmla="*/ 226750 h 556717"/>
                  <a:gd name="connsiteX4" fmla="*/ 165008 w 508229"/>
                  <a:gd name="connsiteY4" fmla="*/ 199134 h 556717"/>
                  <a:gd name="connsiteX5" fmla="*/ 373754 w 508229"/>
                  <a:gd name="connsiteY5" fmla="*/ 153680 h 556717"/>
                  <a:gd name="connsiteX6" fmla="*/ 508229 w 508229"/>
                  <a:gd name="connsiteY6" fmla="*/ 146133 h 556717"/>
                  <a:gd name="connsiteX7" fmla="*/ 436703 w 508229"/>
                  <a:gd name="connsiteY7" fmla="*/ 28467 h 556717"/>
                  <a:gd name="connsiteX8" fmla="*/ 230874 w 508229"/>
                  <a:gd name="connsiteY8" fmla="*/ 10800 h 556717"/>
                  <a:gd name="connsiteX9" fmla="*/ 28474 w 508229"/>
                  <a:gd name="connsiteY9" fmla="*/ 54882 h 556717"/>
                  <a:gd name="connsiteX10" fmla="*/ 1 w 508229"/>
                  <a:gd name="connsiteY10" fmla="*/ 90388 h 556717"/>
                  <a:gd name="connsiteX11" fmla="*/ 1 w 508229"/>
                  <a:gd name="connsiteY11" fmla="*/ 528633 h 556717"/>
                  <a:gd name="connsiteX12" fmla="*/ 34135 w 508229"/>
                  <a:gd name="connsiteY12" fmla="*/ 556077 h 55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229" h="556717">
                    <a:moveTo>
                      <a:pt x="34135" y="556077"/>
                    </a:moveTo>
                    <a:lnTo>
                      <a:pt x="120755" y="537210"/>
                    </a:lnTo>
                    <a:cubicBezTo>
                      <a:pt x="133791" y="534465"/>
                      <a:pt x="142881" y="522973"/>
                      <a:pt x="142881" y="509594"/>
                    </a:cubicBezTo>
                    <a:lnTo>
                      <a:pt x="142881" y="226750"/>
                    </a:lnTo>
                    <a:cubicBezTo>
                      <a:pt x="142881" y="213542"/>
                      <a:pt x="152144" y="202050"/>
                      <a:pt x="165008" y="199134"/>
                    </a:cubicBezTo>
                    <a:lnTo>
                      <a:pt x="373754" y="153680"/>
                    </a:lnTo>
                    <a:cubicBezTo>
                      <a:pt x="425040" y="142531"/>
                      <a:pt x="469808" y="139958"/>
                      <a:pt x="508229" y="146133"/>
                    </a:cubicBezTo>
                    <a:cubicBezTo>
                      <a:pt x="499481" y="91588"/>
                      <a:pt x="475639" y="52309"/>
                      <a:pt x="436703" y="28467"/>
                    </a:cubicBezTo>
                    <a:cubicBezTo>
                      <a:pt x="386447" y="-2236"/>
                      <a:pt x="317837" y="-8068"/>
                      <a:pt x="230874" y="10800"/>
                    </a:cubicBezTo>
                    <a:lnTo>
                      <a:pt x="28474" y="54882"/>
                    </a:lnTo>
                    <a:cubicBezTo>
                      <a:pt x="11837" y="58484"/>
                      <a:pt x="1" y="73235"/>
                      <a:pt x="1" y="90388"/>
                    </a:cubicBezTo>
                    <a:lnTo>
                      <a:pt x="1" y="528633"/>
                    </a:lnTo>
                    <a:cubicBezTo>
                      <a:pt x="-170" y="546472"/>
                      <a:pt x="16468" y="559851"/>
                      <a:pt x="34135" y="556077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5" name="Frihandsfigur 34">
                <a:extLst>
                  <a:ext uri="{FF2B5EF4-FFF2-40B4-BE49-F238E27FC236}">
                    <a16:creationId xmlns:a16="http://schemas.microsoft.com/office/drawing/2014/main" id="{54B7B83E-1E42-9773-F227-86E8515B4916}"/>
                  </a:ext>
                </a:extLst>
              </p:cNvPr>
              <p:cNvSpPr/>
              <p:nvPr/>
            </p:nvSpPr>
            <p:spPr>
              <a:xfrm>
                <a:off x="4946767" y="1886099"/>
                <a:ext cx="1074602" cy="902925"/>
              </a:xfrm>
              <a:custGeom>
                <a:avLst/>
                <a:gdLst>
                  <a:gd name="connsiteX0" fmla="*/ 34648 w 1074602"/>
                  <a:gd name="connsiteY0" fmla="*/ 902238 h 902925"/>
                  <a:gd name="connsiteX1" fmla="*/ 120582 w 1074602"/>
                  <a:gd name="connsiteY1" fmla="*/ 883542 h 902925"/>
                  <a:gd name="connsiteX2" fmla="*/ 143052 w 1074602"/>
                  <a:gd name="connsiteY2" fmla="*/ 855583 h 902925"/>
                  <a:gd name="connsiteX3" fmla="*/ 143052 w 1074602"/>
                  <a:gd name="connsiteY3" fmla="*/ 785087 h 902925"/>
                  <a:gd name="connsiteX4" fmla="*/ 165522 w 1074602"/>
                  <a:gd name="connsiteY4" fmla="*/ 757128 h 902925"/>
                  <a:gd name="connsiteX5" fmla="*/ 1052133 w 1074602"/>
                  <a:gd name="connsiteY5" fmla="*/ 564163 h 902925"/>
                  <a:gd name="connsiteX6" fmla="*/ 1074603 w 1074602"/>
                  <a:gd name="connsiteY6" fmla="*/ 536204 h 902925"/>
                  <a:gd name="connsiteX7" fmla="*/ 1074603 w 1074602"/>
                  <a:gd name="connsiteY7" fmla="*/ 129176 h 902925"/>
                  <a:gd name="connsiteX8" fmla="*/ 1063796 w 1074602"/>
                  <a:gd name="connsiteY8" fmla="*/ 103276 h 902925"/>
                  <a:gd name="connsiteX9" fmla="*/ 966542 w 1074602"/>
                  <a:gd name="connsiteY9" fmla="*/ 6022 h 902925"/>
                  <a:gd name="connsiteX10" fmla="*/ 931551 w 1074602"/>
                  <a:gd name="connsiteY10" fmla="*/ 20601 h 902925"/>
                  <a:gd name="connsiteX11" fmla="*/ 931551 w 1074602"/>
                  <a:gd name="connsiteY11" fmla="*/ 393496 h 902925"/>
                  <a:gd name="connsiteX12" fmla="*/ 909081 w 1074602"/>
                  <a:gd name="connsiteY12" fmla="*/ 421454 h 902925"/>
                  <a:gd name="connsiteX13" fmla="*/ 28816 w 1074602"/>
                  <a:gd name="connsiteY13" fmla="*/ 612876 h 902925"/>
                  <a:gd name="connsiteX14" fmla="*/ 0 w 1074602"/>
                  <a:gd name="connsiteY14" fmla="*/ 648724 h 902925"/>
                  <a:gd name="connsiteX15" fmla="*/ 0 w 1074602"/>
                  <a:gd name="connsiteY15" fmla="*/ 874451 h 902925"/>
                  <a:gd name="connsiteX16" fmla="*/ 34648 w 1074602"/>
                  <a:gd name="connsiteY16" fmla="*/ 902238 h 90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4602" h="902925">
                    <a:moveTo>
                      <a:pt x="34648" y="902238"/>
                    </a:moveTo>
                    <a:lnTo>
                      <a:pt x="120582" y="883542"/>
                    </a:lnTo>
                    <a:cubicBezTo>
                      <a:pt x="133789" y="880626"/>
                      <a:pt x="143052" y="869134"/>
                      <a:pt x="143052" y="855583"/>
                    </a:cubicBezTo>
                    <a:lnTo>
                      <a:pt x="143052" y="785087"/>
                    </a:lnTo>
                    <a:cubicBezTo>
                      <a:pt x="143052" y="771708"/>
                      <a:pt x="152485" y="760044"/>
                      <a:pt x="165522" y="757128"/>
                    </a:cubicBezTo>
                    <a:lnTo>
                      <a:pt x="1052133" y="564163"/>
                    </a:lnTo>
                    <a:cubicBezTo>
                      <a:pt x="1065340" y="561247"/>
                      <a:pt x="1074603" y="549755"/>
                      <a:pt x="1074603" y="536204"/>
                    </a:cubicBezTo>
                    <a:lnTo>
                      <a:pt x="1074603" y="129176"/>
                    </a:lnTo>
                    <a:cubicBezTo>
                      <a:pt x="1074603" y="119399"/>
                      <a:pt x="1070829" y="110137"/>
                      <a:pt x="1063796" y="103276"/>
                    </a:cubicBezTo>
                    <a:lnTo>
                      <a:pt x="966542" y="6022"/>
                    </a:lnTo>
                    <a:cubicBezTo>
                      <a:pt x="953678" y="-6843"/>
                      <a:pt x="931551" y="2248"/>
                      <a:pt x="931551" y="20601"/>
                    </a:cubicBezTo>
                    <a:lnTo>
                      <a:pt x="931551" y="393496"/>
                    </a:lnTo>
                    <a:cubicBezTo>
                      <a:pt x="931551" y="406875"/>
                      <a:pt x="922117" y="418538"/>
                      <a:pt x="909081" y="421454"/>
                    </a:cubicBezTo>
                    <a:lnTo>
                      <a:pt x="28816" y="612876"/>
                    </a:lnTo>
                    <a:cubicBezTo>
                      <a:pt x="12007" y="616478"/>
                      <a:pt x="0" y="631401"/>
                      <a:pt x="0" y="648724"/>
                    </a:cubicBezTo>
                    <a:lnTo>
                      <a:pt x="0" y="874451"/>
                    </a:lnTo>
                    <a:cubicBezTo>
                      <a:pt x="0" y="892633"/>
                      <a:pt x="16809" y="906183"/>
                      <a:pt x="34648" y="902238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6" name="Frihandsfigur 35">
                <a:extLst>
                  <a:ext uri="{FF2B5EF4-FFF2-40B4-BE49-F238E27FC236}">
                    <a16:creationId xmlns:a16="http://schemas.microsoft.com/office/drawing/2014/main" id="{69133B1E-9249-DF9A-18C0-73F994AD93A0}"/>
                  </a:ext>
                </a:extLst>
              </p:cNvPr>
              <p:cNvSpPr/>
              <p:nvPr/>
            </p:nvSpPr>
            <p:spPr>
              <a:xfrm>
                <a:off x="4946424" y="2640358"/>
                <a:ext cx="986781" cy="865764"/>
              </a:xfrm>
              <a:custGeom>
                <a:avLst/>
                <a:gdLst>
                  <a:gd name="connsiteX0" fmla="*/ 34477 w 986781"/>
                  <a:gd name="connsiteY0" fmla="*/ 865124 h 865764"/>
                  <a:gd name="connsiteX1" fmla="*/ 121097 w 986781"/>
                  <a:gd name="connsiteY1" fmla="*/ 846257 h 865764"/>
                  <a:gd name="connsiteX2" fmla="*/ 143223 w 986781"/>
                  <a:gd name="connsiteY2" fmla="*/ 818641 h 865764"/>
                  <a:gd name="connsiteX3" fmla="*/ 143223 w 986781"/>
                  <a:gd name="connsiteY3" fmla="*/ 736652 h 865764"/>
                  <a:gd name="connsiteX4" fmla="*/ 165350 w 986781"/>
                  <a:gd name="connsiteY4" fmla="*/ 709037 h 865764"/>
                  <a:gd name="connsiteX5" fmla="*/ 964655 w 986781"/>
                  <a:gd name="connsiteY5" fmla="*/ 535111 h 865764"/>
                  <a:gd name="connsiteX6" fmla="*/ 986782 w 986781"/>
                  <a:gd name="connsiteY6" fmla="*/ 507495 h 865764"/>
                  <a:gd name="connsiteX7" fmla="*/ 986782 w 986781"/>
                  <a:gd name="connsiteY7" fmla="*/ 129626 h 865764"/>
                  <a:gd name="connsiteX8" fmla="*/ 976147 w 986781"/>
                  <a:gd name="connsiteY8" fmla="*/ 103898 h 865764"/>
                  <a:gd name="connsiteX9" fmla="*/ 878207 w 986781"/>
                  <a:gd name="connsiteY9" fmla="*/ 5957 h 865764"/>
                  <a:gd name="connsiteX10" fmla="*/ 843730 w 986781"/>
                  <a:gd name="connsiteY10" fmla="*/ 20194 h 865764"/>
                  <a:gd name="connsiteX11" fmla="*/ 843730 w 986781"/>
                  <a:gd name="connsiteY11" fmla="*/ 364444 h 865764"/>
                  <a:gd name="connsiteX12" fmla="*/ 821604 w 986781"/>
                  <a:gd name="connsiteY12" fmla="*/ 392059 h 865764"/>
                  <a:gd name="connsiteX13" fmla="*/ 28645 w 986781"/>
                  <a:gd name="connsiteY13" fmla="*/ 564613 h 865764"/>
                  <a:gd name="connsiteX14" fmla="*/ 0 w 986781"/>
                  <a:gd name="connsiteY14" fmla="*/ 600119 h 865764"/>
                  <a:gd name="connsiteX15" fmla="*/ 0 w 986781"/>
                  <a:gd name="connsiteY15" fmla="*/ 837337 h 865764"/>
                  <a:gd name="connsiteX16" fmla="*/ 34477 w 986781"/>
                  <a:gd name="connsiteY16" fmla="*/ 865124 h 86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6781" h="865764">
                    <a:moveTo>
                      <a:pt x="34477" y="865124"/>
                    </a:moveTo>
                    <a:lnTo>
                      <a:pt x="121097" y="846257"/>
                    </a:lnTo>
                    <a:cubicBezTo>
                      <a:pt x="134132" y="843512"/>
                      <a:pt x="143223" y="832020"/>
                      <a:pt x="143223" y="818641"/>
                    </a:cubicBezTo>
                    <a:lnTo>
                      <a:pt x="143223" y="736652"/>
                    </a:lnTo>
                    <a:cubicBezTo>
                      <a:pt x="143223" y="723445"/>
                      <a:pt x="152485" y="711953"/>
                      <a:pt x="165350" y="709037"/>
                    </a:cubicBezTo>
                    <a:lnTo>
                      <a:pt x="964655" y="535111"/>
                    </a:lnTo>
                    <a:cubicBezTo>
                      <a:pt x="977691" y="532366"/>
                      <a:pt x="986782" y="520874"/>
                      <a:pt x="986782" y="507495"/>
                    </a:cubicBezTo>
                    <a:lnTo>
                      <a:pt x="986782" y="129626"/>
                    </a:lnTo>
                    <a:cubicBezTo>
                      <a:pt x="986782" y="120021"/>
                      <a:pt x="983008" y="110759"/>
                      <a:pt x="976147" y="103898"/>
                    </a:cubicBezTo>
                    <a:lnTo>
                      <a:pt x="878207" y="5957"/>
                    </a:lnTo>
                    <a:cubicBezTo>
                      <a:pt x="865514" y="-6736"/>
                      <a:pt x="843730" y="2184"/>
                      <a:pt x="843730" y="20194"/>
                    </a:cubicBezTo>
                    <a:lnTo>
                      <a:pt x="843730" y="364444"/>
                    </a:lnTo>
                    <a:cubicBezTo>
                      <a:pt x="843730" y="377651"/>
                      <a:pt x="834468" y="389143"/>
                      <a:pt x="821604" y="392059"/>
                    </a:cubicBezTo>
                    <a:lnTo>
                      <a:pt x="28645" y="564613"/>
                    </a:lnTo>
                    <a:cubicBezTo>
                      <a:pt x="12007" y="568215"/>
                      <a:pt x="0" y="582966"/>
                      <a:pt x="0" y="600119"/>
                    </a:cubicBezTo>
                    <a:lnTo>
                      <a:pt x="0" y="837337"/>
                    </a:lnTo>
                    <a:cubicBezTo>
                      <a:pt x="343" y="855519"/>
                      <a:pt x="16981" y="868898"/>
                      <a:pt x="34477" y="865124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7" name="Frihandsfigur 36">
                <a:extLst>
                  <a:ext uri="{FF2B5EF4-FFF2-40B4-BE49-F238E27FC236}">
                    <a16:creationId xmlns:a16="http://schemas.microsoft.com/office/drawing/2014/main" id="{44E0AAEC-C362-96F0-4FD8-C5013E1BEDFE}"/>
                  </a:ext>
                </a:extLst>
              </p:cNvPr>
              <p:cNvSpPr/>
              <p:nvPr/>
            </p:nvSpPr>
            <p:spPr>
              <a:xfrm>
                <a:off x="4488558" y="3335891"/>
                <a:ext cx="1545160" cy="869991"/>
              </a:xfrm>
              <a:custGeom>
                <a:avLst/>
                <a:gdLst>
                  <a:gd name="connsiteX0" fmla="*/ 1436757 w 1545160"/>
                  <a:gd name="connsiteY0" fmla="*/ 5957 h 869991"/>
                  <a:gd name="connsiteX1" fmla="*/ 1402281 w 1545160"/>
                  <a:gd name="connsiteY1" fmla="*/ 20194 h 869991"/>
                  <a:gd name="connsiteX2" fmla="*/ 1402281 w 1545160"/>
                  <a:gd name="connsiteY2" fmla="*/ 397033 h 869991"/>
                  <a:gd name="connsiteX3" fmla="*/ 1379983 w 1545160"/>
                  <a:gd name="connsiteY3" fmla="*/ 424649 h 869991"/>
                  <a:gd name="connsiteX4" fmla="*/ 19106 w 1545160"/>
                  <a:gd name="connsiteY4" fmla="*/ 720872 h 869991"/>
                  <a:gd name="connsiteX5" fmla="*/ 7099 w 1545160"/>
                  <a:gd name="connsiteY5" fmla="*/ 761524 h 869991"/>
                  <a:gd name="connsiteX6" fmla="*/ 105554 w 1545160"/>
                  <a:gd name="connsiteY6" fmla="*/ 859979 h 869991"/>
                  <a:gd name="connsiteX7" fmla="*/ 137114 w 1545160"/>
                  <a:gd name="connsiteY7" fmla="*/ 869241 h 869991"/>
                  <a:gd name="connsiteX8" fmla="*/ 1523034 w 1545160"/>
                  <a:gd name="connsiteY8" fmla="*/ 567529 h 869991"/>
                  <a:gd name="connsiteX9" fmla="*/ 1545161 w 1545160"/>
                  <a:gd name="connsiteY9" fmla="*/ 539914 h 869991"/>
                  <a:gd name="connsiteX10" fmla="*/ 1545161 w 1545160"/>
                  <a:gd name="connsiteY10" fmla="*/ 129455 h 869991"/>
                  <a:gd name="connsiteX11" fmla="*/ 1534526 w 1545160"/>
                  <a:gd name="connsiteY11" fmla="*/ 103726 h 869991"/>
                  <a:gd name="connsiteX12" fmla="*/ 1436757 w 1545160"/>
                  <a:gd name="connsiteY12" fmla="*/ 5957 h 86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160" h="869991">
                    <a:moveTo>
                      <a:pt x="1436757" y="5957"/>
                    </a:moveTo>
                    <a:cubicBezTo>
                      <a:pt x="1424064" y="-6736"/>
                      <a:pt x="1402281" y="2183"/>
                      <a:pt x="1402281" y="20194"/>
                    </a:cubicBezTo>
                    <a:lnTo>
                      <a:pt x="1402281" y="397033"/>
                    </a:lnTo>
                    <a:cubicBezTo>
                      <a:pt x="1402281" y="410241"/>
                      <a:pt x="1393018" y="421733"/>
                      <a:pt x="1379983" y="424649"/>
                    </a:cubicBezTo>
                    <a:lnTo>
                      <a:pt x="19106" y="720872"/>
                    </a:lnTo>
                    <a:cubicBezTo>
                      <a:pt x="409" y="724989"/>
                      <a:pt x="-6452" y="748144"/>
                      <a:pt x="7099" y="761524"/>
                    </a:cubicBezTo>
                    <a:lnTo>
                      <a:pt x="105554" y="859979"/>
                    </a:lnTo>
                    <a:cubicBezTo>
                      <a:pt x="113787" y="868212"/>
                      <a:pt x="125622" y="871642"/>
                      <a:pt x="137114" y="869241"/>
                    </a:cubicBezTo>
                    <a:lnTo>
                      <a:pt x="1523034" y="567529"/>
                    </a:lnTo>
                    <a:cubicBezTo>
                      <a:pt x="1536070" y="564785"/>
                      <a:pt x="1545161" y="553292"/>
                      <a:pt x="1545161" y="539914"/>
                    </a:cubicBezTo>
                    <a:lnTo>
                      <a:pt x="1545161" y="129455"/>
                    </a:lnTo>
                    <a:cubicBezTo>
                      <a:pt x="1545161" y="119849"/>
                      <a:pt x="1541387" y="110587"/>
                      <a:pt x="1534526" y="103726"/>
                    </a:cubicBezTo>
                    <a:lnTo>
                      <a:pt x="1436757" y="5957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8" name="Frihandsfigur 37">
                <a:extLst>
                  <a:ext uri="{FF2B5EF4-FFF2-40B4-BE49-F238E27FC236}">
                    <a16:creationId xmlns:a16="http://schemas.microsoft.com/office/drawing/2014/main" id="{6DA020C7-8AF9-823B-C06B-BE29F83E83EE}"/>
                  </a:ext>
                </a:extLst>
              </p:cNvPr>
              <p:cNvSpPr/>
              <p:nvPr/>
            </p:nvSpPr>
            <p:spPr>
              <a:xfrm>
                <a:off x="6158391" y="1676686"/>
                <a:ext cx="1600351" cy="2168308"/>
              </a:xfrm>
              <a:custGeom>
                <a:avLst/>
                <a:gdLst>
                  <a:gd name="connsiteX0" fmla="*/ 1515104 w 1600351"/>
                  <a:gd name="connsiteY0" fmla="*/ 280614 h 2168308"/>
                  <a:gd name="connsiteX1" fmla="*/ 1222826 w 1600351"/>
                  <a:gd name="connsiteY1" fmla="*/ 0 h 2168308"/>
                  <a:gd name="connsiteX2" fmla="*/ 1259189 w 1600351"/>
                  <a:gd name="connsiteY2" fmla="*/ 22127 h 2168308"/>
                  <a:gd name="connsiteX3" fmla="*/ 1406014 w 1600351"/>
                  <a:gd name="connsiteY3" fmla="*/ 199312 h 2168308"/>
                  <a:gd name="connsiteX4" fmla="*/ 1457471 w 1600351"/>
                  <a:gd name="connsiteY4" fmla="*/ 469292 h 2168308"/>
                  <a:gd name="connsiteX5" fmla="*/ 1457471 w 1600351"/>
                  <a:gd name="connsiteY5" fmla="*/ 474781 h 2168308"/>
                  <a:gd name="connsiteX6" fmla="*/ 1401040 w 1600351"/>
                  <a:gd name="connsiteY6" fmla="*/ 784554 h 2168308"/>
                  <a:gd name="connsiteX7" fmla="*/ 1244095 w 1600351"/>
                  <a:gd name="connsiteY7" fmla="*/ 1034637 h 2168308"/>
                  <a:gd name="connsiteX8" fmla="*/ 1005504 w 1600351"/>
                  <a:gd name="connsiteY8" fmla="*/ 1216968 h 2168308"/>
                  <a:gd name="connsiteX9" fmla="*/ 704135 w 1600351"/>
                  <a:gd name="connsiteY9" fmla="*/ 1326058 h 2168308"/>
                  <a:gd name="connsiteX10" fmla="*/ 485956 w 1600351"/>
                  <a:gd name="connsiteY10" fmla="*/ 1373570 h 2168308"/>
                  <a:gd name="connsiteX11" fmla="*/ 460570 w 1600351"/>
                  <a:gd name="connsiteY11" fmla="*/ 1405130 h 2168308"/>
                  <a:gd name="connsiteX12" fmla="*/ 460570 w 1600351"/>
                  <a:gd name="connsiteY12" fmla="*/ 1896377 h 2168308"/>
                  <a:gd name="connsiteX13" fmla="*/ 435184 w 1600351"/>
                  <a:gd name="connsiteY13" fmla="*/ 1927938 h 2168308"/>
                  <a:gd name="connsiteX14" fmla="*/ 20952 w 1600351"/>
                  <a:gd name="connsiteY14" fmla="*/ 2018160 h 2168308"/>
                  <a:gd name="connsiteX15" fmla="*/ 7744 w 1600351"/>
                  <a:gd name="connsiteY15" fmla="*/ 2062928 h 2168308"/>
                  <a:gd name="connsiteX16" fmla="*/ 103112 w 1600351"/>
                  <a:gd name="connsiteY16" fmla="*/ 2158296 h 2168308"/>
                  <a:gd name="connsiteX17" fmla="*/ 134673 w 1600351"/>
                  <a:gd name="connsiteY17" fmla="*/ 2167558 h 2168308"/>
                  <a:gd name="connsiteX18" fmla="*/ 576521 w 1600351"/>
                  <a:gd name="connsiteY18" fmla="*/ 2071332 h 2168308"/>
                  <a:gd name="connsiteX19" fmla="*/ 603450 w 1600351"/>
                  <a:gd name="connsiteY19" fmla="*/ 2037885 h 2168308"/>
                  <a:gd name="connsiteX20" fmla="*/ 603450 w 1600351"/>
                  <a:gd name="connsiteY20" fmla="*/ 1547839 h 2168308"/>
                  <a:gd name="connsiteX21" fmla="*/ 628836 w 1600351"/>
                  <a:gd name="connsiteY21" fmla="*/ 1516279 h 2168308"/>
                  <a:gd name="connsiteX22" fmla="*/ 847015 w 1600351"/>
                  <a:gd name="connsiteY22" fmla="*/ 1468766 h 2168308"/>
                  <a:gd name="connsiteX23" fmla="*/ 1148384 w 1600351"/>
                  <a:gd name="connsiteY23" fmla="*/ 1359676 h 2168308"/>
                  <a:gd name="connsiteX24" fmla="*/ 1386975 w 1600351"/>
                  <a:gd name="connsiteY24" fmla="*/ 1177346 h 2168308"/>
                  <a:gd name="connsiteX25" fmla="*/ 1543920 w 1600351"/>
                  <a:gd name="connsiteY25" fmla="*/ 927263 h 2168308"/>
                  <a:gd name="connsiteX26" fmla="*/ 1600351 w 1600351"/>
                  <a:gd name="connsiteY26" fmla="*/ 617489 h 2168308"/>
                  <a:gd name="connsiteX27" fmla="*/ 1600351 w 1600351"/>
                  <a:gd name="connsiteY27" fmla="*/ 612000 h 2168308"/>
                  <a:gd name="connsiteX28" fmla="*/ 1548894 w 1600351"/>
                  <a:gd name="connsiteY28" fmla="*/ 342020 h 2168308"/>
                  <a:gd name="connsiteX29" fmla="*/ 1515104 w 1600351"/>
                  <a:gd name="connsiteY29" fmla="*/ 280614 h 216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00351" h="2168308">
                    <a:moveTo>
                      <a:pt x="1515104" y="280614"/>
                    </a:moveTo>
                    <a:cubicBezTo>
                      <a:pt x="1422652" y="127100"/>
                      <a:pt x="1308931" y="44082"/>
                      <a:pt x="1222826" y="0"/>
                    </a:cubicBezTo>
                    <a:cubicBezTo>
                      <a:pt x="1235347" y="6861"/>
                      <a:pt x="1247525" y="14237"/>
                      <a:pt x="1259189" y="22127"/>
                    </a:cubicBezTo>
                    <a:cubicBezTo>
                      <a:pt x="1322824" y="65351"/>
                      <a:pt x="1371709" y="124355"/>
                      <a:pt x="1406014" y="199312"/>
                    </a:cubicBezTo>
                    <a:cubicBezTo>
                      <a:pt x="1440319" y="274268"/>
                      <a:pt x="1457471" y="364319"/>
                      <a:pt x="1457471" y="469292"/>
                    </a:cubicBezTo>
                    <a:lnTo>
                      <a:pt x="1457471" y="474781"/>
                    </a:lnTo>
                    <a:cubicBezTo>
                      <a:pt x="1457471" y="587129"/>
                      <a:pt x="1438604" y="690387"/>
                      <a:pt x="1401040" y="784554"/>
                    </a:cubicBezTo>
                    <a:cubicBezTo>
                      <a:pt x="1363305" y="878721"/>
                      <a:pt x="1310989" y="962082"/>
                      <a:pt x="1244095" y="1034637"/>
                    </a:cubicBezTo>
                    <a:cubicBezTo>
                      <a:pt x="1177200" y="1107192"/>
                      <a:pt x="1097612" y="1167912"/>
                      <a:pt x="1005504" y="1216968"/>
                    </a:cubicBezTo>
                    <a:cubicBezTo>
                      <a:pt x="913395" y="1266024"/>
                      <a:pt x="813053" y="1302387"/>
                      <a:pt x="704135" y="1326058"/>
                    </a:cubicBezTo>
                    <a:lnTo>
                      <a:pt x="485956" y="1373570"/>
                    </a:lnTo>
                    <a:cubicBezTo>
                      <a:pt x="471204" y="1376829"/>
                      <a:pt x="460570" y="1389865"/>
                      <a:pt x="460570" y="1405130"/>
                    </a:cubicBezTo>
                    <a:lnTo>
                      <a:pt x="460570" y="1896377"/>
                    </a:lnTo>
                    <a:cubicBezTo>
                      <a:pt x="460570" y="1911471"/>
                      <a:pt x="449935" y="1924679"/>
                      <a:pt x="435184" y="1927938"/>
                    </a:cubicBezTo>
                    <a:lnTo>
                      <a:pt x="20952" y="2018160"/>
                    </a:lnTo>
                    <a:cubicBezTo>
                      <a:pt x="369" y="2022619"/>
                      <a:pt x="-7007" y="2048005"/>
                      <a:pt x="7744" y="2062928"/>
                    </a:cubicBezTo>
                    <a:lnTo>
                      <a:pt x="103112" y="2158296"/>
                    </a:lnTo>
                    <a:cubicBezTo>
                      <a:pt x="111346" y="2166529"/>
                      <a:pt x="123181" y="2169959"/>
                      <a:pt x="134673" y="2167558"/>
                    </a:cubicBezTo>
                    <a:lnTo>
                      <a:pt x="576521" y="2071332"/>
                    </a:lnTo>
                    <a:cubicBezTo>
                      <a:pt x="592301" y="2067902"/>
                      <a:pt x="603450" y="2054008"/>
                      <a:pt x="603450" y="2037885"/>
                    </a:cubicBezTo>
                    <a:lnTo>
                      <a:pt x="603450" y="1547839"/>
                    </a:lnTo>
                    <a:cubicBezTo>
                      <a:pt x="603450" y="1532745"/>
                      <a:pt x="614084" y="1519538"/>
                      <a:pt x="628836" y="1516279"/>
                    </a:cubicBezTo>
                    <a:lnTo>
                      <a:pt x="847015" y="1468766"/>
                    </a:lnTo>
                    <a:cubicBezTo>
                      <a:pt x="955762" y="1445096"/>
                      <a:pt x="1056275" y="1408733"/>
                      <a:pt x="1148384" y="1359676"/>
                    </a:cubicBezTo>
                    <a:cubicBezTo>
                      <a:pt x="1240493" y="1310620"/>
                      <a:pt x="1319909" y="1249901"/>
                      <a:pt x="1386975" y="1177346"/>
                    </a:cubicBezTo>
                    <a:cubicBezTo>
                      <a:pt x="1453870" y="1104791"/>
                      <a:pt x="1506184" y="1021430"/>
                      <a:pt x="1543920" y="927263"/>
                    </a:cubicBezTo>
                    <a:cubicBezTo>
                      <a:pt x="1581655" y="833096"/>
                      <a:pt x="1600351" y="729838"/>
                      <a:pt x="1600351" y="617489"/>
                    </a:cubicBezTo>
                    <a:lnTo>
                      <a:pt x="1600351" y="612000"/>
                    </a:lnTo>
                    <a:cubicBezTo>
                      <a:pt x="1600351" y="507027"/>
                      <a:pt x="1583199" y="416977"/>
                      <a:pt x="1548894" y="342020"/>
                    </a:cubicBezTo>
                    <a:cubicBezTo>
                      <a:pt x="1539117" y="320408"/>
                      <a:pt x="1527797" y="299825"/>
                      <a:pt x="1515104" y="280614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9" name="Frihandsfigur 38">
                <a:extLst>
                  <a:ext uri="{FF2B5EF4-FFF2-40B4-BE49-F238E27FC236}">
                    <a16:creationId xmlns:a16="http://schemas.microsoft.com/office/drawing/2014/main" id="{1CC5E800-874A-C8CA-694D-0DD0F12B4A18}"/>
                  </a:ext>
                </a:extLst>
              </p:cNvPr>
              <p:cNvSpPr/>
              <p:nvPr/>
            </p:nvSpPr>
            <p:spPr>
              <a:xfrm>
                <a:off x="6619133" y="2079089"/>
                <a:ext cx="508227" cy="556717"/>
              </a:xfrm>
              <a:custGeom>
                <a:avLst/>
                <a:gdLst>
                  <a:gd name="connsiteX0" fmla="*/ 34133 w 508227"/>
                  <a:gd name="connsiteY0" fmla="*/ 556077 h 556717"/>
                  <a:gd name="connsiteX1" fmla="*/ 120753 w 508227"/>
                  <a:gd name="connsiteY1" fmla="*/ 537209 h 556717"/>
                  <a:gd name="connsiteX2" fmla="*/ 142880 w 508227"/>
                  <a:gd name="connsiteY2" fmla="*/ 509594 h 556717"/>
                  <a:gd name="connsiteX3" fmla="*/ 142880 w 508227"/>
                  <a:gd name="connsiteY3" fmla="*/ 226750 h 556717"/>
                  <a:gd name="connsiteX4" fmla="*/ 165007 w 508227"/>
                  <a:gd name="connsiteY4" fmla="*/ 199134 h 556717"/>
                  <a:gd name="connsiteX5" fmla="*/ 373752 w 508227"/>
                  <a:gd name="connsiteY5" fmla="*/ 153680 h 556717"/>
                  <a:gd name="connsiteX6" fmla="*/ 508227 w 508227"/>
                  <a:gd name="connsiteY6" fmla="*/ 146133 h 556717"/>
                  <a:gd name="connsiteX7" fmla="*/ 436702 w 508227"/>
                  <a:gd name="connsiteY7" fmla="*/ 28467 h 556717"/>
                  <a:gd name="connsiteX8" fmla="*/ 230872 w 508227"/>
                  <a:gd name="connsiteY8" fmla="*/ 10800 h 556717"/>
                  <a:gd name="connsiteX9" fmla="*/ 28473 w 508227"/>
                  <a:gd name="connsiteY9" fmla="*/ 54882 h 556717"/>
                  <a:gd name="connsiteX10" fmla="*/ 0 w 508227"/>
                  <a:gd name="connsiteY10" fmla="*/ 90388 h 556717"/>
                  <a:gd name="connsiteX11" fmla="*/ 0 w 508227"/>
                  <a:gd name="connsiteY11" fmla="*/ 528633 h 556717"/>
                  <a:gd name="connsiteX12" fmla="*/ 34133 w 508227"/>
                  <a:gd name="connsiteY12" fmla="*/ 556077 h 55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227" h="556717">
                    <a:moveTo>
                      <a:pt x="34133" y="556077"/>
                    </a:moveTo>
                    <a:lnTo>
                      <a:pt x="120753" y="537209"/>
                    </a:lnTo>
                    <a:cubicBezTo>
                      <a:pt x="133789" y="534465"/>
                      <a:pt x="142880" y="522973"/>
                      <a:pt x="142880" y="509594"/>
                    </a:cubicBezTo>
                    <a:lnTo>
                      <a:pt x="142880" y="226750"/>
                    </a:lnTo>
                    <a:cubicBezTo>
                      <a:pt x="142880" y="213542"/>
                      <a:pt x="152142" y="202050"/>
                      <a:pt x="165007" y="199134"/>
                    </a:cubicBezTo>
                    <a:lnTo>
                      <a:pt x="373752" y="153680"/>
                    </a:lnTo>
                    <a:cubicBezTo>
                      <a:pt x="425038" y="142531"/>
                      <a:pt x="469806" y="139958"/>
                      <a:pt x="508227" y="146133"/>
                    </a:cubicBezTo>
                    <a:cubicBezTo>
                      <a:pt x="499480" y="91588"/>
                      <a:pt x="475638" y="52309"/>
                      <a:pt x="436702" y="28467"/>
                    </a:cubicBezTo>
                    <a:cubicBezTo>
                      <a:pt x="386445" y="-2236"/>
                      <a:pt x="317835" y="-8068"/>
                      <a:pt x="230872" y="10800"/>
                    </a:cubicBezTo>
                    <a:lnTo>
                      <a:pt x="28473" y="54882"/>
                    </a:lnTo>
                    <a:cubicBezTo>
                      <a:pt x="11835" y="58484"/>
                      <a:pt x="0" y="73235"/>
                      <a:pt x="0" y="90388"/>
                    </a:cubicBezTo>
                    <a:lnTo>
                      <a:pt x="0" y="528633"/>
                    </a:lnTo>
                    <a:cubicBezTo>
                      <a:pt x="0" y="546472"/>
                      <a:pt x="16638" y="559851"/>
                      <a:pt x="34133" y="556077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40" name="Frihandsfigur 39">
                <a:extLst>
                  <a:ext uri="{FF2B5EF4-FFF2-40B4-BE49-F238E27FC236}">
                    <a16:creationId xmlns:a16="http://schemas.microsoft.com/office/drawing/2014/main" id="{92E5CE13-29C8-EDF5-B30A-8CA89DB4A05F}"/>
                  </a:ext>
                </a:extLst>
              </p:cNvPr>
              <p:cNvSpPr/>
              <p:nvPr/>
            </p:nvSpPr>
            <p:spPr>
              <a:xfrm>
                <a:off x="7785577" y="1355326"/>
                <a:ext cx="637652" cy="2135880"/>
              </a:xfrm>
              <a:custGeom>
                <a:avLst/>
                <a:gdLst>
                  <a:gd name="connsiteX0" fmla="*/ 529077 w 637652"/>
                  <a:gd name="connsiteY0" fmla="*/ 6098 h 2135880"/>
                  <a:gd name="connsiteX1" fmla="*/ 493743 w 637652"/>
                  <a:gd name="connsiteY1" fmla="*/ 20677 h 2135880"/>
                  <a:gd name="connsiteX2" fmla="*/ 493743 w 637652"/>
                  <a:gd name="connsiteY2" fmla="*/ 202837 h 2135880"/>
                  <a:gd name="connsiteX3" fmla="*/ 493743 w 637652"/>
                  <a:gd name="connsiteY3" fmla="*/ 203008 h 2135880"/>
                  <a:gd name="connsiteX4" fmla="*/ 349662 w 637652"/>
                  <a:gd name="connsiteY4" fmla="*/ 1274866 h 2135880"/>
                  <a:gd name="connsiteX5" fmla="*/ 331138 w 637652"/>
                  <a:gd name="connsiteY5" fmla="*/ 1294935 h 2135880"/>
                  <a:gd name="connsiteX6" fmla="*/ 155325 w 637652"/>
                  <a:gd name="connsiteY6" fmla="*/ 1333184 h 2135880"/>
                  <a:gd name="connsiteX7" fmla="*/ 139373 w 637652"/>
                  <a:gd name="connsiteY7" fmla="*/ 1387729 h 2135880"/>
                  <a:gd name="connsiteX8" fmla="*/ 215187 w 637652"/>
                  <a:gd name="connsiteY8" fmla="*/ 1463543 h 2135880"/>
                  <a:gd name="connsiteX9" fmla="*/ 244861 w 637652"/>
                  <a:gd name="connsiteY9" fmla="*/ 1472291 h 2135880"/>
                  <a:gd name="connsiteX10" fmla="*/ 446059 w 637652"/>
                  <a:gd name="connsiteY10" fmla="*/ 1428552 h 2135880"/>
                  <a:gd name="connsiteX11" fmla="*/ 471102 w 637652"/>
                  <a:gd name="connsiteY11" fmla="*/ 1448792 h 2135880"/>
                  <a:gd name="connsiteX12" fmla="*/ 471102 w 637652"/>
                  <a:gd name="connsiteY12" fmla="*/ 1861137 h 2135880"/>
                  <a:gd name="connsiteX13" fmla="*/ 445716 w 637652"/>
                  <a:gd name="connsiteY13" fmla="*/ 1892698 h 2135880"/>
                  <a:gd name="connsiteX14" fmla="*/ 20506 w 637652"/>
                  <a:gd name="connsiteY14" fmla="*/ 1985150 h 2135880"/>
                  <a:gd name="connsiteX15" fmla="*/ 7642 w 637652"/>
                  <a:gd name="connsiteY15" fmla="*/ 2029060 h 2135880"/>
                  <a:gd name="connsiteX16" fmla="*/ 104382 w 637652"/>
                  <a:gd name="connsiteY16" fmla="*/ 2125800 h 2135880"/>
                  <a:gd name="connsiteX17" fmla="*/ 135943 w 637652"/>
                  <a:gd name="connsiteY17" fmla="*/ 2135063 h 2135880"/>
                  <a:gd name="connsiteX18" fmla="*/ 587739 w 637652"/>
                  <a:gd name="connsiteY18" fmla="*/ 2036779 h 2135880"/>
                  <a:gd name="connsiteX19" fmla="*/ 614839 w 637652"/>
                  <a:gd name="connsiteY19" fmla="*/ 2003160 h 2135880"/>
                  <a:gd name="connsiteX20" fmla="*/ 614839 w 637652"/>
                  <a:gd name="connsiteY20" fmla="*/ 1580180 h 2135880"/>
                  <a:gd name="connsiteX21" fmla="*/ 605406 w 637652"/>
                  <a:gd name="connsiteY21" fmla="*/ 1557367 h 2135880"/>
                  <a:gd name="connsiteX22" fmla="*/ 497345 w 637652"/>
                  <a:gd name="connsiteY22" fmla="*/ 1449307 h 2135880"/>
                  <a:gd name="connsiteX23" fmla="*/ 491685 w 637652"/>
                  <a:gd name="connsiteY23" fmla="*/ 1432326 h 2135880"/>
                  <a:gd name="connsiteX24" fmla="*/ 637652 w 637652"/>
                  <a:gd name="connsiteY24" fmla="*/ 346917 h 2135880"/>
                  <a:gd name="connsiteX25" fmla="*/ 637652 w 637652"/>
                  <a:gd name="connsiteY25" fmla="*/ 346746 h 2135880"/>
                  <a:gd name="connsiteX26" fmla="*/ 637652 w 637652"/>
                  <a:gd name="connsiteY26" fmla="*/ 129939 h 2135880"/>
                  <a:gd name="connsiteX27" fmla="*/ 626846 w 637652"/>
                  <a:gd name="connsiteY27" fmla="*/ 103867 h 2135880"/>
                  <a:gd name="connsiteX28" fmla="*/ 529077 w 637652"/>
                  <a:gd name="connsiteY28" fmla="*/ 6098 h 213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7652" h="2135880">
                    <a:moveTo>
                      <a:pt x="529077" y="6098"/>
                    </a:moveTo>
                    <a:cubicBezTo>
                      <a:pt x="516041" y="-6938"/>
                      <a:pt x="493743" y="2324"/>
                      <a:pt x="493743" y="20677"/>
                    </a:cubicBezTo>
                    <a:lnTo>
                      <a:pt x="493743" y="202837"/>
                    </a:lnTo>
                    <a:cubicBezTo>
                      <a:pt x="493743" y="202837"/>
                      <a:pt x="493743" y="203008"/>
                      <a:pt x="493743" y="203008"/>
                    </a:cubicBezTo>
                    <a:lnTo>
                      <a:pt x="349662" y="1274866"/>
                    </a:lnTo>
                    <a:cubicBezTo>
                      <a:pt x="348290" y="1284814"/>
                      <a:pt x="340914" y="1292705"/>
                      <a:pt x="331138" y="1294935"/>
                    </a:cubicBezTo>
                    <a:lnTo>
                      <a:pt x="155325" y="1333184"/>
                    </a:lnTo>
                    <a:cubicBezTo>
                      <a:pt x="130282" y="1338673"/>
                      <a:pt x="121191" y="1369548"/>
                      <a:pt x="139373" y="1387729"/>
                    </a:cubicBezTo>
                    <a:lnTo>
                      <a:pt x="215187" y="1463543"/>
                    </a:lnTo>
                    <a:cubicBezTo>
                      <a:pt x="222906" y="1471262"/>
                      <a:pt x="234055" y="1474521"/>
                      <a:pt x="244861" y="1472291"/>
                    </a:cubicBezTo>
                    <a:lnTo>
                      <a:pt x="446059" y="1428552"/>
                    </a:lnTo>
                    <a:cubicBezTo>
                      <a:pt x="458923" y="1425808"/>
                      <a:pt x="471102" y="1435585"/>
                      <a:pt x="471102" y="1448792"/>
                    </a:cubicBezTo>
                    <a:lnTo>
                      <a:pt x="471102" y="1861137"/>
                    </a:lnTo>
                    <a:cubicBezTo>
                      <a:pt x="471102" y="1876403"/>
                      <a:pt x="460467" y="1889439"/>
                      <a:pt x="445716" y="1892698"/>
                    </a:cubicBezTo>
                    <a:lnTo>
                      <a:pt x="20506" y="1985150"/>
                    </a:lnTo>
                    <a:cubicBezTo>
                      <a:pt x="438" y="1989610"/>
                      <a:pt x="-6938" y="2014481"/>
                      <a:pt x="7642" y="2029060"/>
                    </a:cubicBezTo>
                    <a:lnTo>
                      <a:pt x="104382" y="2125800"/>
                    </a:lnTo>
                    <a:cubicBezTo>
                      <a:pt x="112615" y="2134033"/>
                      <a:pt x="124622" y="2137635"/>
                      <a:pt x="135943" y="2135063"/>
                    </a:cubicBezTo>
                    <a:lnTo>
                      <a:pt x="587739" y="2036779"/>
                    </a:lnTo>
                    <a:cubicBezTo>
                      <a:pt x="603519" y="2033348"/>
                      <a:pt x="614839" y="2019283"/>
                      <a:pt x="614839" y="2003160"/>
                    </a:cubicBezTo>
                    <a:lnTo>
                      <a:pt x="614839" y="1580180"/>
                    </a:lnTo>
                    <a:cubicBezTo>
                      <a:pt x="614839" y="1571604"/>
                      <a:pt x="611409" y="1563371"/>
                      <a:pt x="605406" y="1557367"/>
                    </a:cubicBezTo>
                    <a:lnTo>
                      <a:pt x="497345" y="1449307"/>
                    </a:lnTo>
                    <a:cubicBezTo>
                      <a:pt x="492886" y="1444847"/>
                      <a:pt x="490827" y="1438672"/>
                      <a:pt x="491685" y="1432326"/>
                    </a:cubicBezTo>
                    <a:lnTo>
                      <a:pt x="637652" y="346917"/>
                    </a:lnTo>
                    <a:cubicBezTo>
                      <a:pt x="637652" y="346917"/>
                      <a:pt x="637652" y="346746"/>
                      <a:pt x="637652" y="346746"/>
                    </a:cubicBezTo>
                    <a:lnTo>
                      <a:pt x="637652" y="129939"/>
                    </a:lnTo>
                    <a:cubicBezTo>
                      <a:pt x="637652" y="120162"/>
                      <a:pt x="633707" y="110899"/>
                      <a:pt x="626846" y="103867"/>
                    </a:cubicBezTo>
                    <a:lnTo>
                      <a:pt x="529077" y="6098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15" name="Bild 2">
              <a:extLst>
                <a:ext uri="{FF2B5EF4-FFF2-40B4-BE49-F238E27FC236}">
                  <a16:creationId xmlns:a16="http://schemas.microsoft.com/office/drawing/2014/main" id="{E2AB11D3-01BD-CD5A-4837-D06E9ECCA54F}"/>
                </a:ext>
              </a:extLst>
            </p:cNvPr>
            <p:cNvGrpSpPr/>
            <p:nvPr/>
          </p:nvGrpSpPr>
          <p:grpSpPr>
            <a:xfrm>
              <a:off x="3372222" y="489098"/>
              <a:ext cx="3870136" cy="1580894"/>
              <a:chOff x="3372222" y="489098"/>
              <a:chExt cx="3870136" cy="1580894"/>
            </a:xfrm>
            <a:grpFill/>
          </p:grpSpPr>
          <p:sp>
            <p:nvSpPr>
              <p:cNvPr id="23" name="Frihandsfigur 22">
                <a:extLst>
                  <a:ext uri="{FF2B5EF4-FFF2-40B4-BE49-F238E27FC236}">
                    <a16:creationId xmlns:a16="http://schemas.microsoft.com/office/drawing/2014/main" id="{6A458748-6EFC-3DB0-7BFC-DEC85E58EC63}"/>
                  </a:ext>
                </a:extLst>
              </p:cNvPr>
              <p:cNvSpPr/>
              <p:nvPr/>
            </p:nvSpPr>
            <p:spPr>
              <a:xfrm>
                <a:off x="3372222" y="1733337"/>
                <a:ext cx="341770" cy="336655"/>
              </a:xfrm>
              <a:custGeom>
                <a:avLst/>
                <a:gdLst>
                  <a:gd name="connsiteX0" fmla="*/ 89998 w 341770"/>
                  <a:gd name="connsiteY0" fmla="*/ 315558 h 336655"/>
                  <a:gd name="connsiteX1" fmla="*/ 89312 w 341770"/>
                  <a:gd name="connsiteY1" fmla="*/ 315214 h 336655"/>
                  <a:gd name="connsiteX2" fmla="*/ 20874 w 341770"/>
                  <a:gd name="connsiteY2" fmla="*/ 86743 h 336655"/>
                  <a:gd name="connsiteX3" fmla="*/ 100462 w 341770"/>
                  <a:gd name="connsiteY3" fmla="*/ 3725 h 336655"/>
                  <a:gd name="connsiteX4" fmla="*/ 132708 w 341770"/>
                  <a:gd name="connsiteY4" fmla="*/ 4069 h 336655"/>
                  <a:gd name="connsiteX5" fmla="*/ 147288 w 341770"/>
                  <a:gd name="connsiteY5" fmla="*/ 51581 h 336655"/>
                  <a:gd name="connsiteX6" fmla="*/ 130478 w 341770"/>
                  <a:gd name="connsiteY6" fmla="*/ 67361 h 336655"/>
                  <a:gd name="connsiteX7" fmla="*/ 77820 w 341770"/>
                  <a:gd name="connsiteY7" fmla="*/ 119505 h 336655"/>
                  <a:gd name="connsiteX8" fmla="*/ 123274 w 341770"/>
                  <a:gd name="connsiteY8" fmla="*/ 248834 h 336655"/>
                  <a:gd name="connsiteX9" fmla="*/ 124132 w 341770"/>
                  <a:gd name="connsiteY9" fmla="*/ 249177 h 336655"/>
                  <a:gd name="connsiteX10" fmla="*/ 260837 w 341770"/>
                  <a:gd name="connsiteY10" fmla="*/ 210756 h 336655"/>
                  <a:gd name="connsiteX11" fmla="*/ 275074 w 341770"/>
                  <a:gd name="connsiteY11" fmla="*/ 142317 h 336655"/>
                  <a:gd name="connsiteX12" fmla="*/ 234251 w 341770"/>
                  <a:gd name="connsiteY12" fmla="*/ 120705 h 336655"/>
                  <a:gd name="connsiteX13" fmla="*/ 211609 w 341770"/>
                  <a:gd name="connsiteY13" fmla="*/ 163244 h 336655"/>
                  <a:gd name="connsiteX14" fmla="*/ 170100 w 341770"/>
                  <a:gd name="connsiteY14" fmla="*/ 176451 h 336655"/>
                  <a:gd name="connsiteX15" fmla="*/ 157236 w 341770"/>
                  <a:gd name="connsiteY15" fmla="*/ 134599 h 336655"/>
                  <a:gd name="connsiteX16" fmla="*/ 195315 w 341770"/>
                  <a:gd name="connsiteY16" fmla="*/ 62730 h 336655"/>
                  <a:gd name="connsiteX17" fmla="*/ 243513 w 341770"/>
                  <a:gd name="connsiteY17" fmla="*/ 47807 h 336655"/>
                  <a:gd name="connsiteX18" fmla="*/ 312981 w 341770"/>
                  <a:gd name="connsiteY18" fmla="*/ 84685 h 336655"/>
                  <a:gd name="connsiteX19" fmla="*/ 341282 w 341770"/>
                  <a:gd name="connsiteY19" fmla="*/ 128081 h 336655"/>
                  <a:gd name="connsiteX20" fmla="*/ 316754 w 341770"/>
                  <a:gd name="connsiteY20" fmla="*/ 243346 h 336655"/>
                  <a:gd name="connsiteX21" fmla="*/ 89998 w 341770"/>
                  <a:gd name="connsiteY21" fmla="*/ 315558 h 336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1770" h="336655">
                    <a:moveTo>
                      <a:pt x="89998" y="315558"/>
                    </a:moveTo>
                    <a:lnTo>
                      <a:pt x="89312" y="315214"/>
                    </a:lnTo>
                    <a:cubicBezTo>
                      <a:pt x="8010" y="272162"/>
                      <a:pt x="-25095" y="173363"/>
                      <a:pt x="20874" y="86743"/>
                    </a:cubicBezTo>
                    <a:cubicBezTo>
                      <a:pt x="43858" y="43519"/>
                      <a:pt x="68901" y="20020"/>
                      <a:pt x="100462" y="3725"/>
                    </a:cubicBezTo>
                    <a:cubicBezTo>
                      <a:pt x="108180" y="-48"/>
                      <a:pt x="120530" y="-2449"/>
                      <a:pt x="132708" y="4069"/>
                    </a:cubicBezTo>
                    <a:cubicBezTo>
                      <a:pt x="150032" y="13159"/>
                      <a:pt x="156378" y="34429"/>
                      <a:pt x="147288" y="51581"/>
                    </a:cubicBezTo>
                    <a:cubicBezTo>
                      <a:pt x="142485" y="60500"/>
                      <a:pt x="136139" y="64617"/>
                      <a:pt x="130478" y="67361"/>
                    </a:cubicBezTo>
                    <a:cubicBezTo>
                      <a:pt x="109209" y="77996"/>
                      <a:pt x="92057" y="92575"/>
                      <a:pt x="77820" y="119505"/>
                    </a:cubicBezTo>
                    <a:cubicBezTo>
                      <a:pt x="53464" y="165302"/>
                      <a:pt x="74733" y="223106"/>
                      <a:pt x="123274" y="248834"/>
                    </a:cubicBezTo>
                    <a:lnTo>
                      <a:pt x="124132" y="249177"/>
                    </a:lnTo>
                    <a:cubicBezTo>
                      <a:pt x="176447" y="276964"/>
                      <a:pt x="233908" y="261356"/>
                      <a:pt x="260837" y="210756"/>
                    </a:cubicBezTo>
                    <a:cubicBezTo>
                      <a:pt x="273015" y="187771"/>
                      <a:pt x="278161" y="164444"/>
                      <a:pt x="275074" y="142317"/>
                    </a:cubicBezTo>
                    <a:lnTo>
                      <a:pt x="234251" y="120705"/>
                    </a:lnTo>
                    <a:lnTo>
                      <a:pt x="211609" y="163244"/>
                    </a:lnTo>
                    <a:cubicBezTo>
                      <a:pt x="203719" y="178338"/>
                      <a:pt x="185195" y="184341"/>
                      <a:pt x="170100" y="176451"/>
                    </a:cubicBezTo>
                    <a:cubicBezTo>
                      <a:pt x="155006" y="168389"/>
                      <a:pt x="149174" y="149521"/>
                      <a:pt x="157236" y="134599"/>
                    </a:cubicBezTo>
                    <a:lnTo>
                      <a:pt x="195315" y="62730"/>
                    </a:lnTo>
                    <a:cubicBezTo>
                      <a:pt x="204577" y="45063"/>
                      <a:pt x="225846" y="38545"/>
                      <a:pt x="243513" y="47807"/>
                    </a:cubicBezTo>
                    <a:lnTo>
                      <a:pt x="312981" y="84685"/>
                    </a:lnTo>
                    <a:cubicBezTo>
                      <a:pt x="331334" y="94462"/>
                      <a:pt x="340253" y="108184"/>
                      <a:pt x="341282" y="128081"/>
                    </a:cubicBezTo>
                    <a:cubicBezTo>
                      <a:pt x="343340" y="158955"/>
                      <a:pt x="339567" y="200464"/>
                      <a:pt x="316754" y="243346"/>
                    </a:cubicBezTo>
                    <a:cubicBezTo>
                      <a:pt x="269585" y="332367"/>
                      <a:pt x="174732" y="360497"/>
                      <a:pt x="89998" y="315558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4" name="Frihandsfigur 23">
                <a:extLst>
                  <a:ext uri="{FF2B5EF4-FFF2-40B4-BE49-F238E27FC236}">
                    <a16:creationId xmlns:a16="http://schemas.microsoft.com/office/drawing/2014/main" id="{FBC4B7F4-E988-A7BA-90CC-80FFE019F2B3}"/>
                  </a:ext>
                </a:extLst>
              </p:cNvPr>
              <p:cNvSpPr/>
              <p:nvPr/>
            </p:nvSpPr>
            <p:spPr>
              <a:xfrm>
                <a:off x="3612920" y="1325002"/>
                <a:ext cx="381570" cy="369781"/>
              </a:xfrm>
              <a:custGeom>
                <a:avLst/>
                <a:gdLst>
                  <a:gd name="connsiteX0" fmla="*/ 208130 w 381570"/>
                  <a:gd name="connsiteY0" fmla="*/ 361633 h 369781"/>
                  <a:gd name="connsiteX1" fmla="*/ 13107 w 381570"/>
                  <a:gd name="connsiteY1" fmla="*/ 200571 h 369781"/>
                  <a:gd name="connsiteX2" fmla="*/ 8304 w 381570"/>
                  <a:gd name="connsiteY2" fmla="*/ 150314 h 369781"/>
                  <a:gd name="connsiteX3" fmla="*/ 122711 w 381570"/>
                  <a:gd name="connsiteY3" fmla="*/ 11551 h 369781"/>
                  <a:gd name="connsiteX4" fmla="*/ 167650 w 381570"/>
                  <a:gd name="connsiteY4" fmla="*/ 7263 h 369781"/>
                  <a:gd name="connsiteX5" fmla="*/ 171596 w 381570"/>
                  <a:gd name="connsiteY5" fmla="*/ 51859 h 369781"/>
                  <a:gd name="connsiteX6" fmla="*/ 79658 w 381570"/>
                  <a:gd name="connsiteY6" fmla="*/ 163350 h 369781"/>
                  <a:gd name="connsiteX7" fmla="*/ 130430 w 381570"/>
                  <a:gd name="connsiteY7" fmla="*/ 205202 h 369781"/>
                  <a:gd name="connsiteX8" fmla="*/ 209159 w 381570"/>
                  <a:gd name="connsiteY8" fmla="*/ 109835 h 369781"/>
                  <a:gd name="connsiteX9" fmla="*/ 254099 w 381570"/>
                  <a:gd name="connsiteY9" fmla="*/ 105546 h 369781"/>
                  <a:gd name="connsiteX10" fmla="*/ 258044 w 381570"/>
                  <a:gd name="connsiteY10" fmla="*/ 150143 h 369781"/>
                  <a:gd name="connsiteX11" fmla="*/ 179314 w 381570"/>
                  <a:gd name="connsiteY11" fmla="*/ 245682 h 369781"/>
                  <a:gd name="connsiteX12" fmla="*/ 231801 w 381570"/>
                  <a:gd name="connsiteY12" fmla="*/ 288906 h 369781"/>
                  <a:gd name="connsiteX13" fmla="*/ 325282 w 381570"/>
                  <a:gd name="connsiteY13" fmla="*/ 175700 h 369781"/>
                  <a:gd name="connsiteX14" fmla="*/ 370221 w 381570"/>
                  <a:gd name="connsiteY14" fmla="*/ 171412 h 369781"/>
                  <a:gd name="connsiteX15" fmla="*/ 374166 w 381570"/>
                  <a:gd name="connsiteY15" fmla="*/ 216180 h 369781"/>
                  <a:gd name="connsiteX16" fmla="*/ 258215 w 381570"/>
                  <a:gd name="connsiteY16" fmla="*/ 356487 h 369781"/>
                  <a:gd name="connsiteX17" fmla="*/ 208130 w 381570"/>
                  <a:gd name="connsiteY17" fmla="*/ 361633 h 36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1570" h="369781">
                    <a:moveTo>
                      <a:pt x="208130" y="361633"/>
                    </a:moveTo>
                    <a:lnTo>
                      <a:pt x="13107" y="200571"/>
                    </a:lnTo>
                    <a:cubicBezTo>
                      <a:pt x="-2331" y="187878"/>
                      <a:pt x="-4389" y="165751"/>
                      <a:pt x="8304" y="150314"/>
                    </a:cubicBezTo>
                    <a:lnTo>
                      <a:pt x="122711" y="11551"/>
                    </a:lnTo>
                    <a:cubicBezTo>
                      <a:pt x="133860" y="-2000"/>
                      <a:pt x="154100" y="-3886"/>
                      <a:pt x="167650" y="7263"/>
                    </a:cubicBezTo>
                    <a:cubicBezTo>
                      <a:pt x="181201" y="18412"/>
                      <a:pt x="182745" y="38480"/>
                      <a:pt x="171596" y="51859"/>
                    </a:cubicBezTo>
                    <a:lnTo>
                      <a:pt x="79658" y="163350"/>
                    </a:lnTo>
                    <a:lnTo>
                      <a:pt x="130430" y="205202"/>
                    </a:lnTo>
                    <a:lnTo>
                      <a:pt x="209159" y="109835"/>
                    </a:lnTo>
                    <a:cubicBezTo>
                      <a:pt x="220309" y="96112"/>
                      <a:pt x="240548" y="94397"/>
                      <a:pt x="254099" y="105546"/>
                    </a:cubicBezTo>
                    <a:cubicBezTo>
                      <a:pt x="267821" y="116695"/>
                      <a:pt x="269193" y="136592"/>
                      <a:pt x="258044" y="150143"/>
                    </a:cubicBezTo>
                    <a:lnTo>
                      <a:pt x="179314" y="245682"/>
                    </a:lnTo>
                    <a:lnTo>
                      <a:pt x="231801" y="288906"/>
                    </a:lnTo>
                    <a:lnTo>
                      <a:pt x="325282" y="175700"/>
                    </a:lnTo>
                    <a:cubicBezTo>
                      <a:pt x="336431" y="162149"/>
                      <a:pt x="356671" y="160091"/>
                      <a:pt x="370221" y="171412"/>
                    </a:cubicBezTo>
                    <a:cubicBezTo>
                      <a:pt x="383772" y="182561"/>
                      <a:pt x="385315" y="202458"/>
                      <a:pt x="374166" y="216180"/>
                    </a:cubicBezTo>
                    <a:lnTo>
                      <a:pt x="258215" y="356487"/>
                    </a:lnTo>
                    <a:cubicBezTo>
                      <a:pt x="245694" y="372096"/>
                      <a:pt x="223568" y="374154"/>
                      <a:pt x="208130" y="361633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5" name="Frihandsfigur 24">
                <a:extLst>
                  <a:ext uri="{FF2B5EF4-FFF2-40B4-BE49-F238E27FC236}">
                    <a16:creationId xmlns:a16="http://schemas.microsoft.com/office/drawing/2014/main" id="{71E11072-4FA0-EFE9-DFF4-7864CE80764E}"/>
                  </a:ext>
                </a:extLst>
              </p:cNvPr>
              <p:cNvSpPr/>
              <p:nvPr/>
            </p:nvSpPr>
            <p:spPr>
              <a:xfrm>
                <a:off x="3933181" y="976603"/>
                <a:ext cx="401788" cy="409268"/>
              </a:xfrm>
              <a:custGeom>
                <a:avLst/>
                <a:gdLst>
                  <a:gd name="connsiteX0" fmla="*/ 8108 w 401788"/>
                  <a:gd name="connsiteY0" fmla="*/ 196315 h 409268"/>
                  <a:gd name="connsiteX1" fmla="*/ 13082 w 401788"/>
                  <a:gd name="connsiteY1" fmla="*/ 146059 h 409268"/>
                  <a:gd name="connsiteX2" fmla="*/ 18914 w 401788"/>
                  <a:gd name="connsiteY2" fmla="*/ 141427 h 409268"/>
                  <a:gd name="connsiteX3" fmla="*/ 60937 w 401788"/>
                  <a:gd name="connsiteY3" fmla="*/ 134223 h 409268"/>
                  <a:gd name="connsiteX4" fmla="*/ 281690 w 401788"/>
                  <a:gd name="connsiteY4" fmla="*/ 187224 h 409268"/>
                  <a:gd name="connsiteX5" fmla="*/ 176030 w 401788"/>
                  <a:gd name="connsiteY5" fmla="*/ 57552 h 409268"/>
                  <a:gd name="connsiteX6" fmla="*/ 181005 w 401788"/>
                  <a:gd name="connsiteY6" fmla="*/ 7981 h 409268"/>
                  <a:gd name="connsiteX7" fmla="*/ 230575 w 401788"/>
                  <a:gd name="connsiteY7" fmla="*/ 12955 h 409268"/>
                  <a:gd name="connsiteX8" fmla="*/ 393695 w 401788"/>
                  <a:gd name="connsiteY8" fmla="*/ 212953 h 409268"/>
                  <a:gd name="connsiteX9" fmla="*/ 388549 w 401788"/>
                  <a:gd name="connsiteY9" fmla="*/ 263210 h 409268"/>
                  <a:gd name="connsiteX10" fmla="*/ 386834 w 401788"/>
                  <a:gd name="connsiteY10" fmla="*/ 264582 h 409268"/>
                  <a:gd name="connsiteX11" fmla="*/ 344982 w 401788"/>
                  <a:gd name="connsiteY11" fmla="*/ 271958 h 409268"/>
                  <a:gd name="connsiteX12" fmla="*/ 115997 w 401788"/>
                  <a:gd name="connsiteY12" fmla="*/ 217070 h 409268"/>
                  <a:gd name="connsiteX13" fmla="*/ 225772 w 401788"/>
                  <a:gd name="connsiteY13" fmla="*/ 351717 h 409268"/>
                  <a:gd name="connsiteX14" fmla="*/ 220798 w 401788"/>
                  <a:gd name="connsiteY14" fmla="*/ 401287 h 409268"/>
                  <a:gd name="connsiteX15" fmla="*/ 171228 w 401788"/>
                  <a:gd name="connsiteY15" fmla="*/ 396313 h 409268"/>
                  <a:gd name="connsiteX16" fmla="*/ 8108 w 401788"/>
                  <a:gd name="connsiteY16" fmla="*/ 196315 h 4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1788" h="409268">
                    <a:moveTo>
                      <a:pt x="8108" y="196315"/>
                    </a:moveTo>
                    <a:cubicBezTo>
                      <a:pt x="-4414" y="180878"/>
                      <a:pt x="-2184" y="158751"/>
                      <a:pt x="13082" y="146059"/>
                    </a:cubicBezTo>
                    <a:lnTo>
                      <a:pt x="18914" y="141427"/>
                    </a:lnTo>
                    <a:cubicBezTo>
                      <a:pt x="32293" y="130621"/>
                      <a:pt x="45500" y="130621"/>
                      <a:pt x="60937" y="134223"/>
                    </a:cubicBezTo>
                    <a:lnTo>
                      <a:pt x="281690" y="187224"/>
                    </a:lnTo>
                    <a:lnTo>
                      <a:pt x="176030" y="57552"/>
                    </a:lnTo>
                    <a:cubicBezTo>
                      <a:pt x="163681" y="42458"/>
                      <a:pt x="165910" y="20331"/>
                      <a:pt x="181005" y="7981"/>
                    </a:cubicBezTo>
                    <a:cubicBezTo>
                      <a:pt x="196099" y="-4369"/>
                      <a:pt x="218225" y="-2139"/>
                      <a:pt x="230575" y="12955"/>
                    </a:cubicBezTo>
                    <a:lnTo>
                      <a:pt x="393695" y="212953"/>
                    </a:lnTo>
                    <a:cubicBezTo>
                      <a:pt x="406216" y="228390"/>
                      <a:pt x="403987" y="250517"/>
                      <a:pt x="388549" y="263210"/>
                    </a:cubicBezTo>
                    <a:lnTo>
                      <a:pt x="386834" y="264582"/>
                    </a:lnTo>
                    <a:cubicBezTo>
                      <a:pt x="373627" y="275560"/>
                      <a:pt x="360419" y="275388"/>
                      <a:pt x="344982" y="271958"/>
                    </a:cubicBezTo>
                    <a:lnTo>
                      <a:pt x="115997" y="217070"/>
                    </a:lnTo>
                    <a:lnTo>
                      <a:pt x="225772" y="351717"/>
                    </a:lnTo>
                    <a:cubicBezTo>
                      <a:pt x="237951" y="366811"/>
                      <a:pt x="235893" y="388938"/>
                      <a:pt x="220798" y="401287"/>
                    </a:cubicBezTo>
                    <a:cubicBezTo>
                      <a:pt x="205704" y="413637"/>
                      <a:pt x="183577" y="411407"/>
                      <a:pt x="171228" y="396313"/>
                    </a:cubicBezTo>
                    <a:lnTo>
                      <a:pt x="8108" y="196315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6" name="Frihandsfigur 25">
                <a:extLst>
                  <a:ext uri="{FF2B5EF4-FFF2-40B4-BE49-F238E27FC236}">
                    <a16:creationId xmlns:a16="http://schemas.microsoft.com/office/drawing/2014/main" id="{8196F1EA-7847-B0F9-F9B6-1A54FA1A2910}"/>
                  </a:ext>
                </a:extLst>
              </p:cNvPr>
              <p:cNvSpPr/>
              <p:nvPr/>
            </p:nvSpPr>
            <p:spPr>
              <a:xfrm>
                <a:off x="4364183" y="727454"/>
                <a:ext cx="347267" cy="377740"/>
              </a:xfrm>
              <a:custGeom>
                <a:avLst/>
                <a:gdLst>
                  <a:gd name="connsiteX0" fmla="*/ 121697 w 347267"/>
                  <a:gd name="connsiteY0" fmla="*/ 358672 h 377740"/>
                  <a:gd name="connsiteX1" fmla="*/ 4203 w 347267"/>
                  <a:gd name="connsiteY1" fmla="*/ 135175 h 377740"/>
                  <a:gd name="connsiteX2" fmla="*/ 19126 w 347267"/>
                  <a:gd name="connsiteY2" fmla="*/ 87148 h 377740"/>
                  <a:gd name="connsiteX3" fmla="*/ 177957 w 347267"/>
                  <a:gd name="connsiteY3" fmla="*/ 3616 h 377740"/>
                  <a:gd name="connsiteX4" fmla="*/ 221010 w 347267"/>
                  <a:gd name="connsiteY4" fmla="*/ 16995 h 377740"/>
                  <a:gd name="connsiteX5" fmla="*/ 207288 w 347267"/>
                  <a:gd name="connsiteY5" fmla="*/ 59705 h 377740"/>
                  <a:gd name="connsiteX6" fmla="*/ 79502 w 347267"/>
                  <a:gd name="connsiteY6" fmla="*/ 126771 h 377740"/>
                  <a:gd name="connsiteX7" fmla="*/ 110033 w 347267"/>
                  <a:gd name="connsiteY7" fmla="*/ 184918 h 377740"/>
                  <a:gd name="connsiteX8" fmla="*/ 219295 w 347267"/>
                  <a:gd name="connsiteY8" fmla="*/ 127457 h 377740"/>
                  <a:gd name="connsiteX9" fmla="*/ 262347 w 347267"/>
                  <a:gd name="connsiteY9" fmla="*/ 140836 h 377740"/>
                  <a:gd name="connsiteX10" fmla="*/ 248625 w 347267"/>
                  <a:gd name="connsiteY10" fmla="*/ 183545 h 377740"/>
                  <a:gd name="connsiteX11" fmla="*/ 139364 w 347267"/>
                  <a:gd name="connsiteY11" fmla="*/ 241006 h 377740"/>
                  <a:gd name="connsiteX12" fmla="*/ 170925 w 347267"/>
                  <a:gd name="connsiteY12" fmla="*/ 301211 h 377740"/>
                  <a:gd name="connsiteX13" fmla="*/ 300597 w 347267"/>
                  <a:gd name="connsiteY13" fmla="*/ 232944 h 377740"/>
                  <a:gd name="connsiteX14" fmla="*/ 343650 w 347267"/>
                  <a:gd name="connsiteY14" fmla="*/ 246323 h 377740"/>
                  <a:gd name="connsiteX15" fmla="*/ 329928 w 347267"/>
                  <a:gd name="connsiteY15" fmla="*/ 288862 h 377740"/>
                  <a:gd name="connsiteX16" fmla="*/ 169038 w 347267"/>
                  <a:gd name="connsiteY16" fmla="*/ 373423 h 377740"/>
                  <a:gd name="connsiteX17" fmla="*/ 121697 w 347267"/>
                  <a:gd name="connsiteY17" fmla="*/ 358672 h 377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7267" h="377740">
                    <a:moveTo>
                      <a:pt x="121697" y="358672"/>
                    </a:moveTo>
                    <a:lnTo>
                      <a:pt x="4203" y="135175"/>
                    </a:lnTo>
                    <a:cubicBezTo>
                      <a:pt x="-5059" y="117680"/>
                      <a:pt x="1458" y="96411"/>
                      <a:pt x="19126" y="87148"/>
                    </a:cubicBezTo>
                    <a:lnTo>
                      <a:pt x="177957" y="3616"/>
                    </a:lnTo>
                    <a:cubicBezTo>
                      <a:pt x="193566" y="-4446"/>
                      <a:pt x="212948" y="1386"/>
                      <a:pt x="221010" y="16995"/>
                    </a:cubicBezTo>
                    <a:cubicBezTo>
                      <a:pt x="229072" y="32432"/>
                      <a:pt x="222897" y="51471"/>
                      <a:pt x="207288" y="59705"/>
                    </a:cubicBezTo>
                    <a:lnTo>
                      <a:pt x="79502" y="126771"/>
                    </a:lnTo>
                    <a:lnTo>
                      <a:pt x="110033" y="184918"/>
                    </a:lnTo>
                    <a:lnTo>
                      <a:pt x="219295" y="127457"/>
                    </a:lnTo>
                    <a:cubicBezTo>
                      <a:pt x="234903" y="119224"/>
                      <a:pt x="254114" y="125227"/>
                      <a:pt x="262347" y="140836"/>
                    </a:cubicBezTo>
                    <a:cubicBezTo>
                      <a:pt x="270581" y="156444"/>
                      <a:pt x="264234" y="175312"/>
                      <a:pt x="248625" y="183545"/>
                    </a:cubicBezTo>
                    <a:lnTo>
                      <a:pt x="139364" y="241006"/>
                    </a:lnTo>
                    <a:lnTo>
                      <a:pt x="170925" y="301211"/>
                    </a:lnTo>
                    <a:lnTo>
                      <a:pt x="300597" y="232944"/>
                    </a:lnTo>
                    <a:cubicBezTo>
                      <a:pt x="316206" y="224883"/>
                      <a:pt x="335589" y="230715"/>
                      <a:pt x="343650" y="246323"/>
                    </a:cubicBezTo>
                    <a:cubicBezTo>
                      <a:pt x="351883" y="261761"/>
                      <a:pt x="345537" y="280800"/>
                      <a:pt x="329928" y="288862"/>
                    </a:cubicBezTo>
                    <a:lnTo>
                      <a:pt x="169038" y="373423"/>
                    </a:lnTo>
                    <a:cubicBezTo>
                      <a:pt x="152229" y="382857"/>
                      <a:pt x="130959" y="376339"/>
                      <a:pt x="121697" y="358672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7" name="Frihandsfigur 26">
                <a:extLst>
                  <a:ext uri="{FF2B5EF4-FFF2-40B4-BE49-F238E27FC236}">
                    <a16:creationId xmlns:a16="http://schemas.microsoft.com/office/drawing/2014/main" id="{E82E839A-E115-D97B-9652-324159A54434}"/>
                  </a:ext>
                </a:extLst>
              </p:cNvPr>
              <p:cNvSpPr/>
              <p:nvPr/>
            </p:nvSpPr>
            <p:spPr>
              <a:xfrm>
                <a:off x="4791733" y="580319"/>
                <a:ext cx="332313" cy="353982"/>
              </a:xfrm>
              <a:custGeom>
                <a:avLst/>
                <a:gdLst>
                  <a:gd name="connsiteX0" fmla="*/ 1519 w 332313"/>
                  <a:gd name="connsiteY0" fmla="*/ 84028 h 353982"/>
                  <a:gd name="connsiteX1" fmla="*/ 25532 w 332313"/>
                  <a:gd name="connsiteY1" fmla="*/ 39775 h 353982"/>
                  <a:gd name="connsiteX2" fmla="*/ 133421 w 332313"/>
                  <a:gd name="connsiteY2" fmla="*/ 7699 h 353982"/>
                  <a:gd name="connsiteX3" fmla="*/ 233249 w 332313"/>
                  <a:gd name="connsiteY3" fmla="*/ 12159 h 353982"/>
                  <a:gd name="connsiteX4" fmla="*/ 280933 w 332313"/>
                  <a:gd name="connsiteY4" fmla="*/ 75109 h 353982"/>
                  <a:gd name="connsiteX5" fmla="*/ 281276 w 332313"/>
                  <a:gd name="connsiteY5" fmla="*/ 75966 h 353982"/>
                  <a:gd name="connsiteX6" fmla="*/ 247314 w 332313"/>
                  <a:gd name="connsiteY6" fmla="*/ 188830 h 353982"/>
                  <a:gd name="connsiteX7" fmla="*/ 311979 w 332313"/>
                  <a:gd name="connsiteY7" fmla="*/ 232397 h 353982"/>
                  <a:gd name="connsiteX8" fmla="*/ 330846 w 332313"/>
                  <a:gd name="connsiteY8" fmla="*/ 255210 h 353982"/>
                  <a:gd name="connsiteX9" fmla="*/ 307862 w 332313"/>
                  <a:gd name="connsiteY9" fmla="*/ 296376 h 353982"/>
                  <a:gd name="connsiteX10" fmla="*/ 268926 w 332313"/>
                  <a:gd name="connsiteY10" fmla="*/ 288657 h 353982"/>
                  <a:gd name="connsiteX11" fmla="*/ 177332 w 332313"/>
                  <a:gd name="connsiteY11" fmla="*/ 224164 h 353982"/>
                  <a:gd name="connsiteX12" fmla="*/ 122787 w 332313"/>
                  <a:gd name="connsiteY12" fmla="*/ 240458 h 353982"/>
                  <a:gd name="connsiteX13" fmla="*/ 142855 w 332313"/>
                  <a:gd name="connsiteY13" fmla="*/ 308211 h 353982"/>
                  <a:gd name="connsiteX14" fmla="*/ 119013 w 332313"/>
                  <a:gd name="connsiteY14" fmla="*/ 352464 h 353982"/>
                  <a:gd name="connsiteX15" fmla="*/ 74760 w 332313"/>
                  <a:gd name="connsiteY15" fmla="*/ 328451 h 353982"/>
                  <a:gd name="connsiteX16" fmla="*/ 1519 w 332313"/>
                  <a:gd name="connsiteY16" fmla="*/ 84028 h 353982"/>
                  <a:gd name="connsiteX17" fmla="*/ 173730 w 332313"/>
                  <a:gd name="connsiteY17" fmla="*/ 159670 h 353982"/>
                  <a:gd name="connsiteX18" fmla="*/ 213009 w 332313"/>
                  <a:gd name="connsiteY18" fmla="*/ 100151 h 353982"/>
                  <a:gd name="connsiteX19" fmla="*/ 212666 w 332313"/>
                  <a:gd name="connsiteY19" fmla="*/ 99294 h 353982"/>
                  <a:gd name="connsiteX20" fmla="*/ 145771 w 332313"/>
                  <a:gd name="connsiteY20" fmla="*/ 70992 h 353982"/>
                  <a:gd name="connsiteX21" fmla="*/ 77847 w 332313"/>
                  <a:gd name="connsiteY21" fmla="*/ 91232 h 353982"/>
                  <a:gd name="connsiteX22" fmla="*/ 104434 w 332313"/>
                  <a:gd name="connsiteY22" fmla="*/ 180253 h 353982"/>
                  <a:gd name="connsiteX23" fmla="*/ 173730 w 332313"/>
                  <a:gd name="connsiteY23" fmla="*/ 159670 h 35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2313" h="353982">
                    <a:moveTo>
                      <a:pt x="1519" y="84028"/>
                    </a:moveTo>
                    <a:cubicBezTo>
                      <a:pt x="-4141" y="64989"/>
                      <a:pt x="6493" y="45435"/>
                      <a:pt x="25532" y="39775"/>
                    </a:cubicBezTo>
                    <a:lnTo>
                      <a:pt x="133421" y="7699"/>
                    </a:lnTo>
                    <a:cubicBezTo>
                      <a:pt x="172872" y="-4136"/>
                      <a:pt x="206662" y="-2077"/>
                      <a:pt x="233249" y="12159"/>
                    </a:cubicBezTo>
                    <a:cubicBezTo>
                      <a:pt x="255718" y="24337"/>
                      <a:pt x="272185" y="45949"/>
                      <a:pt x="280933" y="75109"/>
                    </a:cubicBezTo>
                    <a:lnTo>
                      <a:pt x="281276" y="75966"/>
                    </a:lnTo>
                    <a:cubicBezTo>
                      <a:pt x="295684" y="124851"/>
                      <a:pt x="280418" y="162072"/>
                      <a:pt x="247314" y="188830"/>
                    </a:cubicBezTo>
                    <a:lnTo>
                      <a:pt x="311979" y="232397"/>
                    </a:lnTo>
                    <a:cubicBezTo>
                      <a:pt x="321241" y="238915"/>
                      <a:pt x="327759" y="244575"/>
                      <a:pt x="330846" y="255210"/>
                    </a:cubicBezTo>
                    <a:cubicBezTo>
                      <a:pt x="336678" y="274249"/>
                      <a:pt x="324328" y="291573"/>
                      <a:pt x="307862" y="296376"/>
                    </a:cubicBezTo>
                    <a:cubicBezTo>
                      <a:pt x="292425" y="301007"/>
                      <a:pt x="279903" y="296547"/>
                      <a:pt x="268926" y="288657"/>
                    </a:cubicBezTo>
                    <a:lnTo>
                      <a:pt x="177332" y="224164"/>
                    </a:lnTo>
                    <a:lnTo>
                      <a:pt x="122787" y="240458"/>
                    </a:lnTo>
                    <a:lnTo>
                      <a:pt x="142855" y="308211"/>
                    </a:lnTo>
                    <a:cubicBezTo>
                      <a:pt x="148515" y="327250"/>
                      <a:pt x="137881" y="346804"/>
                      <a:pt x="119013" y="352464"/>
                    </a:cubicBezTo>
                    <a:cubicBezTo>
                      <a:pt x="99974" y="358124"/>
                      <a:pt x="80249" y="347490"/>
                      <a:pt x="74760" y="328451"/>
                    </a:cubicBezTo>
                    <a:lnTo>
                      <a:pt x="1519" y="84028"/>
                    </a:lnTo>
                    <a:close/>
                    <a:moveTo>
                      <a:pt x="173730" y="159670"/>
                    </a:moveTo>
                    <a:cubicBezTo>
                      <a:pt x="206834" y="149722"/>
                      <a:pt x="220727" y="126395"/>
                      <a:pt x="213009" y="100151"/>
                    </a:cubicBezTo>
                    <a:lnTo>
                      <a:pt x="212666" y="99294"/>
                    </a:lnTo>
                    <a:cubicBezTo>
                      <a:pt x="203918" y="69963"/>
                      <a:pt x="179047" y="61044"/>
                      <a:pt x="145771" y="70992"/>
                    </a:cubicBezTo>
                    <a:lnTo>
                      <a:pt x="77847" y="91232"/>
                    </a:lnTo>
                    <a:lnTo>
                      <a:pt x="104434" y="180253"/>
                    </a:lnTo>
                    <a:lnTo>
                      <a:pt x="173730" y="159670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8" name="Frihandsfigur 27">
                <a:extLst>
                  <a:ext uri="{FF2B5EF4-FFF2-40B4-BE49-F238E27FC236}">
                    <a16:creationId xmlns:a16="http://schemas.microsoft.com/office/drawing/2014/main" id="{F1AAB479-5DC0-6887-2327-0CCD9E583CCC}"/>
                  </a:ext>
                </a:extLst>
              </p:cNvPr>
              <p:cNvSpPr/>
              <p:nvPr/>
            </p:nvSpPr>
            <p:spPr>
              <a:xfrm>
                <a:off x="5276561" y="491970"/>
                <a:ext cx="319744" cy="341963"/>
              </a:xfrm>
              <a:custGeom>
                <a:avLst/>
                <a:gdLst>
                  <a:gd name="connsiteX0" fmla="*/ 3136 w 319744"/>
                  <a:gd name="connsiteY0" fmla="*/ 296047 h 341963"/>
                  <a:gd name="connsiteX1" fmla="*/ 93529 w 319744"/>
                  <a:gd name="connsiteY1" fmla="*/ 32242 h 341963"/>
                  <a:gd name="connsiteX2" fmla="*/ 132637 w 319744"/>
                  <a:gd name="connsiteY2" fmla="*/ 510 h 341963"/>
                  <a:gd name="connsiteX3" fmla="*/ 136753 w 319744"/>
                  <a:gd name="connsiteY3" fmla="*/ 167 h 341963"/>
                  <a:gd name="connsiteX4" fmla="*/ 180149 w 319744"/>
                  <a:gd name="connsiteY4" fmla="*/ 24695 h 341963"/>
                  <a:gd name="connsiteX5" fmla="*/ 314624 w 319744"/>
                  <a:gd name="connsiteY5" fmla="*/ 268946 h 341963"/>
                  <a:gd name="connsiteX6" fmla="*/ 319599 w 319744"/>
                  <a:gd name="connsiteY6" fmla="*/ 282839 h 341963"/>
                  <a:gd name="connsiteX7" fmla="*/ 288896 w 319744"/>
                  <a:gd name="connsiteY7" fmla="*/ 319889 h 341963"/>
                  <a:gd name="connsiteX8" fmla="*/ 252704 w 319744"/>
                  <a:gd name="connsiteY8" fmla="*/ 298448 h 341963"/>
                  <a:gd name="connsiteX9" fmla="*/ 226632 w 319744"/>
                  <a:gd name="connsiteY9" fmla="*/ 249564 h 341963"/>
                  <a:gd name="connsiteX10" fmla="*/ 84610 w 319744"/>
                  <a:gd name="connsiteY10" fmla="*/ 261913 h 341963"/>
                  <a:gd name="connsiteX11" fmla="*/ 66600 w 319744"/>
                  <a:gd name="connsiteY11" fmla="*/ 316801 h 341963"/>
                  <a:gd name="connsiteX12" fmla="*/ 35725 w 319744"/>
                  <a:gd name="connsiteY12" fmla="*/ 341844 h 341963"/>
                  <a:gd name="connsiteX13" fmla="*/ 48 w 319744"/>
                  <a:gd name="connsiteY13" fmla="*/ 311484 h 341963"/>
                  <a:gd name="connsiteX14" fmla="*/ 3136 w 319744"/>
                  <a:gd name="connsiteY14" fmla="*/ 296047 h 341963"/>
                  <a:gd name="connsiteX15" fmla="*/ 194900 w 319744"/>
                  <a:gd name="connsiteY15" fmla="*/ 189187 h 341963"/>
                  <a:gd name="connsiteX16" fmla="*/ 141041 w 319744"/>
                  <a:gd name="connsiteY16" fmla="*/ 86615 h 341963"/>
                  <a:gd name="connsiteX17" fmla="*/ 105536 w 319744"/>
                  <a:gd name="connsiteY17" fmla="*/ 197077 h 341963"/>
                  <a:gd name="connsiteX18" fmla="*/ 194900 w 319744"/>
                  <a:gd name="connsiteY18" fmla="*/ 189187 h 34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744" h="341963">
                    <a:moveTo>
                      <a:pt x="3136" y="296047"/>
                    </a:moveTo>
                    <a:lnTo>
                      <a:pt x="93529" y="32242"/>
                    </a:lnTo>
                    <a:cubicBezTo>
                      <a:pt x="99875" y="14060"/>
                      <a:pt x="113254" y="2225"/>
                      <a:pt x="132637" y="510"/>
                    </a:cubicBezTo>
                    <a:lnTo>
                      <a:pt x="136753" y="167"/>
                    </a:lnTo>
                    <a:cubicBezTo>
                      <a:pt x="156136" y="-1377"/>
                      <a:pt x="170887" y="7885"/>
                      <a:pt x="180149" y="24695"/>
                    </a:cubicBezTo>
                    <a:lnTo>
                      <a:pt x="314624" y="268946"/>
                    </a:lnTo>
                    <a:cubicBezTo>
                      <a:pt x="317540" y="273749"/>
                      <a:pt x="319084" y="278208"/>
                      <a:pt x="319599" y="282839"/>
                    </a:cubicBezTo>
                    <a:cubicBezTo>
                      <a:pt x="321314" y="301707"/>
                      <a:pt x="307763" y="318345"/>
                      <a:pt x="288896" y="319889"/>
                    </a:cubicBezTo>
                    <a:cubicBezTo>
                      <a:pt x="272258" y="321261"/>
                      <a:pt x="260423" y="312685"/>
                      <a:pt x="252704" y="298448"/>
                    </a:cubicBezTo>
                    <a:lnTo>
                      <a:pt x="226632" y="249564"/>
                    </a:lnTo>
                    <a:lnTo>
                      <a:pt x="84610" y="261913"/>
                    </a:lnTo>
                    <a:lnTo>
                      <a:pt x="66600" y="316801"/>
                    </a:lnTo>
                    <a:cubicBezTo>
                      <a:pt x="61797" y="331209"/>
                      <a:pt x="50476" y="340472"/>
                      <a:pt x="35725" y="341844"/>
                    </a:cubicBezTo>
                    <a:cubicBezTo>
                      <a:pt x="17200" y="343388"/>
                      <a:pt x="1592" y="329837"/>
                      <a:pt x="48" y="311484"/>
                    </a:cubicBezTo>
                    <a:cubicBezTo>
                      <a:pt x="-295" y="306510"/>
                      <a:pt x="1249" y="301193"/>
                      <a:pt x="3136" y="296047"/>
                    </a:cubicBezTo>
                    <a:close/>
                    <a:moveTo>
                      <a:pt x="194900" y="189187"/>
                    </a:moveTo>
                    <a:lnTo>
                      <a:pt x="141041" y="86615"/>
                    </a:lnTo>
                    <a:lnTo>
                      <a:pt x="105536" y="197077"/>
                    </a:lnTo>
                    <a:lnTo>
                      <a:pt x="194900" y="189187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9" name="Frihandsfigur 28">
                <a:extLst>
                  <a:ext uri="{FF2B5EF4-FFF2-40B4-BE49-F238E27FC236}">
                    <a16:creationId xmlns:a16="http://schemas.microsoft.com/office/drawing/2014/main" id="{AA740BEF-BC46-3170-34B0-1A4D8E994FAB}"/>
                  </a:ext>
                </a:extLst>
              </p:cNvPr>
              <p:cNvSpPr/>
              <p:nvPr/>
            </p:nvSpPr>
            <p:spPr>
              <a:xfrm>
                <a:off x="5729457" y="489098"/>
                <a:ext cx="273193" cy="335623"/>
              </a:xfrm>
              <a:custGeom>
                <a:avLst/>
                <a:gdLst>
                  <a:gd name="connsiteX0" fmla="*/ 98089 w 273193"/>
                  <a:gd name="connsiteY0" fmla="*/ 72163 h 335623"/>
                  <a:gd name="connsiteX1" fmla="*/ 29822 w 273193"/>
                  <a:gd name="connsiteY1" fmla="*/ 65645 h 335623"/>
                  <a:gd name="connsiteX2" fmla="*/ 148 w 273193"/>
                  <a:gd name="connsiteY2" fmla="*/ 29796 h 335623"/>
                  <a:gd name="connsiteX3" fmla="*/ 35997 w 273193"/>
                  <a:gd name="connsiteY3" fmla="*/ 123 h 335623"/>
                  <a:gd name="connsiteX4" fmla="*/ 243542 w 273193"/>
                  <a:gd name="connsiteY4" fmla="*/ 19848 h 335623"/>
                  <a:gd name="connsiteX5" fmla="*/ 273044 w 273193"/>
                  <a:gd name="connsiteY5" fmla="*/ 55697 h 335623"/>
                  <a:gd name="connsiteX6" fmla="*/ 237195 w 273193"/>
                  <a:gd name="connsiteY6" fmla="*/ 85370 h 335623"/>
                  <a:gd name="connsiteX7" fmla="*/ 168928 w 273193"/>
                  <a:gd name="connsiteY7" fmla="*/ 78853 h 335623"/>
                  <a:gd name="connsiteX8" fmla="*/ 147488 w 273193"/>
                  <a:gd name="connsiteY8" fmla="*/ 303378 h 335623"/>
                  <a:gd name="connsiteX9" fmla="*/ 108723 w 273193"/>
                  <a:gd name="connsiteY9" fmla="*/ 335453 h 335623"/>
                  <a:gd name="connsiteX10" fmla="*/ 76648 w 273193"/>
                  <a:gd name="connsiteY10" fmla="*/ 296517 h 335623"/>
                  <a:gd name="connsiteX11" fmla="*/ 98089 w 273193"/>
                  <a:gd name="connsiteY11" fmla="*/ 72163 h 33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3193" h="335623">
                    <a:moveTo>
                      <a:pt x="98089" y="72163"/>
                    </a:moveTo>
                    <a:lnTo>
                      <a:pt x="29822" y="65645"/>
                    </a:lnTo>
                    <a:cubicBezTo>
                      <a:pt x="11812" y="63930"/>
                      <a:pt x="-1567" y="47806"/>
                      <a:pt x="148" y="29796"/>
                    </a:cubicBezTo>
                    <a:cubicBezTo>
                      <a:pt x="1863" y="11786"/>
                      <a:pt x="17987" y="-1421"/>
                      <a:pt x="35997" y="123"/>
                    </a:cubicBezTo>
                    <a:lnTo>
                      <a:pt x="243542" y="19848"/>
                    </a:lnTo>
                    <a:cubicBezTo>
                      <a:pt x="261552" y="21563"/>
                      <a:pt x="274759" y="37687"/>
                      <a:pt x="273044" y="55697"/>
                    </a:cubicBezTo>
                    <a:cubicBezTo>
                      <a:pt x="271329" y="73707"/>
                      <a:pt x="255205" y="86914"/>
                      <a:pt x="237195" y="85370"/>
                    </a:cubicBezTo>
                    <a:lnTo>
                      <a:pt x="168928" y="78853"/>
                    </a:lnTo>
                    <a:lnTo>
                      <a:pt x="147488" y="303378"/>
                    </a:lnTo>
                    <a:cubicBezTo>
                      <a:pt x="145601" y="323275"/>
                      <a:pt x="128449" y="337340"/>
                      <a:pt x="108723" y="335453"/>
                    </a:cubicBezTo>
                    <a:cubicBezTo>
                      <a:pt x="88998" y="333567"/>
                      <a:pt x="74761" y="316414"/>
                      <a:pt x="76648" y="296517"/>
                    </a:cubicBezTo>
                    <a:lnTo>
                      <a:pt x="98089" y="72163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0" name="Frihandsfigur 29">
                <a:extLst>
                  <a:ext uri="{FF2B5EF4-FFF2-40B4-BE49-F238E27FC236}">
                    <a16:creationId xmlns:a16="http://schemas.microsoft.com/office/drawing/2014/main" id="{36016421-4D2B-AFC1-AA1F-B0A30A5081C8}"/>
                  </a:ext>
                </a:extLst>
              </p:cNvPr>
              <p:cNvSpPr/>
              <p:nvPr/>
            </p:nvSpPr>
            <p:spPr>
              <a:xfrm>
                <a:off x="6142737" y="560674"/>
                <a:ext cx="134276" cy="321924"/>
              </a:xfrm>
              <a:custGeom>
                <a:avLst/>
                <a:gdLst>
                  <a:gd name="connsiteX0" fmla="*/ 64051 w 134276"/>
                  <a:gd name="connsiteY0" fmla="*/ 27001 h 321924"/>
                  <a:gd name="connsiteX1" fmla="*/ 107275 w 134276"/>
                  <a:gd name="connsiteY1" fmla="*/ 1101 h 321924"/>
                  <a:gd name="connsiteX2" fmla="*/ 133175 w 134276"/>
                  <a:gd name="connsiteY2" fmla="*/ 44325 h 321924"/>
                  <a:gd name="connsiteX3" fmla="*/ 70226 w 134276"/>
                  <a:gd name="connsiteY3" fmla="*/ 294923 h 321924"/>
                  <a:gd name="connsiteX4" fmla="*/ 27001 w 134276"/>
                  <a:gd name="connsiteY4" fmla="*/ 320823 h 321924"/>
                  <a:gd name="connsiteX5" fmla="*/ 1101 w 134276"/>
                  <a:gd name="connsiteY5" fmla="*/ 277599 h 321924"/>
                  <a:gd name="connsiteX6" fmla="*/ 64051 w 134276"/>
                  <a:gd name="connsiteY6" fmla="*/ 27001 h 32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276" h="321924">
                    <a:moveTo>
                      <a:pt x="64051" y="27001"/>
                    </a:moveTo>
                    <a:cubicBezTo>
                      <a:pt x="69025" y="7619"/>
                      <a:pt x="88064" y="-3701"/>
                      <a:pt x="107275" y="1101"/>
                    </a:cubicBezTo>
                    <a:cubicBezTo>
                      <a:pt x="126657" y="5904"/>
                      <a:pt x="137978" y="25115"/>
                      <a:pt x="133175" y="44325"/>
                    </a:cubicBezTo>
                    <a:lnTo>
                      <a:pt x="70226" y="294923"/>
                    </a:lnTo>
                    <a:cubicBezTo>
                      <a:pt x="65251" y="314305"/>
                      <a:pt x="46212" y="325626"/>
                      <a:pt x="27001" y="320823"/>
                    </a:cubicBezTo>
                    <a:cubicBezTo>
                      <a:pt x="7619" y="315849"/>
                      <a:pt x="-3702" y="296981"/>
                      <a:pt x="1101" y="277599"/>
                    </a:cubicBezTo>
                    <a:lnTo>
                      <a:pt x="64051" y="27001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1" name="Frihandsfigur 30">
                <a:extLst>
                  <a:ext uri="{FF2B5EF4-FFF2-40B4-BE49-F238E27FC236}">
                    <a16:creationId xmlns:a16="http://schemas.microsoft.com/office/drawing/2014/main" id="{77185F92-3B52-7AE0-0282-6762ECE5D4DF}"/>
                  </a:ext>
                </a:extLst>
              </p:cNvPr>
              <p:cNvSpPr/>
              <p:nvPr/>
            </p:nvSpPr>
            <p:spPr>
              <a:xfrm>
                <a:off x="6423773" y="685701"/>
                <a:ext cx="345171" cy="338314"/>
              </a:xfrm>
              <a:custGeom>
                <a:avLst/>
                <a:gdLst>
                  <a:gd name="connsiteX0" fmla="*/ 14745 w 345171"/>
                  <a:gd name="connsiteY0" fmla="*/ 99914 h 338314"/>
                  <a:gd name="connsiteX1" fmla="*/ 15259 w 345171"/>
                  <a:gd name="connsiteY1" fmla="*/ 99056 h 338314"/>
                  <a:gd name="connsiteX2" fmla="*/ 241329 w 345171"/>
                  <a:gd name="connsiteY2" fmla="*/ 16210 h 338314"/>
                  <a:gd name="connsiteX3" fmla="*/ 330350 w 345171"/>
                  <a:gd name="connsiteY3" fmla="*/ 238334 h 338314"/>
                  <a:gd name="connsiteX4" fmla="*/ 330007 w 345171"/>
                  <a:gd name="connsiteY4" fmla="*/ 239192 h 338314"/>
                  <a:gd name="connsiteX5" fmla="*/ 103937 w 345171"/>
                  <a:gd name="connsiteY5" fmla="*/ 322210 h 338314"/>
                  <a:gd name="connsiteX6" fmla="*/ 14745 w 345171"/>
                  <a:gd name="connsiteY6" fmla="*/ 99914 h 338314"/>
                  <a:gd name="connsiteX7" fmla="*/ 261397 w 345171"/>
                  <a:gd name="connsiteY7" fmla="*/ 209689 h 338314"/>
                  <a:gd name="connsiteX8" fmla="*/ 261740 w 345171"/>
                  <a:gd name="connsiteY8" fmla="*/ 208832 h 338314"/>
                  <a:gd name="connsiteX9" fmla="*/ 213542 w 345171"/>
                  <a:gd name="connsiteY9" fmla="*/ 75729 h 338314"/>
                  <a:gd name="connsiteX10" fmla="*/ 83526 w 345171"/>
                  <a:gd name="connsiteY10" fmla="*/ 128387 h 338314"/>
                  <a:gd name="connsiteX11" fmla="*/ 83183 w 345171"/>
                  <a:gd name="connsiteY11" fmla="*/ 129244 h 338314"/>
                  <a:gd name="connsiteX12" fmla="*/ 131381 w 345171"/>
                  <a:gd name="connsiteY12" fmla="*/ 262348 h 338314"/>
                  <a:gd name="connsiteX13" fmla="*/ 261397 w 345171"/>
                  <a:gd name="connsiteY13" fmla="*/ 209689 h 33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171" h="338314">
                    <a:moveTo>
                      <a:pt x="14745" y="99914"/>
                    </a:moveTo>
                    <a:lnTo>
                      <a:pt x="15259" y="99056"/>
                    </a:lnTo>
                    <a:cubicBezTo>
                      <a:pt x="52652" y="14837"/>
                      <a:pt x="149735" y="-24613"/>
                      <a:pt x="241329" y="16210"/>
                    </a:cubicBezTo>
                    <a:cubicBezTo>
                      <a:pt x="332580" y="56861"/>
                      <a:pt x="367914" y="154287"/>
                      <a:pt x="330350" y="238334"/>
                    </a:cubicBezTo>
                    <a:lnTo>
                      <a:pt x="330007" y="239192"/>
                    </a:lnTo>
                    <a:cubicBezTo>
                      <a:pt x="292443" y="323410"/>
                      <a:pt x="195360" y="362861"/>
                      <a:pt x="103937" y="322210"/>
                    </a:cubicBezTo>
                    <a:cubicBezTo>
                      <a:pt x="12515" y="281387"/>
                      <a:pt x="-22648" y="183961"/>
                      <a:pt x="14745" y="99914"/>
                    </a:cubicBezTo>
                    <a:close/>
                    <a:moveTo>
                      <a:pt x="261397" y="209689"/>
                    </a:moveTo>
                    <a:lnTo>
                      <a:pt x="261740" y="208832"/>
                    </a:lnTo>
                    <a:cubicBezTo>
                      <a:pt x="284381" y="158060"/>
                      <a:pt x="266028" y="99227"/>
                      <a:pt x="213542" y="75729"/>
                    </a:cubicBezTo>
                    <a:cubicBezTo>
                      <a:pt x="161055" y="52401"/>
                      <a:pt x="106339" y="77615"/>
                      <a:pt x="83526" y="128387"/>
                    </a:cubicBezTo>
                    <a:lnTo>
                      <a:pt x="83183" y="129244"/>
                    </a:lnTo>
                    <a:cubicBezTo>
                      <a:pt x="60542" y="180016"/>
                      <a:pt x="78895" y="238849"/>
                      <a:pt x="131381" y="262348"/>
                    </a:cubicBezTo>
                    <a:cubicBezTo>
                      <a:pt x="184040" y="285675"/>
                      <a:pt x="238927" y="260461"/>
                      <a:pt x="261397" y="209689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2" name="Frihandsfigur 31">
                <a:extLst>
                  <a:ext uri="{FF2B5EF4-FFF2-40B4-BE49-F238E27FC236}">
                    <a16:creationId xmlns:a16="http://schemas.microsoft.com/office/drawing/2014/main" id="{B9C433DC-B63A-BCAC-25D5-EB9E8A20A500}"/>
                  </a:ext>
                </a:extLst>
              </p:cNvPr>
              <p:cNvSpPr/>
              <p:nvPr/>
            </p:nvSpPr>
            <p:spPr>
              <a:xfrm>
                <a:off x="6842320" y="911446"/>
                <a:ext cx="400039" cy="406820"/>
              </a:xfrm>
              <a:custGeom>
                <a:avLst/>
                <a:gdLst>
                  <a:gd name="connsiteX0" fmla="*/ 160685 w 400039"/>
                  <a:gd name="connsiteY0" fmla="*/ 14648 h 406820"/>
                  <a:gd name="connsiteX1" fmla="*/ 210599 w 400039"/>
                  <a:gd name="connsiteY1" fmla="*/ 7100 h 406820"/>
                  <a:gd name="connsiteX2" fmla="*/ 216602 w 400039"/>
                  <a:gd name="connsiteY2" fmla="*/ 11560 h 406820"/>
                  <a:gd name="connsiteX3" fmla="*/ 233926 w 400039"/>
                  <a:gd name="connsiteY3" fmla="*/ 50325 h 406820"/>
                  <a:gd name="connsiteX4" fmla="*/ 236842 w 400039"/>
                  <a:gd name="connsiteY4" fmla="*/ 277423 h 406820"/>
                  <a:gd name="connsiteX5" fmla="*/ 336498 w 400039"/>
                  <a:gd name="connsiteY5" fmla="*/ 142948 h 406820"/>
                  <a:gd name="connsiteX6" fmla="*/ 385726 w 400039"/>
                  <a:gd name="connsiteY6" fmla="*/ 135573 h 406820"/>
                  <a:gd name="connsiteX7" fmla="*/ 393101 w 400039"/>
                  <a:gd name="connsiteY7" fmla="*/ 184800 h 406820"/>
                  <a:gd name="connsiteX8" fmla="*/ 239415 w 400039"/>
                  <a:gd name="connsiteY8" fmla="*/ 392173 h 406820"/>
                  <a:gd name="connsiteX9" fmla="*/ 189502 w 400039"/>
                  <a:gd name="connsiteY9" fmla="*/ 399720 h 406820"/>
                  <a:gd name="connsiteX10" fmla="*/ 187615 w 400039"/>
                  <a:gd name="connsiteY10" fmla="*/ 398348 h 406820"/>
                  <a:gd name="connsiteX11" fmla="*/ 170290 w 400039"/>
                  <a:gd name="connsiteY11" fmla="*/ 359584 h 406820"/>
                  <a:gd name="connsiteX12" fmla="*/ 167032 w 400039"/>
                  <a:gd name="connsiteY12" fmla="*/ 124252 h 406820"/>
                  <a:gd name="connsiteX13" fmla="*/ 63603 w 400039"/>
                  <a:gd name="connsiteY13" fmla="*/ 263873 h 406820"/>
                  <a:gd name="connsiteX14" fmla="*/ 14203 w 400039"/>
                  <a:gd name="connsiteY14" fmla="*/ 271249 h 406820"/>
                  <a:gd name="connsiteX15" fmla="*/ 6999 w 400039"/>
                  <a:gd name="connsiteY15" fmla="*/ 222021 h 406820"/>
                  <a:gd name="connsiteX16" fmla="*/ 160685 w 400039"/>
                  <a:gd name="connsiteY16" fmla="*/ 14648 h 40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0039" h="406820">
                    <a:moveTo>
                      <a:pt x="160685" y="14648"/>
                    </a:moveTo>
                    <a:cubicBezTo>
                      <a:pt x="172520" y="-1476"/>
                      <a:pt x="194475" y="-4735"/>
                      <a:pt x="210599" y="7100"/>
                    </a:cubicBezTo>
                    <a:lnTo>
                      <a:pt x="216602" y="11560"/>
                    </a:lnTo>
                    <a:cubicBezTo>
                      <a:pt x="230324" y="21852"/>
                      <a:pt x="233583" y="34544"/>
                      <a:pt x="233926" y="50325"/>
                    </a:cubicBezTo>
                    <a:lnTo>
                      <a:pt x="236842" y="277423"/>
                    </a:lnTo>
                    <a:lnTo>
                      <a:pt x="336498" y="142948"/>
                    </a:lnTo>
                    <a:cubicBezTo>
                      <a:pt x="347990" y="127339"/>
                      <a:pt x="370117" y="124080"/>
                      <a:pt x="385726" y="135573"/>
                    </a:cubicBezTo>
                    <a:cubicBezTo>
                      <a:pt x="401334" y="147236"/>
                      <a:pt x="404765" y="169191"/>
                      <a:pt x="393101" y="184800"/>
                    </a:cubicBezTo>
                    <a:lnTo>
                      <a:pt x="239415" y="392173"/>
                    </a:lnTo>
                    <a:cubicBezTo>
                      <a:pt x="227580" y="408297"/>
                      <a:pt x="205453" y="411556"/>
                      <a:pt x="189502" y="399720"/>
                    </a:cubicBezTo>
                    <a:lnTo>
                      <a:pt x="187615" y="398348"/>
                    </a:lnTo>
                    <a:cubicBezTo>
                      <a:pt x="173893" y="388228"/>
                      <a:pt x="170634" y="375364"/>
                      <a:pt x="170290" y="359584"/>
                    </a:cubicBezTo>
                    <a:lnTo>
                      <a:pt x="167032" y="124252"/>
                    </a:lnTo>
                    <a:lnTo>
                      <a:pt x="63603" y="263873"/>
                    </a:lnTo>
                    <a:cubicBezTo>
                      <a:pt x="51938" y="279482"/>
                      <a:pt x="29983" y="282741"/>
                      <a:pt x="14203" y="271249"/>
                    </a:cubicBezTo>
                    <a:cubicBezTo>
                      <a:pt x="-1405" y="259756"/>
                      <a:pt x="-4664" y="237630"/>
                      <a:pt x="6999" y="222021"/>
                    </a:cubicBezTo>
                    <a:lnTo>
                      <a:pt x="160685" y="14648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16" name="Bild 2">
              <a:extLst>
                <a:ext uri="{FF2B5EF4-FFF2-40B4-BE49-F238E27FC236}">
                  <a16:creationId xmlns:a16="http://schemas.microsoft.com/office/drawing/2014/main" id="{656623D0-4102-F217-1F11-30A93BA4515D}"/>
                </a:ext>
              </a:extLst>
            </p:cNvPr>
            <p:cNvGrpSpPr/>
            <p:nvPr/>
          </p:nvGrpSpPr>
          <p:grpSpPr>
            <a:xfrm>
              <a:off x="4743605" y="4554288"/>
              <a:ext cx="2658689" cy="950549"/>
              <a:chOff x="4743605" y="4554288"/>
              <a:chExt cx="2658689" cy="950549"/>
            </a:xfrm>
            <a:grpFill/>
          </p:grpSpPr>
          <p:sp>
            <p:nvSpPr>
              <p:cNvPr id="17" name="Frihandsfigur 16">
                <a:extLst>
                  <a:ext uri="{FF2B5EF4-FFF2-40B4-BE49-F238E27FC236}">
                    <a16:creationId xmlns:a16="http://schemas.microsoft.com/office/drawing/2014/main" id="{3468A420-B5FE-7E85-F2D6-95E7A8041D2F}"/>
                  </a:ext>
                </a:extLst>
              </p:cNvPr>
              <p:cNvSpPr/>
              <p:nvPr/>
            </p:nvSpPr>
            <p:spPr>
              <a:xfrm>
                <a:off x="4743605" y="5044050"/>
                <a:ext cx="302607" cy="336455"/>
              </a:xfrm>
              <a:custGeom>
                <a:avLst/>
                <a:gdLst>
                  <a:gd name="connsiteX0" fmla="*/ 5737 w 302607"/>
                  <a:gd name="connsiteY0" fmla="*/ 250435 h 336455"/>
                  <a:gd name="connsiteX1" fmla="*/ 1963 w 302607"/>
                  <a:gd name="connsiteY1" fmla="*/ 220590 h 336455"/>
                  <a:gd name="connsiteX2" fmla="*/ 44330 w 302607"/>
                  <a:gd name="connsiteY2" fmla="*/ 200521 h 336455"/>
                  <a:gd name="connsiteX3" fmla="*/ 61482 w 302607"/>
                  <a:gd name="connsiteY3" fmla="*/ 213386 h 336455"/>
                  <a:gd name="connsiteX4" fmla="*/ 130264 w 302607"/>
                  <a:gd name="connsiteY4" fmla="*/ 268102 h 336455"/>
                  <a:gd name="connsiteX5" fmla="*/ 184466 w 302607"/>
                  <a:gd name="connsiteY5" fmla="*/ 254380 h 336455"/>
                  <a:gd name="connsiteX6" fmla="*/ 184809 w 302607"/>
                  <a:gd name="connsiteY6" fmla="*/ 253522 h 336455"/>
                  <a:gd name="connsiteX7" fmla="*/ 136610 w 302607"/>
                  <a:gd name="connsiteY7" fmla="*/ 193146 h 336455"/>
                  <a:gd name="connsiteX8" fmla="*/ 67657 w 302607"/>
                  <a:gd name="connsiteY8" fmla="*/ 64331 h 336455"/>
                  <a:gd name="connsiteX9" fmla="*/ 68000 w 302607"/>
                  <a:gd name="connsiteY9" fmla="*/ 63473 h 336455"/>
                  <a:gd name="connsiteX10" fmla="*/ 207278 w 302607"/>
                  <a:gd name="connsiteY10" fmla="*/ 8414 h 336455"/>
                  <a:gd name="connsiteX11" fmla="*/ 295099 w 302607"/>
                  <a:gd name="connsiteY11" fmla="*/ 69305 h 336455"/>
                  <a:gd name="connsiteX12" fmla="*/ 300759 w 302607"/>
                  <a:gd name="connsiteY12" fmla="*/ 101037 h 336455"/>
                  <a:gd name="connsiteX13" fmla="*/ 258393 w 302607"/>
                  <a:gd name="connsiteY13" fmla="*/ 121106 h 336455"/>
                  <a:gd name="connsiteX14" fmla="*/ 242956 w 302607"/>
                  <a:gd name="connsiteY14" fmla="*/ 110471 h 336455"/>
                  <a:gd name="connsiteX15" fmla="*/ 185666 w 302607"/>
                  <a:gd name="connsiteY15" fmla="*/ 67419 h 336455"/>
                  <a:gd name="connsiteX16" fmla="*/ 136953 w 302607"/>
                  <a:gd name="connsiteY16" fmla="*/ 80454 h 336455"/>
                  <a:gd name="connsiteX17" fmla="*/ 136610 w 302607"/>
                  <a:gd name="connsiteY17" fmla="*/ 81312 h 336455"/>
                  <a:gd name="connsiteX18" fmla="*/ 188754 w 302607"/>
                  <a:gd name="connsiteY18" fmla="*/ 144605 h 336455"/>
                  <a:gd name="connsiteX19" fmla="*/ 253933 w 302607"/>
                  <a:gd name="connsiteY19" fmla="*/ 270160 h 336455"/>
                  <a:gd name="connsiteX20" fmla="*/ 253590 w 302607"/>
                  <a:gd name="connsiteY20" fmla="*/ 271018 h 336455"/>
                  <a:gd name="connsiteX21" fmla="*/ 108137 w 302607"/>
                  <a:gd name="connsiteY21" fmla="*/ 326936 h 336455"/>
                  <a:gd name="connsiteX22" fmla="*/ 5737 w 302607"/>
                  <a:gd name="connsiteY22" fmla="*/ 250435 h 33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607" h="336455">
                    <a:moveTo>
                      <a:pt x="5737" y="250435"/>
                    </a:moveTo>
                    <a:cubicBezTo>
                      <a:pt x="76" y="242545"/>
                      <a:pt x="-1810" y="231053"/>
                      <a:pt x="1963" y="220590"/>
                    </a:cubicBezTo>
                    <a:cubicBezTo>
                      <a:pt x="7966" y="203095"/>
                      <a:pt x="26834" y="194347"/>
                      <a:pt x="44330" y="200521"/>
                    </a:cubicBezTo>
                    <a:cubicBezTo>
                      <a:pt x="53078" y="203609"/>
                      <a:pt x="58052" y="208755"/>
                      <a:pt x="61482" y="213386"/>
                    </a:cubicBezTo>
                    <a:cubicBezTo>
                      <a:pt x="78806" y="238600"/>
                      <a:pt x="100590" y="257811"/>
                      <a:pt x="130264" y="268102"/>
                    </a:cubicBezTo>
                    <a:cubicBezTo>
                      <a:pt x="157879" y="277536"/>
                      <a:pt x="178291" y="272390"/>
                      <a:pt x="184466" y="254380"/>
                    </a:cubicBezTo>
                    <a:lnTo>
                      <a:pt x="184809" y="253522"/>
                    </a:lnTo>
                    <a:cubicBezTo>
                      <a:pt x="190812" y="236542"/>
                      <a:pt x="183265" y="224021"/>
                      <a:pt x="136610" y="193146"/>
                    </a:cubicBezTo>
                    <a:cubicBezTo>
                      <a:pt x="80350" y="155925"/>
                      <a:pt x="46388" y="125051"/>
                      <a:pt x="67657" y="64331"/>
                    </a:cubicBezTo>
                    <a:lnTo>
                      <a:pt x="68000" y="63473"/>
                    </a:lnTo>
                    <a:cubicBezTo>
                      <a:pt x="87382" y="7899"/>
                      <a:pt x="144672" y="-13370"/>
                      <a:pt x="207278" y="8414"/>
                    </a:cubicBezTo>
                    <a:cubicBezTo>
                      <a:pt x="244499" y="21278"/>
                      <a:pt x="273487" y="42204"/>
                      <a:pt x="295099" y="69305"/>
                    </a:cubicBezTo>
                    <a:cubicBezTo>
                      <a:pt x="300931" y="76166"/>
                      <a:pt x="305219" y="88001"/>
                      <a:pt x="300759" y="101037"/>
                    </a:cubicBezTo>
                    <a:cubicBezTo>
                      <a:pt x="294584" y="118533"/>
                      <a:pt x="275888" y="127281"/>
                      <a:pt x="258393" y="121106"/>
                    </a:cubicBezTo>
                    <a:cubicBezTo>
                      <a:pt x="251875" y="118876"/>
                      <a:pt x="247244" y="115274"/>
                      <a:pt x="242956" y="110471"/>
                    </a:cubicBezTo>
                    <a:cubicBezTo>
                      <a:pt x="225117" y="89545"/>
                      <a:pt x="206764" y="74794"/>
                      <a:pt x="185666" y="67419"/>
                    </a:cubicBezTo>
                    <a:cubicBezTo>
                      <a:pt x="159766" y="58499"/>
                      <a:pt x="142270" y="65703"/>
                      <a:pt x="136953" y="80454"/>
                    </a:cubicBezTo>
                    <a:lnTo>
                      <a:pt x="136610" y="81312"/>
                    </a:lnTo>
                    <a:cubicBezTo>
                      <a:pt x="129578" y="101380"/>
                      <a:pt x="140555" y="112530"/>
                      <a:pt x="188754" y="144605"/>
                    </a:cubicBezTo>
                    <a:cubicBezTo>
                      <a:pt x="245185" y="182340"/>
                      <a:pt x="272458" y="216816"/>
                      <a:pt x="253933" y="270160"/>
                    </a:cubicBezTo>
                    <a:lnTo>
                      <a:pt x="253590" y="271018"/>
                    </a:lnTo>
                    <a:cubicBezTo>
                      <a:pt x="232492" y="331738"/>
                      <a:pt x="174346" y="349748"/>
                      <a:pt x="108137" y="326936"/>
                    </a:cubicBezTo>
                    <a:cubicBezTo>
                      <a:pt x="67829" y="313213"/>
                      <a:pt x="31294" y="286798"/>
                      <a:pt x="5737" y="250435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8" name="Frihandsfigur 17">
                <a:extLst>
                  <a:ext uri="{FF2B5EF4-FFF2-40B4-BE49-F238E27FC236}">
                    <a16:creationId xmlns:a16="http://schemas.microsoft.com/office/drawing/2014/main" id="{6FADE5D3-E8C8-4533-A203-CC227A31809A}"/>
                  </a:ext>
                </a:extLst>
              </p:cNvPr>
              <p:cNvSpPr/>
              <p:nvPr/>
            </p:nvSpPr>
            <p:spPr>
              <a:xfrm>
                <a:off x="5187261" y="5141098"/>
                <a:ext cx="474108" cy="363739"/>
              </a:xfrm>
              <a:custGeom>
                <a:avLst/>
                <a:gdLst>
                  <a:gd name="connsiteX0" fmla="*/ 1356 w 474108"/>
                  <a:gd name="connsiteY0" fmla="*/ 44469 h 363739"/>
                  <a:gd name="connsiteX1" fmla="*/ 155 w 474108"/>
                  <a:gd name="connsiteY1" fmla="*/ 30747 h 363739"/>
                  <a:gd name="connsiteX2" fmla="*/ 40292 w 474108"/>
                  <a:gd name="connsiteY2" fmla="*/ 216 h 363739"/>
                  <a:gd name="connsiteX3" fmla="*/ 72024 w 474108"/>
                  <a:gd name="connsiteY3" fmla="*/ 29203 h 363739"/>
                  <a:gd name="connsiteX4" fmla="*/ 114391 w 474108"/>
                  <a:gd name="connsiteY4" fmla="*/ 233489 h 363739"/>
                  <a:gd name="connsiteX5" fmla="*/ 200153 w 474108"/>
                  <a:gd name="connsiteY5" fmla="*/ 45155 h 363739"/>
                  <a:gd name="connsiteX6" fmla="*/ 239089 w 474108"/>
                  <a:gd name="connsiteY6" fmla="*/ 20970 h 363739"/>
                  <a:gd name="connsiteX7" fmla="*/ 244578 w 474108"/>
                  <a:gd name="connsiteY7" fmla="*/ 21656 h 363739"/>
                  <a:gd name="connsiteX8" fmla="*/ 277339 w 474108"/>
                  <a:gd name="connsiteY8" fmla="*/ 53560 h 363739"/>
                  <a:gd name="connsiteX9" fmla="*/ 320392 w 474108"/>
                  <a:gd name="connsiteY9" fmla="*/ 256131 h 363739"/>
                  <a:gd name="connsiteX10" fmla="*/ 405983 w 474108"/>
                  <a:gd name="connsiteY10" fmla="*/ 65909 h 363739"/>
                  <a:gd name="connsiteX11" fmla="*/ 442689 w 474108"/>
                  <a:gd name="connsiteY11" fmla="*/ 44298 h 363739"/>
                  <a:gd name="connsiteX12" fmla="*/ 473907 w 474108"/>
                  <a:gd name="connsiteY12" fmla="*/ 82204 h 363739"/>
                  <a:gd name="connsiteX13" fmla="*/ 469619 w 474108"/>
                  <a:gd name="connsiteY13" fmla="*/ 95583 h 363739"/>
                  <a:gd name="connsiteX14" fmla="*/ 351781 w 474108"/>
                  <a:gd name="connsiteY14" fmla="*/ 338634 h 363739"/>
                  <a:gd name="connsiteX15" fmla="*/ 311816 w 474108"/>
                  <a:gd name="connsiteY15" fmla="*/ 363505 h 363739"/>
                  <a:gd name="connsiteX16" fmla="*/ 304440 w 474108"/>
                  <a:gd name="connsiteY16" fmla="*/ 362819 h 363739"/>
                  <a:gd name="connsiteX17" fmla="*/ 271336 w 474108"/>
                  <a:gd name="connsiteY17" fmla="*/ 329714 h 363739"/>
                  <a:gd name="connsiteX18" fmla="*/ 228112 w 474108"/>
                  <a:gd name="connsiteY18" fmla="*/ 138465 h 363739"/>
                  <a:gd name="connsiteX19" fmla="*/ 144408 w 474108"/>
                  <a:gd name="connsiteY19" fmla="*/ 315993 h 363739"/>
                  <a:gd name="connsiteX20" fmla="*/ 104957 w 474108"/>
                  <a:gd name="connsiteY20" fmla="*/ 340863 h 363739"/>
                  <a:gd name="connsiteX21" fmla="*/ 97582 w 474108"/>
                  <a:gd name="connsiteY21" fmla="*/ 340178 h 363739"/>
                  <a:gd name="connsiteX22" fmla="*/ 63963 w 474108"/>
                  <a:gd name="connsiteY22" fmla="*/ 307074 h 363739"/>
                  <a:gd name="connsiteX23" fmla="*/ 1356 w 474108"/>
                  <a:gd name="connsiteY23" fmla="*/ 44469 h 36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4108" h="363739">
                    <a:moveTo>
                      <a:pt x="1356" y="44469"/>
                    </a:moveTo>
                    <a:cubicBezTo>
                      <a:pt x="498" y="40181"/>
                      <a:pt x="-359" y="35035"/>
                      <a:pt x="155" y="30747"/>
                    </a:cubicBezTo>
                    <a:cubicBezTo>
                      <a:pt x="2385" y="11022"/>
                      <a:pt x="20395" y="-1843"/>
                      <a:pt x="40292" y="216"/>
                    </a:cubicBezTo>
                    <a:cubicBezTo>
                      <a:pt x="56759" y="1931"/>
                      <a:pt x="69108" y="13937"/>
                      <a:pt x="72024" y="29203"/>
                    </a:cubicBezTo>
                    <a:lnTo>
                      <a:pt x="114391" y="233489"/>
                    </a:lnTo>
                    <a:lnTo>
                      <a:pt x="200153" y="45155"/>
                    </a:lnTo>
                    <a:cubicBezTo>
                      <a:pt x="207357" y="29203"/>
                      <a:pt x="221079" y="19083"/>
                      <a:pt x="239089" y="20970"/>
                    </a:cubicBezTo>
                    <a:lnTo>
                      <a:pt x="244578" y="21656"/>
                    </a:lnTo>
                    <a:cubicBezTo>
                      <a:pt x="262588" y="23714"/>
                      <a:pt x="273737" y="36064"/>
                      <a:pt x="277339" y="53560"/>
                    </a:cubicBezTo>
                    <a:lnTo>
                      <a:pt x="320392" y="256131"/>
                    </a:lnTo>
                    <a:lnTo>
                      <a:pt x="405983" y="65909"/>
                    </a:lnTo>
                    <a:cubicBezTo>
                      <a:pt x="412158" y="52702"/>
                      <a:pt x="425365" y="42411"/>
                      <a:pt x="442689" y="44298"/>
                    </a:cubicBezTo>
                    <a:cubicBezTo>
                      <a:pt x="462072" y="46356"/>
                      <a:pt x="475965" y="62822"/>
                      <a:pt x="473907" y="82204"/>
                    </a:cubicBezTo>
                    <a:cubicBezTo>
                      <a:pt x="473392" y="86321"/>
                      <a:pt x="471505" y="91638"/>
                      <a:pt x="469619" y="95583"/>
                    </a:cubicBezTo>
                    <a:lnTo>
                      <a:pt x="351781" y="338634"/>
                    </a:lnTo>
                    <a:cubicBezTo>
                      <a:pt x="343376" y="355787"/>
                      <a:pt x="328797" y="365392"/>
                      <a:pt x="311816" y="363505"/>
                    </a:cubicBezTo>
                    <a:lnTo>
                      <a:pt x="304440" y="362819"/>
                    </a:lnTo>
                    <a:cubicBezTo>
                      <a:pt x="287459" y="360760"/>
                      <a:pt x="275624" y="348754"/>
                      <a:pt x="271336" y="329714"/>
                    </a:cubicBezTo>
                    <a:lnTo>
                      <a:pt x="228112" y="138465"/>
                    </a:lnTo>
                    <a:lnTo>
                      <a:pt x="144408" y="315993"/>
                    </a:lnTo>
                    <a:cubicBezTo>
                      <a:pt x="136003" y="333660"/>
                      <a:pt x="121938" y="342751"/>
                      <a:pt x="104957" y="340863"/>
                    </a:cubicBezTo>
                    <a:lnTo>
                      <a:pt x="97582" y="340178"/>
                    </a:lnTo>
                    <a:cubicBezTo>
                      <a:pt x="80600" y="338291"/>
                      <a:pt x="68422" y="325770"/>
                      <a:pt x="63963" y="307074"/>
                    </a:cubicBezTo>
                    <a:lnTo>
                      <a:pt x="1356" y="44469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9" name="Frihandsfigur 18">
                <a:extLst>
                  <a:ext uri="{FF2B5EF4-FFF2-40B4-BE49-F238E27FC236}">
                    <a16:creationId xmlns:a16="http://schemas.microsoft.com/office/drawing/2014/main" id="{3CD9EFA8-4DAA-41E4-3AFD-7848A89C5CC5}"/>
                  </a:ext>
                </a:extLst>
              </p:cNvPr>
              <p:cNvSpPr/>
              <p:nvPr/>
            </p:nvSpPr>
            <p:spPr>
              <a:xfrm>
                <a:off x="5817325" y="5149632"/>
                <a:ext cx="279428" cy="343962"/>
              </a:xfrm>
              <a:custGeom>
                <a:avLst/>
                <a:gdLst>
                  <a:gd name="connsiteX0" fmla="*/ 31319 w 279428"/>
                  <a:gd name="connsiteY0" fmla="*/ 312775 h 343962"/>
                  <a:gd name="connsiteX1" fmla="*/ 273 w 279428"/>
                  <a:gd name="connsiteY1" fmla="*/ 62006 h 343962"/>
                  <a:gd name="connsiteX2" fmla="*/ 31147 w 279428"/>
                  <a:gd name="connsiteY2" fmla="*/ 22384 h 343962"/>
                  <a:gd name="connsiteX3" fmla="*/ 209361 w 279428"/>
                  <a:gd name="connsiteY3" fmla="*/ 257 h 343962"/>
                  <a:gd name="connsiteX4" fmla="*/ 244867 w 279428"/>
                  <a:gd name="connsiteY4" fmla="*/ 28044 h 343962"/>
                  <a:gd name="connsiteX5" fmla="*/ 217080 w 279428"/>
                  <a:gd name="connsiteY5" fmla="*/ 63207 h 343962"/>
                  <a:gd name="connsiteX6" fmla="*/ 73857 w 279428"/>
                  <a:gd name="connsiteY6" fmla="*/ 80874 h 343962"/>
                  <a:gd name="connsiteX7" fmla="*/ 81918 w 279428"/>
                  <a:gd name="connsiteY7" fmla="*/ 146225 h 343962"/>
                  <a:gd name="connsiteX8" fmla="*/ 204387 w 279428"/>
                  <a:gd name="connsiteY8" fmla="*/ 131131 h 343962"/>
                  <a:gd name="connsiteX9" fmla="*/ 240064 w 279428"/>
                  <a:gd name="connsiteY9" fmla="*/ 158746 h 343962"/>
                  <a:gd name="connsiteX10" fmla="*/ 212277 w 279428"/>
                  <a:gd name="connsiteY10" fmla="*/ 193909 h 343962"/>
                  <a:gd name="connsiteX11" fmla="*/ 89637 w 279428"/>
                  <a:gd name="connsiteY11" fmla="*/ 209003 h 343962"/>
                  <a:gd name="connsiteX12" fmla="*/ 98042 w 279428"/>
                  <a:gd name="connsiteY12" fmla="*/ 276412 h 343962"/>
                  <a:gd name="connsiteX13" fmla="*/ 243495 w 279428"/>
                  <a:gd name="connsiteY13" fmla="*/ 258402 h 343962"/>
                  <a:gd name="connsiteX14" fmla="*/ 279172 w 279428"/>
                  <a:gd name="connsiteY14" fmla="*/ 286189 h 343962"/>
                  <a:gd name="connsiteX15" fmla="*/ 251385 w 279428"/>
                  <a:gd name="connsiteY15" fmla="*/ 321351 h 343962"/>
                  <a:gd name="connsiteX16" fmla="*/ 70941 w 279428"/>
                  <a:gd name="connsiteY16" fmla="*/ 343649 h 343962"/>
                  <a:gd name="connsiteX17" fmla="*/ 31319 w 279428"/>
                  <a:gd name="connsiteY17" fmla="*/ 312775 h 34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9428" h="343962">
                    <a:moveTo>
                      <a:pt x="31319" y="312775"/>
                    </a:moveTo>
                    <a:lnTo>
                      <a:pt x="273" y="62006"/>
                    </a:lnTo>
                    <a:cubicBezTo>
                      <a:pt x="-2129" y="42281"/>
                      <a:pt x="11593" y="24785"/>
                      <a:pt x="31147" y="22384"/>
                    </a:cubicBezTo>
                    <a:lnTo>
                      <a:pt x="209361" y="257"/>
                    </a:lnTo>
                    <a:cubicBezTo>
                      <a:pt x="226685" y="-1973"/>
                      <a:pt x="242809" y="10549"/>
                      <a:pt x="244867" y="28044"/>
                    </a:cubicBezTo>
                    <a:cubicBezTo>
                      <a:pt x="247097" y="45368"/>
                      <a:pt x="234575" y="60977"/>
                      <a:pt x="217080" y="63207"/>
                    </a:cubicBezTo>
                    <a:lnTo>
                      <a:pt x="73857" y="80874"/>
                    </a:lnTo>
                    <a:lnTo>
                      <a:pt x="81918" y="146225"/>
                    </a:lnTo>
                    <a:lnTo>
                      <a:pt x="204387" y="131131"/>
                    </a:lnTo>
                    <a:cubicBezTo>
                      <a:pt x="221883" y="128901"/>
                      <a:pt x="237834" y="141251"/>
                      <a:pt x="240064" y="158746"/>
                    </a:cubicBezTo>
                    <a:cubicBezTo>
                      <a:pt x="242294" y="176242"/>
                      <a:pt x="229601" y="191679"/>
                      <a:pt x="212277" y="193909"/>
                    </a:cubicBezTo>
                    <a:lnTo>
                      <a:pt x="89637" y="209003"/>
                    </a:lnTo>
                    <a:lnTo>
                      <a:pt x="98042" y="276412"/>
                    </a:lnTo>
                    <a:lnTo>
                      <a:pt x="243495" y="258402"/>
                    </a:lnTo>
                    <a:cubicBezTo>
                      <a:pt x="260990" y="256172"/>
                      <a:pt x="276942" y="268693"/>
                      <a:pt x="279172" y="286189"/>
                    </a:cubicBezTo>
                    <a:cubicBezTo>
                      <a:pt x="281402" y="303684"/>
                      <a:pt x="268880" y="319122"/>
                      <a:pt x="251385" y="321351"/>
                    </a:cubicBezTo>
                    <a:lnTo>
                      <a:pt x="70941" y="343649"/>
                    </a:lnTo>
                    <a:cubicBezTo>
                      <a:pt x="51216" y="346223"/>
                      <a:pt x="33720" y="332672"/>
                      <a:pt x="31319" y="312775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0" name="Frihandsfigur 19">
                <a:extLst>
                  <a:ext uri="{FF2B5EF4-FFF2-40B4-BE49-F238E27FC236}">
                    <a16:creationId xmlns:a16="http://schemas.microsoft.com/office/drawing/2014/main" id="{3AC5C378-F041-830D-FA59-D52DC741DDD5}"/>
                  </a:ext>
                </a:extLst>
              </p:cNvPr>
              <p:cNvSpPr/>
              <p:nvPr/>
            </p:nvSpPr>
            <p:spPr>
              <a:xfrm>
                <a:off x="6224257" y="5060142"/>
                <a:ext cx="333514" cy="348089"/>
              </a:xfrm>
              <a:custGeom>
                <a:avLst/>
                <a:gdLst>
                  <a:gd name="connsiteX0" fmla="*/ 1912 w 333514"/>
                  <a:gd name="connsiteY0" fmla="*/ 84603 h 348089"/>
                  <a:gd name="connsiteX1" fmla="*/ 24382 w 333514"/>
                  <a:gd name="connsiteY1" fmla="*/ 39491 h 348089"/>
                  <a:gd name="connsiteX2" fmla="*/ 110316 w 333514"/>
                  <a:gd name="connsiteY2" fmla="*/ 10675 h 348089"/>
                  <a:gd name="connsiteX3" fmla="*/ 324550 w 333514"/>
                  <a:gd name="connsiteY3" fmla="*/ 108616 h 348089"/>
                  <a:gd name="connsiteX4" fmla="*/ 324722 w 333514"/>
                  <a:gd name="connsiteY4" fmla="*/ 109473 h 348089"/>
                  <a:gd name="connsiteX5" fmla="*/ 213059 w 333514"/>
                  <a:gd name="connsiteY5" fmla="*/ 317361 h 348089"/>
                  <a:gd name="connsiteX6" fmla="*/ 127125 w 333514"/>
                  <a:gd name="connsiteY6" fmla="*/ 346178 h 348089"/>
                  <a:gd name="connsiteX7" fmla="*/ 82014 w 333514"/>
                  <a:gd name="connsiteY7" fmla="*/ 323708 h 348089"/>
                  <a:gd name="connsiteX8" fmla="*/ 1912 w 333514"/>
                  <a:gd name="connsiteY8" fmla="*/ 84603 h 348089"/>
                  <a:gd name="connsiteX9" fmla="*/ 192648 w 333514"/>
                  <a:gd name="connsiteY9" fmla="*/ 256642 h 348089"/>
                  <a:gd name="connsiteX10" fmla="*/ 254397 w 333514"/>
                  <a:gd name="connsiteY10" fmla="*/ 134173 h 348089"/>
                  <a:gd name="connsiteX11" fmla="*/ 254053 w 333514"/>
                  <a:gd name="connsiteY11" fmla="*/ 133315 h 348089"/>
                  <a:gd name="connsiteX12" fmla="*/ 130556 w 333514"/>
                  <a:gd name="connsiteY12" fmla="*/ 71738 h 348089"/>
                  <a:gd name="connsiteX13" fmla="*/ 78412 w 333514"/>
                  <a:gd name="connsiteY13" fmla="*/ 89234 h 348089"/>
                  <a:gd name="connsiteX14" fmla="*/ 140333 w 333514"/>
                  <a:gd name="connsiteY14" fmla="*/ 274137 h 348089"/>
                  <a:gd name="connsiteX15" fmla="*/ 192648 w 333514"/>
                  <a:gd name="connsiteY15" fmla="*/ 256642 h 34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514" h="348089">
                    <a:moveTo>
                      <a:pt x="1912" y="84603"/>
                    </a:moveTo>
                    <a:cubicBezTo>
                      <a:pt x="-4434" y="65735"/>
                      <a:pt x="5514" y="45838"/>
                      <a:pt x="24382" y="39491"/>
                    </a:cubicBezTo>
                    <a:lnTo>
                      <a:pt x="110316" y="10675"/>
                    </a:lnTo>
                    <a:cubicBezTo>
                      <a:pt x="206713" y="-21743"/>
                      <a:pt x="295563" y="22167"/>
                      <a:pt x="324550" y="108616"/>
                    </a:cubicBezTo>
                    <a:lnTo>
                      <a:pt x="324722" y="109473"/>
                    </a:lnTo>
                    <a:cubicBezTo>
                      <a:pt x="353709" y="195750"/>
                      <a:pt x="309628" y="285115"/>
                      <a:pt x="213059" y="317361"/>
                    </a:cubicBezTo>
                    <a:lnTo>
                      <a:pt x="127125" y="346178"/>
                    </a:lnTo>
                    <a:cubicBezTo>
                      <a:pt x="108258" y="352524"/>
                      <a:pt x="88361" y="342575"/>
                      <a:pt x="82014" y="323708"/>
                    </a:cubicBezTo>
                    <a:lnTo>
                      <a:pt x="1912" y="84603"/>
                    </a:lnTo>
                    <a:close/>
                    <a:moveTo>
                      <a:pt x="192648" y="256642"/>
                    </a:moveTo>
                    <a:cubicBezTo>
                      <a:pt x="248050" y="238117"/>
                      <a:pt x="272750" y="188375"/>
                      <a:pt x="254397" y="134173"/>
                    </a:cubicBezTo>
                    <a:lnTo>
                      <a:pt x="254053" y="133315"/>
                    </a:lnTo>
                    <a:cubicBezTo>
                      <a:pt x="235872" y="78942"/>
                      <a:pt x="185787" y="53213"/>
                      <a:pt x="130556" y="71738"/>
                    </a:cubicBezTo>
                    <a:lnTo>
                      <a:pt x="78412" y="89234"/>
                    </a:lnTo>
                    <a:lnTo>
                      <a:pt x="140333" y="274137"/>
                    </a:lnTo>
                    <a:lnTo>
                      <a:pt x="192648" y="256642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1" name="Frihandsfigur 20">
                <a:extLst>
                  <a:ext uri="{FF2B5EF4-FFF2-40B4-BE49-F238E27FC236}">
                    <a16:creationId xmlns:a16="http://schemas.microsoft.com/office/drawing/2014/main" id="{17B64355-E0AC-F833-F79B-BE0943BFCE49}"/>
                  </a:ext>
                </a:extLst>
              </p:cNvPr>
              <p:cNvSpPr/>
              <p:nvPr/>
            </p:nvSpPr>
            <p:spPr>
              <a:xfrm>
                <a:off x="6653050" y="4836545"/>
                <a:ext cx="353268" cy="379159"/>
              </a:xfrm>
              <a:custGeom>
                <a:avLst/>
                <a:gdLst>
                  <a:gd name="connsiteX0" fmla="*/ 130918 w 353268"/>
                  <a:gd name="connsiteY0" fmla="*/ 361371 h 379159"/>
                  <a:gd name="connsiteX1" fmla="*/ 4847 w 353268"/>
                  <a:gd name="connsiteY1" fmla="*/ 142334 h 379159"/>
                  <a:gd name="connsiteX2" fmla="*/ 18055 w 353268"/>
                  <a:gd name="connsiteY2" fmla="*/ 93793 h 379159"/>
                  <a:gd name="connsiteX3" fmla="*/ 173628 w 353268"/>
                  <a:gd name="connsiteY3" fmla="*/ 4257 h 379159"/>
                  <a:gd name="connsiteX4" fmla="*/ 217195 w 353268"/>
                  <a:gd name="connsiteY4" fmla="*/ 15921 h 379159"/>
                  <a:gd name="connsiteX5" fmla="*/ 205188 w 353268"/>
                  <a:gd name="connsiteY5" fmla="*/ 59145 h 379159"/>
                  <a:gd name="connsiteX6" fmla="*/ 80147 w 353268"/>
                  <a:gd name="connsiteY6" fmla="*/ 131185 h 379159"/>
                  <a:gd name="connsiteX7" fmla="*/ 112908 w 353268"/>
                  <a:gd name="connsiteY7" fmla="*/ 187960 h 379159"/>
                  <a:gd name="connsiteX8" fmla="*/ 219940 w 353268"/>
                  <a:gd name="connsiteY8" fmla="*/ 126383 h 379159"/>
                  <a:gd name="connsiteX9" fmla="*/ 263507 w 353268"/>
                  <a:gd name="connsiteY9" fmla="*/ 138046 h 379159"/>
                  <a:gd name="connsiteX10" fmla="*/ 251500 w 353268"/>
                  <a:gd name="connsiteY10" fmla="*/ 181270 h 379159"/>
                  <a:gd name="connsiteX11" fmla="*/ 144469 w 353268"/>
                  <a:gd name="connsiteY11" fmla="*/ 242848 h 379159"/>
                  <a:gd name="connsiteX12" fmla="*/ 178430 w 353268"/>
                  <a:gd name="connsiteY12" fmla="*/ 301852 h 379159"/>
                  <a:gd name="connsiteX13" fmla="*/ 305530 w 353268"/>
                  <a:gd name="connsiteY13" fmla="*/ 228611 h 379159"/>
                  <a:gd name="connsiteX14" fmla="*/ 349098 w 353268"/>
                  <a:gd name="connsiteY14" fmla="*/ 240275 h 379159"/>
                  <a:gd name="connsiteX15" fmla="*/ 337091 w 353268"/>
                  <a:gd name="connsiteY15" fmla="*/ 283499 h 379159"/>
                  <a:gd name="connsiteX16" fmla="*/ 179460 w 353268"/>
                  <a:gd name="connsiteY16" fmla="*/ 374064 h 379159"/>
                  <a:gd name="connsiteX17" fmla="*/ 130918 w 353268"/>
                  <a:gd name="connsiteY17" fmla="*/ 361371 h 379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268" h="379159">
                    <a:moveTo>
                      <a:pt x="130918" y="361371"/>
                    </a:moveTo>
                    <a:lnTo>
                      <a:pt x="4847" y="142334"/>
                    </a:lnTo>
                    <a:cubicBezTo>
                      <a:pt x="-5101" y="125182"/>
                      <a:pt x="731" y="103569"/>
                      <a:pt x="18055" y="93793"/>
                    </a:cubicBezTo>
                    <a:lnTo>
                      <a:pt x="173628" y="4257"/>
                    </a:lnTo>
                    <a:cubicBezTo>
                      <a:pt x="188894" y="-4491"/>
                      <a:pt x="208447" y="655"/>
                      <a:pt x="217195" y="15921"/>
                    </a:cubicBezTo>
                    <a:cubicBezTo>
                      <a:pt x="225943" y="31186"/>
                      <a:pt x="220454" y="50397"/>
                      <a:pt x="205188" y="59145"/>
                    </a:cubicBezTo>
                    <a:lnTo>
                      <a:pt x="80147" y="131185"/>
                    </a:lnTo>
                    <a:lnTo>
                      <a:pt x="112908" y="187960"/>
                    </a:lnTo>
                    <a:lnTo>
                      <a:pt x="219940" y="126383"/>
                    </a:lnTo>
                    <a:cubicBezTo>
                      <a:pt x="235205" y="117635"/>
                      <a:pt x="254759" y="122781"/>
                      <a:pt x="263507" y="138046"/>
                    </a:cubicBezTo>
                    <a:cubicBezTo>
                      <a:pt x="272254" y="153312"/>
                      <a:pt x="266766" y="172523"/>
                      <a:pt x="251500" y="181270"/>
                    </a:cubicBezTo>
                    <a:lnTo>
                      <a:pt x="144469" y="242848"/>
                    </a:lnTo>
                    <a:lnTo>
                      <a:pt x="178430" y="301852"/>
                    </a:lnTo>
                    <a:lnTo>
                      <a:pt x="305530" y="228611"/>
                    </a:lnTo>
                    <a:cubicBezTo>
                      <a:pt x="320796" y="219863"/>
                      <a:pt x="340350" y="225180"/>
                      <a:pt x="349098" y="240275"/>
                    </a:cubicBezTo>
                    <a:cubicBezTo>
                      <a:pt x="357846" y="255541"/>
                      <a:pt x="352357" y="274751"/>
                      <a:pt x="337091" y="283499"/>
                    </a:cubicBezTo>
                    <a:lnTo>
                      <a:pt x="179460" y="374064"/>
                    </a:lnTo>
                    <a:cubicBezTo>
                      <a:pt x="162136" y="384356"/>
                      <a:pt x="140695" y="378524"/>
                      <a:pt x="130918" y="361371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2" name="Frihandsfigur 21">
                <a:extLst>
                  <a:ext uri="{FF2B5EF4-FFF2-40B4-BE49-F238E27FC236}">
                    <a16:creationId xmlns:a16="http://schemas.microsoft.com/office/drawing/2014/main" id="{4474CE60-5B56-6FDF-9F66-DFC423EE8F3F}"/>
                  </a:ext>
                </a:extLst>
              </p:cNvPr>
              <p:cNvSpPr/>
              <p:nvPr/>
            </p:nvSpPr>
            <p:spPr>
              <a:xfrm>
                <a:off x="6998050" y="4554288"/>
                <a:ext cx="404244" cy="408954"/>
              </a:xfrm>
              <a:custGeom>
                <a:avLst/>
                <a:gdLst>
                  <a:gd name="connsiteX0" fmla="*/ 9071 w 404244"/>
                  <a:gd name="connsiteY0" fmla="*/ 203839 h 408954"/>
                  <a:gd name="connsiteX1" fmla="*/ 12159 w 404244"/>
                  <a:gd name="connsiteY1" fmla="*/ 153583 h 408954"/>
                  <a:gd name="connsiteX2" fmla="*/ 17648 w 404244"/>
                  <a:gd name="connsiteY2" fmla="*/ 148608 h 408954"/>
                  <a:gd name="connsiteX3" fmla="*/ 59328 w 404244"/>
                  <a:gd name="connsiteY3" fmla="*/ 139689 h 408954"/>
                  <a:gd name="connsiteX4" fmla="*/ 282138 w 404244"/>
                  <a:gd name="connsiteY4" fmla="*/ 183771 h 408954"/>
                  <a:gd name="connsiteX5" fmla="*/ 171334 w 404244"/>
                  <a:gd name="connsiteY5" fmla="*/ 58386 h 408954"/>
                  <a:gd name="connsiteX6" fmla="*/ 174421 w 404244"/>
                  <a:gd name="connsiteY6" fmla="*/ 8816 h 408954"/>
                  <a:gd name="connsiteX7" fmla="*/ 224163 w 404244"/>
                  <a:gd name="connsiteY7" fmla="*/ 11903 h 408954"/>
                  <a:gd name="connsiteX8" fmla="*/ 395173 w 404244"/>
                  <a:gd name="connsiteY8" fmla="*/ 205211 h 408954"/>
                  <a:gd name="connsiteX9" fmla="*/ 392086 w 404244"/>
                  <a:gd name="connsiteY9" fmla="*/ 255468 h 408954"/>
                  <a:gd name="connsiteX10" fmla="*/ 390371 w 404244"/>
                  <a:gd name="connsiteY10" fmla="*/ 257012 h 408954"/>
                  <a:gd name="connsiteX11" fmla="*/ 348690 w 404244"/>
                  <a:gd name="connsiteY11" fmla="*/ 265931 h 408954"/>
                  <a:gd name="connsiteX12" fmla="*/ 117818 w 404244"/>
                  <a:gd name="connsiteY12" fmla="*/ 220305 h 408954"/>
                  <a:gd name="connsiteX13" fmla="*/ 232911 w 404244"/>
                  <a:gd name="connsiteY13" fmla="*/ 350493 h 408954"/>
                  <a:gd name="connsiteX14" fmla="*/ 229824 w 404244"/>
                  <a:gd name="connsiteY14" fmla="*/ 400064 h 408954"/>
                  <a:gd name="connsiteX15" fmla="*/ 180082 w 404244"/>
                  <a:gd name="connsiteY15" fmla="*/ 397147 h 408954"/>
                  <a:gd name="connsiteX16" fmla="*/ 9071 w 404244"/>
                  <a:gd name="connsiteY16" fmla="*/ 203839 h 40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4244" h="408954">
                    <a:moveTo>
                      <a:pt x="9071" y="203839"/>
                    </a:moveTo>
                    <a:cubicBezTo>
                      <a:pt x="-4136" y="188917"/>
                      <a:pt x="-2764" y="166618"/>
                      <a:pt x="12159" y="153583"/>
                    </a:cubicBezTo>
                    <a:lnTo>
                      <a:pt x="17648" y="148608"/>
                    </a:lnTo>
                    <a:cubicBezTo>
                      <a:pt x="30512" y="137288"/>
                      <a:pt x="43719" y="136773"/>
                      <a:pt x="59328" y="139689"/>
                    </a:cubicBezTo>
                    <a:lnTo>
                      <a:pt x="282138" y="183771"/>
                    </a:lnTo>
                    <a:lnTo>
                      <a:pt x="171334" y="58386"/>
                    </a:lnTo>
                    <a:cubicBezTo>
                      <a:pt x="158469" y="43978"/>
                      <a:pt x="159841" y="21508"/>
                      <a:pt x="174421" y="8816"/>
                    </a:cubicBezTo>
                    <a:cubicBezTo>
                      <a:pt x="189001" y="-4049"/>
                      <a:pt x="211128" y="-2677"/>
                      <a:pt x="224163" y="11903"/>
                    </a:cubicBezTo>
                    <a:lnTo>
                      <a:pt x="395173" y="205211"/>
                    </a:lnTo>
                    <a:cubicBezTo>
                      <a:pt x="408381" y="220134"/>
                      <a:pt x="407008" y="242261"/>
                      <a:pt x="392086" y="255468"/>
                    </a:cubicBezTo>
                    <a:lnTo>
                      <a:pt x="390371" y="257012"/>
                    </a:lnTo>
                    <a:cubicBezTo>
                      <a:pt x="377506" y="268333"/>
                      <a:pt x="364471" y="268847"/>
                      <a:pt x="348690" y="265931"/>
                    </a:cubicBezTo>
                    <a:lnTo>
                      <a:pt x="117818" y="220305"/>
                    </a:lnTo>
                    <a:lnTo>
                      <a:pt x="232911" y="350493"/>
                    </a:lnTo>
                    <a:cubicBezTo>
                      <a:pt x="245775" y="364901"/>
                      <a:pt x="244403" y="387199"/>
                      <a:pt x="229824" y="400064"/>
                    </a:cubicBezTo>
                    <a:cubicBezTo>
                      <a:pt x="215244" y="412928"/>
                      <a:pt x="193117" y="411727"/>
                      <a:pt x="180082" y="397147"/>
                    </a:cubicBezTo>
                    <a:lnTo>
                      <a:pt x="9071" y="203839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</p:grpSp>
      <p:sp>
        <p:nvSpPr>
          <p:cNvPr id="41" name="Platshållare för bild 40">
            <a:extLst>
              <a:ext uri="{FF2B5EF4-FFF2-40B4-BE49-F238E27FC236}">
                <a16:creationId xmlns:a16="http://schemas.microsoft.com/office/drawing/2014/main" id="{4437C83D-45FF-EA0A-65A7-ED690E023C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5675" y="836614"/>
            <a:ext cx="4050109" cy="5183186"/>
          </a:xfrm>
        </p:spPr>
        <p:txBody>
          <a:bodyPr/>
          <a:lstStyle>
            <a:lvl1pPr marL="0" indent="0">
              <a:buNone/>
              <a:defRPr sz="97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dirty="0"/>
              <a:t>Klicka på ikonen för att infoga en illustration med transparent bakgrund, </a:t>
            </a:r>
            <a:r>
              <a:rPr lang="sv-SE" dirty="0" err="1"/>
              <a:t>svg</a:t>
            </a:r>
            <a:r>
              <a:rPr lang="sv-SE" dirty="0"/>
              <a:t> eller </a:t>
            </a:r>
            <a:r>
              <a:rPr lang="sv-SE" dirty="0" err="1"/>
              <a:t>png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1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typ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ild 2">
            <a:extLst>
              <a:ext uri="{FF2B5EF4-FFF2-40B4-BE49-F238E27FC236}">
                <a16:creationId xmlns:a16="http://schemas.microsoft.com/office/drawing/2014/main" id="{B31D8E21-6A47-25DE-D085-0C731249DD2D}"/>
              </a:ext>
            </a:extLst>
          </p:cNvPr>
          <p:cNvGrpSpPr/>
          <p:nvPr/>
        </p:nvGrpSpPr>
        <p:grpSpPr>
          <a:xfrm>
            <a:off x="3192175" y="850833"/>
            <a:ext cx="3521557" cy="4408678"/>
            <a:chOff x="4558153" y="1869722"/>
            <a:chExt cx="3065234" cy="3117889"/>
          </a:xfrm>
          <a:solidFill>
            <a:schemeClr val="accent4"/>
          </a:solidFill>
        </p:grpSpPr>
        <p:sp>
          <p:nvSpPr>
            <p:cNvPr id="65" name="Frihandsfigur 64">
              <a:extLst>
                <a:ext uri="{FF2B5EF4-FFF2-40B4-BE49-F238E27FC236}">
                  <a16:creationId xmlns:a16="http://schemas.microsoft.com/office/drawing/2014/main" id="{B02797D8-0CE2-7A70-98CD-E5B8EF1CF879}"/>
                </a:ext>
              </a:extLst>
            </p:cNvPr>
            <p:cNvSpPr/>
            <p:nvPr/>
          </p:nvSpPr>
          <p:spPr>
            <a:xfrm>
              <a:off x="5139301" y="3562684"/>
              <a:ext cx="2034766" cy="977895"/>
            </a:xfrm>
            <a:custGeom>
              <a:avLst/>
              <a:gdLst>
                <a:gd name="connsiteX0" fmla="*/ 934614 w 2034766"/>
                <a:gd name="connsiteY0" fmla="*/ 977895 h 977895"/>
                <a:gd name="connsiteX1" fmla="*/ 4283 w 2034766"/>
                <a:gd name="connsiteY1" fmla="*/ 475176 h 977895"/>
                <a:gd name="connsiteX2" fmla="*/ 11803 w 2034766"/>
                <a:gd name="connsiteY2" fmla="*/ 439002 h 977895"/>
                <a:gd name="connsiteX3" fmla="*/ 47977 w 2034766"/>
                <a:gd name="connsiteY3" fmla="*/ 446523 h 977895"/>
                <a:gd name="connsiteX4" fmla="*/ 934614 w 2034766"/>
                <a:gd name="connsiteY4" fmla="*/ 925634 h 977895"/>
                <a:gd name="connsiteX5" fmla="*/ 1982795 w 2034766"/>
                <a:gd name="connsiteY5" fmla="*/ 22338 h 977895"/>
                <a:gd name="connsiteX6" fmla="*/ 2012495 w 2034766"/>
                <a:gd name="connsiteY6" fmla="*/ 348 h 977895"/>
                <a:gd name="connsiteX7" fmla="*/ 2034485 w 2034766"/>
                <a:gd name="connsiteY7" fmla="*/ 30049 h 977895"/>
                <a:gd name="connsiteX8" fmla="*/ 934614 w 2034766"/>
                <a:gd name="connsiteY8" fmla="*/ 977895 h 97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4766" h="977895">
                  <a:moveTo>
                    <a:pt x="934614" y="977895"/>
                  </a:moveTo>
                  <a:cubicBezTo>
                    <a:pt x="558597" y="977895"/>
                    <a:pt x="210854" y="789983"/>
                    <a:pt x="4283" y="475176"/>
                  </a:cubicBezTo>
                  <a:cubicBezTo>
                    <a:pt x="-3619" y="463086"/>
                    <a:pt x="-287" y="446903"/>
                    <a:pt x="11803" y="439002"/>
                  </a:cubicBezTo>
                  <a:cubicBezTo>
                    <a:pt x="23893" y="431006"/>
                    <a:pt x="40076" y="434433"/>
                    <a:pt x="47977" y="446523"/>
                  </a:cubicBezTo>
                  <a:cubicBezTo>
                    <a:pt x="244838" y="746574"/>
                    <a:pt x="576208" y="925634"/>
                    <a:pt x="934614" y="925634"/>
                  </a:cubicBezTo>
                  <a:cubicBezTo>
                    <a:pt x="1455991" y="925634"/>
                    <a:pt x="1906735" y="537338"/>
                    <a:pt x="1982795" y="22338"/>
                  </a:cubicBezTo>
                  <a:cubicBezTo>
                    <a:pt x="1984889" y="8059"/>
                    <a:pt x="1997835" y="-2032"/>
                    <a:pt x="2012495" y="348"/>
                  </a:cubicBezTo>
                  <a:cubicBezTo>
                    <a:pt x="2026775" y="2442"/>
                    <a:pt x="2036580" y="15770"/>
                    <a:pt x="2034485" y="30049"/>
                  </a:cubicBezTo>
                  <a:cubicBezTo>
                    <a:pt x="1954617" y="570370"/>
                    <a:pt x="1481694" y="977895"/>
                    <a:pt x="934614" y="977895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6" name="Frihandsfigur 65">
              <a:extLst>
                <a:ext uri="{FF2B5EF4-FFF2-40B4-BE49-F238E27FC236}">
                  <a16:creationId xmlns:a16="http://schemas.microsoft.com/office/drawing/2014/main" id="{8C51526F-7ED0-3DB8-ACE1-851A865F47C8}"/>
                </a:ext>
              </a:extLst>
            </p:cNvPr>
            <p:cNvSpPr/>
            <p:nvPr/>
          </p:nvSpPr>
          <p:spPr>
            <a:xfrm>
              <a:off x="5070940" y="2316753"/>
              <a:ext cx="1719787" cy="663502"/>
            </a:xfrm>
            <a:custGeom>
              <a:avLst/>
              <a:gdLst>
                <a:gd name="connsiteX0" fmla="*/ 26094 w 1719787"/>
                <a:gd name="connsiteY0" fmla="*/ 663502 h 663502"/>
                <a:gd name="connsiteX1" fmla="*/ 14670 w 1719787"/>
                <a:gd name="connsiteY1" fmla="*/ 660837 h 663502"/>
                <a:gd name="connsiteX2" fmla="*/ 2676 w 1719787"/>
                <a:gd name="connsiteY2" fmla="*/ 625901 h 663502"/>
                <a:gd name="connsiteX3" fmla="*/ 1002975 w 1719787"/>
                <a:gd name="connsiteY3" fmla="*/ 0 h 663502"/>
                <a:gd name="connsiteX4" fmla="*/ 1710266 w 1719787"/>
                <a:gd name="connsiteY4" fmla="*/ 253882 h 663502"/>
                <a:gd name="connsiteX5" fmla="*/ 1713788 w 1719787"/>
                <a:gd name="connsiteY5" fmla="*/ 290627 h 663502"/>
                <a:gd name="connsiteX6" fmla="*/ 1677043 w 1719787"/>
                <a:gd name="connsiteY6" fmla="*/ 294149 h 663502"/>
                <a:gd name="connsiteX7" fmla="*/ 1002975 w 1719787"/>
                <a:gd name="connsiteY7" fmla="*/ 52166 h 663502"/>
                <a:gd name="connsiteX8" fmla="*/ 49607 w 1719787"/>
                <a:gd name="connsiteY8" fmla="*/ 648747 h 663502"/>
                <a:gd name="connsiteX9" fmla="*/ 26094 w 1719787"/>
                <a:gd name="connsiteY9" fmla="*/ 663502 h 66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787" h="663502">
                  <a:moveTo>
                    <a:pt x="26094" y="663502"/>
                  </a:moveTo>
                  <a:cubicBezTo>
                    <a:pt x="22191" y="663502"/>
                    <a:pt x="18383" y="662645"/>
                    <a:pt x="14670" y="660837"/>
                  </a:cubicBezTo>
                  <a:cubicBezTo>
                    <a:pt x="1724" y="654554"/>
                    <a:pt x="-3702" y="638942"/>
                    <a:pt x="2676" y="625901"/>
                  </a:cubicBezTo>
                  <a:cubicBezTo>
                    <a:pt x="190589" y="239794"/>
                    <a:pt x="573840" y="0"/>
                    <a:pt x="1002975" y="0"/>
                  </a:cubicBezTo>
                  <a:cubicBezTo>
                    <a:pt x="1260665" y="0"/>
                    <a:pt x="1511882" y="90149"/>
                    <a:pt x="1710266" y="253882"/>
                  </a:cubicBezTo>
                  <a:cubicBezTo>
                    <a:pt x="1721404" y="263021"/>
                    <a:pt x="1723022" y="279585"/>
                    <a:pt x="1713788" y="290627"/>
                  </a:cubicBezTo>
                  <a:cubicBezTo>
                    <a:pt x="1704650" y="301765"/>
                    <a:pt x="1688086" y="303383"/>
                    <a:pt x="1677043" y="294149"/>
                  </a:cubicBezTo>
                  <a:cubicBezTo>
                    <a:pt x="1487988" y="138126"/>
                    <a:pt x="1248575" y="52166"/>
                    <a:pt x="1002975" y="52166"/>
                  </a:cubicBezTo>
                  <a:cubicBezTo>
                    <a:pt x="594021" y="52166"/>
                    <a:pt x="228667" y="280727"/>
                    <a:pt x="49607" y="648747"/>
                  </a:cubicBezTo>
                  <a:cubicBezTo>
                    <a:pt x="45037" y="658171"/>
                    <a:pt x="35708" y="663502"/>
                    <a:pt x="26094" y="663502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7" name="Frihandsfigur 66">
              <a:extLst>
                <a:ext uri="{FF2B5EF4-FFF2-40B4-BE49-F238E27FC236}">
                  <a16:creationId xmlns:a16="http://schemas.microsoft.com/office/drawing/2014/main" id="{AA17E184-C3C6-F88E-5AB4-B78FC0F9A0D7}"/>
                </a:ext>
              </a:extLst>
            </p:cNvPr>
            <p:cNvSpPr/>
            <p:nvPr/>
          </p:nvSpPr>
          <p:spPr>
            <a:xfrm>
              <a:off x="4850280" y="3776961"/>
              <a:ext cx="2736588" cy="1210649"/>
            </a:xfrm>
            <a:custGeom>
              <a:avLst/>
              <a:gdLst>
                <a:gd name="connsiteX0" fmla="*/ 1223635 w 2736588"/>
                <a:gd name="connsiteY0" fmla="*/ 1210650 h 1210649"/>
                <a:gd name="connsiteX1" fmla="*/ 5723 w 2736588"/>
                <a:gd name="connsiteY1" fmla="*/ 624921 h 1210649"/>
                <a:gd name="connsiteX2" fmla="*/ 9816 w 2736588"/>
                <a:gd name="connsiteY2" fmla="*/ 588176 h 1210649"/>
                <a:gd name="connsiteX3" fmla="*/ 46561 w 2736588"/>
                <a:gd name="connsiteY3" fmla="*/ 592269 h 1210649"/>
                <a:gd name="connsiteX4" fmla="*/ 1223635 w 2736588"/>
                <a:gd name="connsiteY4" fmla="*/ 1158388 h 1210649"/>
                <a:gd name="connsiteX5" fmla="*/ 2685148 w 2736588"/>
                <a:gd name="connsiteY5" fmla="*/ 19773 h 1210649"/>
                <a:gd name="connsiteX6" fmla="*/ 2716848 w 2736588"/>
                <a:gd name="connsiteY6" fmla="*/ 829 h 1210649"/>
                <a:gd name="connsiteX7" fmla="*/ 2735792 w 2736588"/>
                <a:gd name="connsiteY7" fmla="*/ 32529 h 1210649"/>
                <a:gd name="connsiteX8" fmla="*/ 1223635 w 2736588"/>
                <a:gd name="connsiteY8" fmla="*/ 1210650 h 121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6588" h="1210649">
                  <a:moveTo>
                    <a:pt x="1223635" y="1210650"/>
                  </a:moveTo>
                  <a:cubicBezTo>
                    <a:pt x="747474" y="1210650"/>
                    <a:pt x="303585" y="997129"/>
                    <a:pt x="5723" y="624921"/>
                  </a:cubicBezTo>
                  <a:cubicBezTo>
                    <a:pt x="-3321" y="613688"/>
                    <a:pt x="-1417" y="597219"/>
                    <a:pt x="9816" y="588176"/>
                  </a:cubicBezTo>
                  <a:cubicBezTo>
                    <a:pt x="20954" y="579133"/>
                    <a:pt x="37422" y="580941"/>
                    <a:pt x="46561" y="592269"/>
                  </a:cubicBezTo>
                  <a:cubicBezTo>
                    <a:pt x="334428" y="952007"/>
                    <a:pt x="763372" y="1158388"/>
                    <a:pt x="1223635" y="1158388"/>
                  </a:cubicBezTo>
                  <a:cubicBezTo>
                    <a:pt x="1915790" y="1158388"/>
                    <a:pt x="2516845" y="690129"/>
                    <a:pt x="2685148" y="19773"/>
                  </a:cubicBezTo>
                  <a:cubicBezTo>
                    <a:pt x="2688670" y="5779"/>
                    <a:pt x="2702569" y="-2788"/>
                    <a:pt x="2716848" y="829"/>
                  </a:cubicBezTo>
                  <a:cubicBezTo>
                    <a:pt x="2730842" y="4351"/>
                    <a:pt x="2739314" y="18535"/>
                    <a:pt x="2735792" y="32529"/>
                  </a:cubicBezTo>
                  <a:cubicBezTo>
                    <a:pt x="2561587" y="726207"/>
                    <a:pt x="1939779" y="1210650"/>
                    <a:pt x="1223635" y="1210650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8" name="Frihandsfigur 67">
              <a:extLst>
                <a:ext uri="{FF2B5EF4-FFF2-40B4-BE49-F238E27FC236}">
                  <a16:creationId xmlns:a16="http://schemas.microsoft.com/office/drawing/2014/main" id="{02219BFC-BDDD-75C5-707F-AFC72C54E34F}"/>
                </a:ext>
              </a:extLst>
            </p:cNvPr>
            <p:cNvSpPr/>
            <p:nvPr/>
          </p:nvSpPr>
          <p:spPr>
            <a:xfrm>
              <a:off x="4558153" y="1869722"/>
              <a:ext cx="2746509" cy="1221910"/>
            </a:xfrm>
            <a:custGeom>
              <a:avLst/>
              <a:gdLst>
                <a:gd name="connsiteX0" fmla="*/ 26166 w 2746509"/>
                <a:gd name="connsiteY0" fmla="*/ 1221910 h 1221910"/>
                <a:gd name="connsiteX1" fmla="*/ 19978 w 2746509"/>
                <a:gd name="connsiteY1" fmla="*/ 1221149 h 1221910"/>
                <a:gd name="connsiteX2" fmla="*/ 749 w 2746509"/>
                <a:gd name="connsiteY2" fmla="*/ 1189640 h 1221910"/>
                <a:gd name="connsiteX3" fmla="*/ 1515667 w 2746509"/>
                <a:gd name="connsiteY3" fmla="*/ 0 h 1221910"/>
                <a:gd name="connsiteX4" fmla="*/ 2740909 w 2746509"/>
                <a:gd name="connsiteY4" fmla="*/ 594867 h 1221910"/>
                <a:gd name="connsiteX5" fmla="*/ 2736530 w 2746509"/>
                <a:gd name="connsiteY5" fmla="*/ 631612 h 1221910"/>
                <a:gd name="connsiteX6" fmla="*/ 2699785 w 2746509"/>
                <a:gd name="connsiteY6" fmla="*/ 627233 h 1221910"/>
                <a:gd name="connsiteX7" fmla="*/ 1515667 w 2746509"/>
                <a:gd name="connsiteY7" fmla="*/ 52262 h 1221910"/>
                <a:gd name="connsiteX8" fmla="*/ 51487 w 2746509"/>
                <a:gd name="connsiteY8" fmla="*/ 1201920 h 1221910"/>
                <a:gd name="connsiteX9" fmla="*/ 26166 w 2746509"/>
                <a:gd name="connsiteY9" fmla="*/ 1221910 h 122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6509" h="1221910">
                  <a:moveTo>
                    <a:pt x="26166" y="1221910"/>
                  </a:moveTo>
                  <a:cubicBezTo>
                    <a:pt x="24167" y="1221910"/>
                    <a:pt x="22072" y="1221720"/>
                    <a:pt x="19978" y="1221149"/>
                  </a:cubicBezTo>
                  <a:cubicBezTo>
                    <a:pt x="5985" y="1217722"/>
                    <a:pt x="-2678" y="1203633"/>
                    <a:pt x="749" y="1189640"/>
                  </a:cubicBezTo>
                  <a:cubicBezTo>
                    <a:pt x="170956" y="489202"/>
                    <a:pt x="793906" y="0"/>
                    <a:pt x="1515667" y="0"/>
                  </a:cubicBezTo>
                  <a:cubicBezTo>
                    <a:pt x="1996396" y="0"/>
                    <a:pt x="2442951" y="216852"/>
                    <a:pt x="2740909" y="594867"/>
                  </a:cubicBezTo>
                  <a:cubicBezTo>
                    <a:pt x="2749857" y="606196"/>
                    <a:pt x="2747858" y="622664"/>
                    <a:pt x="2736530" y="631612"/>
                  </a:cubicBezTo>
                  <a:cubicBezTo>
                    <a:pt x="2725297" y="640465"/>
                    <a:pt x="2708828" y="638561"/>
                    <a:pt x="2699785" y="627233"/>
                  </a:cubicBezTo>
                  <a:cubicBezTo>
                    <a:pt x="2411823" y="261879"/>
                    <a:pt x="1980213" y="52262"/>
                    <a:pt x="1515667" y="52262"/>
                  </a:cubicBezTo>
                  <a:cubicBezTo>
                    <a:pt x="817990" y="52262"/>
                    <a:pt x="215983" y="524995"/>
                    <a:pt x="51487" y="1201920"/>
                  </a:cubicBezTo>
                  <a:cubicBezTo>
                    <a:pt x="48727" y="1213819"/>
                    <a:pt x="37970" y="1221910"/>
                    <a:pt x="26166" y="1221910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grpSp>
          <p:nvGrpSpPr>
            <p:cNvPr id="69" name="Bild 2">
              <a:extLst>
                <a:ext uri="{FF2B5EF4-FFF2-40B4-BE49-F238E27FC236}">
                  <a16:creationId xmlns:a16="http://schemas.microsoft.com/office/drawing/2014/main" id="{AB2F4705-9927-6A84-C7BA-80AA1DEBC30F}"/>
                </a:ext>
              </a:extLst>
            </p:cNvPr>
            <p:cNvGrpSpPr/>
            <p:nvPr/>
          </p:nvGrpSpPr>
          <p:grpSpPr>
            <a:xfrm>
              <a:off x="4573725" y="2518892"/>
              <a:ext cx="3049662" cy="1770448"/>
              <a:chOff x="4573725" y="2518892"/>
              <a:chExt cx="3049662" cy="1770448"/>
            </a:xfrm>
            <a:grpFill/>
          </p:grpSpPr>
          <p:sp>
            <p:nvSpPr>
              <p:cNvPr id="88" name="Frihandsfigur 87">
                <a:extLst>
                  <a:ext uri="{FF2B5EF4-FFF2-40B4-BE49-F238E27FC236}">
                    <a16:creationId xmlns:a16="http://schemas.microsoft.com/office/drawing/2014/main" id="{37D36030-48C9-3C5F-05FE-167C2A64E4A3}"/>
                  </a:ext>
                </a:extLst>
              </p:cNvPr>
              <p:cNvSpPr/>
              <p:nvPr/>
            </p:nvSpPr>
            <p:spPr>
              <a:xfrm>
                <a:off x="4573725" y="3086016"/>
                <a:ext cx="888187" cy="1203325"/>
              </a:xfrm>
              <a:custGeom>
                <a:avLst/>
                <a:gdLst>
                  <a:gd name="connsiteX0" fmla="*/ 888187 w 888187"/>
                  <a:gd name="connsiteY0" fmla="*/ 339747 h 1203325"/>
                  <a:gd name="connsiteX1" fmla="*/ 859629 w 888187"/>
                  <a:gd name="connsiteY1" fmla="*/ 189912 h 1203325"/>
                  <a:gd name="connsiteX2" fmla="*/ 840781 w 888187"/>
                  <a:gd name="connsiteY2" fmla="*/ 155737 h 1203325"/>
                  <a:gd name="connsiteX3" fmla="*/ 678570 w 888187"/>
                  <a:gd name="connsiteY3" fmla="*/ 0 h 1203325"/>
                  <a:gd name="connsiteX4" fmla="*/ 698751 w 888187"/>
                  <a:gd name="connsiteY4" fmla="*/ 12280 h 1203325"/>
                  <a:gd name="connsiteX5" fmla="*/ 780237 w 888187"/>
                  <a:gd name="connsiteY5" fmla="*/ 110615 h 1203325"/>
                  <a:gd name="connsiteX6" fmla="*/ 808795 w 888187"/>
                  <a:gd name="connsiteY6" fmla="*/ 260451 h 1203325"/>
                  <a:gd name="connsiteX7" fmla="*/ 808795 w 888187"/>
                  <a:gd name="connsiteY7" fmla="*/ 263497 h 1203325"/>
                  <a:gd name="connsiteX8" fmla="*/ 777476 w 888187"/>
                  <a:gd name="connsiteY8" fmla="*/ 435417 h 1203325"/>
                  <a:gd name="connsiteX9" fmla="*/ 690374 w 888187"/>
                  <a:gd name="connsiteY9" fmla="*/ 574210 h 1203325"/>
                  <a:gd name="connsiteX10" fmla="*/ 557959 w 888187"/>
                  <a:gd name="connsiteY10" fmla="*/ 675402 h 1203325"/>
                  <a:gd name="connsiteX11" fmla="*/ 390703 w 888187"/>
                  <a:gd name="connsiteY11" fmla="*/ 735945 h 1203325"/>
                  <a:gd name="connsiteX12" fmla="*/ 269617 w 888187"/>
                  <a:gd name="connsiteY12" fmla="*/ 762313 h 1203325"/>
                  <a:gd name="connsiteX13" fmla="*/ 255528 w 888187"/>
                  <a:gd name="connsiteY13" fmla="*/ 779829 h 1203325"/>
                  <a:gd name="connsiteX14" fmla="*/ 255528 w 888187"/>
                  <a:gd name="connsiteY14" fmla="*/ 1052465 h 1203325"/>
                  <a:gd name="connsiteX15" fmla="*/ 241439 w 888187"/>
                  <a:gd name="connsiteY15" fmla="*/ 1069981 h 1203325"/>
                  <a:gd name="connsiteX16" fmla="*/ 11736 w 888187"/>
                  <a:gd name="connsiteY16" fmla="*/ 1119957 h 1203325"/>
                  <a:gd name="connsiteX17" fmla="*/ 4406 w 888187"/>
                  <a:gd name="connsiteY17" fmla="*/ 1144994 h 1203325"/>
                  <a:gd name="connsiteX18" fmla="*/ 57143 w 888187"/>
                  <a:gd name="connsiteY18" fmla="*/ 1197731 h 1203325"/>
                  <a:gd name="connsiteX19" fmla="*/ 74754 w 888187"/>
                  <a:gd name="connsiteY19" fmla="*/ 1202871 h 1203325"/>
                  <a:gd name="connsiteX20" fmla="*/ 319879 w 888187"/>
                  <a:gd name="connsiteY20" fmla="*/ 1149563 h 1203325"/>
                  <a:gd name="connsiteX21" fmla="*/ 334920 w 888187"/>
                  <a:gd name="connsiteY21" fmla="*/ 1130905 h 1203325"/>
                  <a:gd name="connsiteX22" fmla="*/ 334920 w 888187"/>
                  <a:gd name="connsiteY22" fmla="*/ 858936 h 1203325"/>
                  <a:gd name="connsiteX23" fmla="*/ 349008 w 888187"/>
                  <a:gd name="connsiteY23" fmla="*/ 841420 h 1203325"/>
                  <a:gd name="connsiteX24" fmla="*/ 470095 w 888187"/>
                  <a:gd name="connsiteY24" fmla="*/ 815051 h 1203325"/>
                  <a:gd name="connsiteX25" fmla="*/ 637351 w 888187"/>
                  <a:gd name="connsiteY25" fmla="*/ 754508 h 1203325"/>
                  <a:gd name="connsiteX26" fmla="*/ 769766 w 888187"/>
                  <a:gd name="connsiteY26" fmla="*/ 653317 h 1203325"/>
                  <a:gd name="connsiteX27" fmla="*/ 856868 w 888187"/>
                  <a:gd name="connsiteY27" fmla="*/ 514523 h 1203325"/>
                  <a:gd name="connsiteX28" fmla="*/ 888187 w 888187"/>
                  <a:gd name="connsiteY28" fmla="*/ 342603 h 1203325"/>
                  <a:gd name="connsiteX29" fmla="*/ 888187 w 888187"/>
                  <a:gd name="connsiteY29" fmla="*/ 339747 h 120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88187" h="1203325">
                    <a:moveTo>
                      <a:pt x="888187" y="339747"/>
                    </a:moveTo>
                    <a:cubicBezTo>
                      <a:pt x="888187" y="281489"/>
                      <a:pt x="878668" y="231512"/>
                      <a:pt x="859629" y="189912"/>
                    </a:cubicBezTo>
                    <a:cubicBezTo>
                      <a:pt x="854013" y="177727"/>
                      <a:pt x="847730" y="166399"/>
                      <a:pt x="840781" y="155737"/>
                    </a:cubicBezTo>
                    <a:cubicBezTo>
                      <a:pt x="789471" y="70539"/>
                      <a:pt x="726357" y="24465"/>
                      <a:pt x="678570" y="0"/>
                    </a:cubicBezTo>
                    <a:cubicBezTo>
                      <a:pt x="685519" y="3808"/>
                      <a:pt x="692278" y="7901"/>
                      <a:pt x="698751" y="12280"/>
                    </a:cubicBezTo>
                    <a:cubicBezTo>
                      <a:pt x="734068" y="36269"/>
                      <a:pt x="761198" y="69016"/>
                      <a:pt x="780237" y="110615"/>
                    </a:cubicBezTo>
                    <a:cubicBezTo>
                      <a:pt x="799276" y="152215"/>
                      <a:pt x="808795" y="202192"/>
                      <a:pt x="808795" y="260451"/>
                    </a:cubicBezTo>
                    <a:lnTo>
                      <a:pt x="808795" y="263497"/>
                    </a:lnTo>
                    <a:cubicBezTo>
                      <a:pt x="808795" y="325849"/>
                      <a:pt x="798324" y="383156"/>
                      <a:pt x="777476" y="435417"/>
                    </a:cubicBezTo>
                    <a:cubicBezTo>
                      <a:pt x="756534" y="487679"/>
                      <a:pt x="727500" y="533943"/>
                      <a:pt x="690374" y="574210"/>
                    </a:cubicBezTo>
                    <a:cubicBezTo>
                      <a:pt x="653248" y="614477"/>
                      <a:pt x="609078" y="648176"/>
                      <a:pt x="557959" y="675402"/>
                    </a:cubicBezTo>
                    <a:cubicBezTo>
                      <a:pt x="506840" y="702627"/>
                      <a:pt x="451151" y="722808"/>
                      <a:pt x="390703" y="735945"/>
                    </a:cubicBezTo>
                    <a:lnTo>
                      <a:pt x="269617" y="762313"/>
                    </a:lnTo>
                    <a:cubicBezTo>
                      <a:pt x="261430" y="764122"/>
                      <a:pt x="255528" y="771357"/>
                      <a:pt x="255528" y="779829"/>
                    </a:cubicBezTo>
                    <a:lnTo>
                      <a:pt x="255528" y="1052465"/>
                    </a:lnTo>
                    <a:cubicBezTo>
                      <a:pt x="255528" y="1060842"/>
                      <a:pt x="249626" y="1068172"/>
                      <a:pt x="241439" y="1069981"/>
                    </a:cubicBezTo>
                    <a:lnTo>
                      <a:pt x="11736" y="1119957"/>
                    </a:lnTo>
                    <a:cubicBezTo>
                      <a:pt x="217" y="1122433"/>
                      <a:pt x="-3971" y="1136712"/>
                      <a:pt x="4406" y="1144994"/>
                    </a:cubicBezTo>
                    <a:lnTo>
                      <a:pt x="57143" y="1197731"/>
                    </a:lnTo>
                    <a:cubicBezTo>
                      <a:pt x="61713" y="1202300"/>
                      <a:pt x="68376" y="1204299"/>
                      <a:pt x="74754" y="1202871"/>
                    </a:cubicBezTo>
                    <a:lnTo>
                      <a:pt x="319879" y="1149563"/>
                    </a:lnTo>
                    <a:cubicBezTo>
                      <a:pt x="328637" y="1147659"/>
                      <a:pt x="334920" y="1139853"/>
                      <a:pt x="334920" y="1130905"/>
                    </a:cubicBezTo>
                    <a:lnTo>
                      <a:pt x="334920" y="858936"/>
                    </a:lnTo>
                    <a:cubicBezTo>
                      <a:pt x="334920" y="850559"/>
                      <a:pt x="340822" y="843228"/>
                      <a:pt x="349008" y="841420"/>
                    </a:cubicBezTo>
                    <a:lnTo>
                      <a:pt x="470095" y="815051"/>
                    </a:lnTo>
                    <a:cubicBezTo>
                      <a:pt x="530448" y="801914"/>
                      <a:pt x="586232" y="781733"/>
                      <a:pt x="637351" y="754508"/>
                    </a:cubicBezTo>
                    <a:cubicBezTo>
                      <a:pt x="688470" y="727282"/>
                      <a:pt x="732545" y="693583"/>
                      <a:pt x="769766" y="653317"/>
                    </a:cubicBezTo>
                    <a:cubicBezTo>
                      <a:pt x="806892" y="613049"/>
                      <a:pt x="835926" y="566785"/>
                      <a:pt x="856868" y="514523"/>
                    </a:cubicBezTo>
                    <a:cubicBezTo>
                      <a:pt x="877811" y="462262"/>
                      <a:pt x="888187" y="404955"/>
                      <a:pt x="888187" y="342603"/>
                    </a:cubicBezTo>
                    <a:lnTo>
                      <a:pt x="888187" y="339747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9" name="Frihandsfigur 88">
                <a:extLst>
                  <a:ext uri="{FF2B5EF4-FFF2-40B4-BE49-F238E27FC236}">
                    <a16:creationId xmlns:a16="http://schemas.microsoft.com/office/drawing/2014/main" id="{EA45468B-4447-432D-9EDB-1859A3480B79}"/>
                  </a:ext>
                </a:extLst>
              </p:cNvPr>
              <p:cNvSpPr/>
              <p:nvPr/>
            </p:nvSpPr>
            <p:spPr>
              <a:xfrm>
                <a:off x="4829440" y="3309344"/>
                <a:ext cx="282062" cy="308971"/>
              </a:xfrm>
              <a:custGeom>
                <a:avLst/>
                <a:gdLst>
                  <a:gd name="connsiteX0" fmla="*/ 18851 w 282062"/>
                  <a:gd name="connsiteY0" fmla="*/ 308616 h 308971"/>
                  <a:gd name="connsiteX1" fmla="*/ 66924 w 282062"/>
                  <a:gd name="connsiteY1" fmla="*/ 298144 h 308971"/>
                  <a:gd name="connsiteX2" fmla="*/ 79300 w 282062"/>
                  <a:gd name="connsiteY2" fmla="*/ 282818 h 308971"/>
                  <a:gd name="connsiteX3" fmla="*/ 79300 w 282062"/>
                  <a:gd name="connsiteY3" fmla="*/ 125843 h 308971"/>
                  <a:gd name="connsiteX4" fmla="*/ 91580 w 282062"/>
                  <a:gd name="connsiteY4" fmla="*/ 110517 h 308971"/>
                  <a:gd name="connsiteX5" fmla="*/ 207431 w 282062"/>
                  <a:gd name="connsiteY5" fmla="*/ 85291 h 308971"/>
                  <a:gd name="connsiteX6" fmla="*/ 282063 w 282062"/>
                  <a:gd name="connsiteY6" fmla="*/ 81102 h 308971"/>
                  <a:gd name="connsiteX7" fmla="*/ 242367 w 282062"/>
                  <a:gd name="connsiteY7" fmla="*/ 15799 h 308971"/>
                  <a:gd name="connsiteX8" fmla="*/ 128134 w 282062"/>
                  <a:gd name="connsiteY8" fmla="*/ 5994 h 308971"/>
                  <a:gd name="connsiteX9" fmla="*/ 15805 w 282062"/>
                  <a:gd name="connsiteY9" fmla="*/ 30459 h 308971"/>
                  <a:gd name="connsiteX10" fmla="*/ 3 w 282062"/>
                  <a:gd name="connsiteY10" fmla="*/ 50164 h 308971"/>
                  <a:gd name="connsiteX11" fmla="*/ 3 w 282062"/>
                  <a:gd name="connsiteY11" fmla="*/ 293385 h 308971"/>
                  <a:gd name="connsiteX12" fmla="*/ 18851 w 282062"/>
                  <a:gd name="connsiteY12" fmla="*/ 308616 h 30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062" h="308971">
                    <a:moveTo>
                      <a:pt x="18851" y="308616"/>
                    </a:moveTo>
                    <a:lnTo>
                      <a:pt x="66924" y="298144"/>
                    </a:lnTo>
                    <a:cubicBezTo>
                      <a:pt x="74159" y="296621"/>
                      <a:pt x="79300" y="290243"/>
                      <a:pt x="79300" y="282818"/>
                    </a:cubicBezTo>
                    <a:lnTo>
                      <a:pt x="79300" y="125843"/>
                    </a:lnTo>
                    <a:cubicBezTo>
                      <a:pt x="79300" y="118513"/>
                      <a:pt x="84440" y="112135"/>
                      <a:pt x="91580" y="110517"/>
                    </a:cubicBezTo>
                    <a:lnTo>
                      <a:pt x="207431" y="85291"/>
                    </a:lnTo>
                    <a:cubicBezTo>
                      <a:pt x="235894" y="79103"/>
                      <a:pt x="260739" y="77675"/>
                      <a:pt x="282063" y="81102"/>
                    </a:cubicBezTo>
                    <a:cubicBezTo>
                      <a:pt x="277208" y="50830"/>
                      <a:pt x="263976" y="29031"/>
                      <a:pt x="242367" y="15799"/>
                    </a:cubicBezTo>
                    <a:cubicBezTo>
                      <a:pt x="214475" y="-1241"/>
                      <a:pt x="176397" y="-4477"/>
                      <a:pt x="128134" y="5994"/>
                    </a:cubicBezTo>
                    <a:lnTo>
                      <a:pt x="15805" y="30459"/>
                    </a:lnTo>
                    <a:cubicBezTo>
                      <a:pt x="6571" y="32458"/>
                      <a:pt x="3" y="40645"/>
                      <a:pt x="3" y="50164"/>
                    </a:cubicBezTo>
                    <a:lnTo>
                      <a:pt x="3" y="293385"/>
                    </a:lnTo>
                    <a:cubicBezTo>
                      <a:pt x="-188" y="303285"/>
                      <a:pt x="9046" y="310710"/>
                      <a:pt x="18851" y="30861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0" name="Frihandsfigur 89">
                <a:extLst>
                  <a:ext uri="{FF2B5EF4-FFF2-40B4-BE49-F238E27FC236}">
                    <a16:creationId xmlns:a16="http://schemas.microsoft.com/office/drawing/2014/main" id="{D2C25B02-3D69-3FE3-1E90-6A500696DF7B}"/>
                  </a:ext>
                </a:extLst>
              </p:cNvPr>
              <p:cNvSpPr/>
              <p:nvPr/>
            </p:nvSpPr>
            <p:spPr>
              <a:xfrm>
                <a:off x="5693995" y="2813370"/>
                <a:ext cx="596390" cy="501177"/>
              </a:xfrm>
              <a:custGeom>
                <a:avLst/>
                <a:gdLst>
                  <a:gd name="connsiteX0" fmla="*/ 19229 w 596390"/>
                  <a:gd name="connsiteY0" fmla="*/ 500826 h 501177"/>
                  <a:gd name="connsiteX1" fmla="*/ 66921 w 596390"/>
                  <a:gd name="connsiteY1" fmla="*/ 490450 h 501177"/>
                  <a:gd name="connsiteX2" fmla="*/ 79392 w 596390"/>
                  <a:gd name="connsiteY2" fmla="*/ 474933 h 501177"/>
                  <a:gd name="connsiteX3" fmla="*/ 79392 w 596390"/>
                  <a:gd name="connsiteY3" fmla="*/ 435808 h 501177"/>
                  <a:gd name="connsiteX4" fmla="*/ 91862 w 596390"/>
                  <a:gd name="connsiteY4" fmla="*/ 420292 h 501177"/>
                  <a:gd name="connsiteX5" fmla="*/ 583920 w 596390"/>
                  <a:gd name="connsiteY5" fmla="*/ 313198 h 501177"/>
                  <a:gd name="connsiteX6" fmla="*/ 596391 w 596390"/>
                  <a:gd name="connsiteY6" fmla="*/ 297682 h 501177"/>
                  <a:gd name="connsiteX7" fmla="*/ 596391 w 596390"/>
                  <a:gd name="connsiteY7" fmla="*/ 71691 h 501177"/>
                  <a:gd name="connsiteX8" fmla="*/ 590393 w 596390"/>
                  <a:gd name="connsiteY8" fmla="*/ 57317 h 501177"/>
                  <a:gd name="connsiteX9" fmla="*/ 536418 w 596390"/>
                  <a:gd name="connsiteY9" fmla="*/ 3342 h 501177"/>
                  <a:gd name="connsiteX10" fmla="*/ 516998 w 596390"/>
                  <a:gd name="connsiteY10" fmla="*/ 11433 h 501177"/>
                  <a:gd name="connsiteX11" fmla="*/ 516998 w 596390"/>
                  <a:gd name="connsiteY11" fmla="*/ 218385 h 501177"/>
                  <a:gd name="connsiteX12" fmla="*/ 504528 w 596390"/>
                  <a:gd name="connsiteY12" fmla="*/ 233902 h 501177"/>
                  <a:gd name="connsiteX13" fmla="*/ 15993 w 596390"/>
                  <a:gd name="connsiteY13" fmla="*/ 340234 h 501177"/>
                  <a:gd name="connsiteX14" fmla="*/ 0 w 596390"/>
                  <a:gd name="connsiteY14" fmla="*/ 360129 h 501177"/>
                  <a:gd name="connsiteX15" fmla="*/ 0 w 596390"/>
                  <a:gd name="connsiteY15" fmla="*/ 485404 h 501177"/>
                  <a:gd name="connsiteX16" fmla="*/ 19229 w 596390"/>
                  <a:gd name="connsiteY16" fmla="*/ 500826 h 50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6390" h="501177">
                    <a:moveTo>
                      <a:pt x="19229" y="500826"/>
                    </a:moveTo>
                    <a:lnTo>
                      <a:pt x="66921" y="490450"/>
                    </a:lnTo>
                    <a:cubicBezTo>
                      <a:pt x="74251" y="488831"/>
                      <a:pt x="79392" y="482453"/>
                      <a:pt x="79392" y="474933"/>
                    </a:cubicBezTo>
                    <a:lnTo>
                      <a:pt x="79392" y="435808"/>
                    </a:lnTo>
                    <a:cubicBezTo>
                      <a:pt x="79392" y="428383"/>
                      <a:pt x="84627" y="421910"/>
                      <a:pt x="91862" y="420292"/>
                    </a:cubicBezTo>
                    <a:lnTo>
                      <a:pt x="583920" y="313198"/>
                    </a:lnTo>
                    <a:cubicBezTo>
                      <a:pt x="591250" y="311580"/>
                      <a:pt x="596391" y="305202"/>
                      <a:pt x="596391" y="297682"/>
                    </a:cubicBezTo>
                    <a:lnTo>
                      <a:pt x="596391" y="71691"/>
                    </a:lnTo>
                    <a:cubicBezTo>
                      <a:pt x="596391" y="66265"/>
                      <a:pt x="594296" y="61125"/>
                      <a:pt x="590393" y="57317"/>
                    </a:cubicBezTo>
                    <a:lnTo>
                      <a:pt x="536418" y="3342"/>
                    </a:lnTo>
                    <a:cubicBezTo>
                      <a:pt x="529279" y="-3798"/>
                      <a:pt x="516998" y="1248"/>
                      <a:pt x="516998" y="11433"/>
                    </a:cubicBezTo>
                    <a:lnTo>
                      <a:pt x="516998" y="218385"/>
                    </a:lnTo>
                    <a:cubicBezTo>
                      <a:pt x="516998" y="225810"/>
                      <a:pt x="511763" y="232283"/>
                      <a:pt x="504528" y="233902"/>
                    </a:cubicBezTo>
                    <a:lnTo>
                      <a:pt x="15993" y="340234"/>
                    </a:lnTo>
                    <a:cubicBezTo>
                      <a:pt x="6664" y="342233"/>
                      <a:pt x="0" y="350514"/>
                      <a:pt x="0" y="360129"/>
                    </a:cubicBezTo>
                    <a:lnTo>
                      <a:pt x="0" y="485404"/>
                    </a:lnTo>
                    <a:cubicBezTo>
                      <a:pt x="0" y="495400"/>
                      <a:pt x="9329" y="502920"/>
                      <a:pt x="19229" y="50082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1" name="Frihandsfigur 90">
                <a:extLst>
                  <a:ext uri="{FF2B5EF4-FFF2-40B4-BE49-F238E27FC236}">
                    <a16:creationId xmlns:a16="http://schemas.microsoft.com/office/drawing/2014/main" id="{1D18F26C-5246-AC34-E281-1CC734A291B4}"/>
                  </a:ext>
                </a:extLst>
              </p:cNvPr>
              <p:cNvSpPr/>
              <p:nvPr/>
            </p:nvSpPr>
            <p:spPr>
              <a:xfrm>
                <a:off x="5693900" y="3232069"/>
                <a:ext cx="547651" cy="480488"/>
              </a:xfrm>
              <a:custGeom>
                <a:avLst/>
                <a:gdLst>
                  <a:gd name="connsiteX0" fmla="*/ 19039 w 547651"/>
                  <a:gd name="connsiteY0" fmla="*/ 480133 h 480488"/>
                  <a:gd name="connsiteX1" fmla="*/ 67112 w 547651"/>
                  <a:gd name="connsiteY1" fmla="*/ 469661 h 480488"/>
                  <a:gd name="connsiteX2" fmla="*/ 79487 w 547651"/>
                  <a:gd name="connsiteY2" fmla="*/ 454335 h 480488"/>
                  <a:gd name="connsiteX3" fmla="*/ 79487 w 547651"/>
                  <a:gd name="connsiteY3" fmla="*/ 408833 h 480488"/>
                  <a:gd name="connsiteX4" fmla="*/ 91767 w 547651"/>
                  <a:gd name="connsiteY4" fmla="*/ 393506 h 480488"/>
                  <a:gd name="connsiteX5" fmla="*/ 535371 w 547651"/>
                  <a:gd name="connsiteY5" fmla="*/ 296980 h 480488"/>
                  <a:gd name="connsiteX6" fmla="*/ 547651 w 547651"/>
                  <a:gd name="connsiteY6" fmla="*/ 281653 h 480488"/>
                  <a:gd name="connsiteX7" fmla="*/ 547651 w 547651"/>
                  <a:gd name="connsiteY7" fmla="*/ 71941 h 480488"/>
                  <a:gd name="connsiteX8" fmla="*/ 541749 w 547651"/>
                  <a:gd name="connsiteY8" fmla="*/ 57662 h 480488"/>
                  <a:gd name="connsiteX9" fmla="*/ 487393 w 547651"/>
                  <a:gd name="connsiteY9" fmla="*/ 3306 h 480488"/>
                  <a:gd name="connsiteX10" fmla="*/ 468259 w 547651"/>
                  <a:gd name="connsiteY10" fmla="*/ 11207 h 480488"/>
                  <a:gd name="connsiteX11" fmla="*/ 468259 w 547651"/>
                  <a:gd name="connsiteY11" fmla="*/ 202261 h 480488"/>
                  <a:gd name="connsiteX12" fmla="*/ 455979 w 547651"/>
                  <a:gd name="connsiteY12" fmla="*/ 217588 h 480488"/>
                  <a:gd name="connsiteX13" fmla="*/ 15897 w 547651"/>
                  <a:gd name="connsiteY13" fmla="*/ 313353 h 480488"/>
                  <a:gd name="connsiteX14" fmla="*/ 0 w 547651"/>
                  <a:gd name="connsiteY14" fmla="*/ 333058 h 480488"/>
                  <a:gd name="connsiteX15" fmla="*/ 0 w 547651"/>
                  <a:gd name="connsiteY15" fmla="*/ 464711 h 480488"/>
                  <a:gd name="connsiteX16" fmla="*/ 19039 w 547651"/>
                  <a:gd name="connsiteY16" fmla="*/ 480133 h 48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7651" h="480488">
                    <a:moveTo>
                      <a:pt x="19039" y="480133"/>
                    </a:moveTo>
                    <a:lnTo>
                      <a:pt x="67112" y="469661"/>
                    </a:lnTo>
                    <a:cubicBezTo>
                      <a:pt x="74347" y="468138"/>
                      <a:pt x="79487" y="461760"/>
                      <a:pt x="79487" y="454335"/>
                    </a:cubicBezTo>
                    <a:lnTo>
                      <a:pt x="79487" y="408833"/>
                    </a:lnTo>
                    <a:cubicBezTo>
                      <a:pt x="79487" y="401502"/>
                      <a:pt x="84627" y="395125"/>
                      <a:pt x="91767" y="393506"/>
                    </a:cubicBezTo>
                    <a:lnTo>
                      <a:pt x="535371" y="296980"/>
                    </a:lnTo>
                    <a:cubicBezTo>
                      <a:pt x="542606" y="295456"/>
                      <a:pt x="547651" y="289078"/>
                      <a:pt x="547651" y="281653"/>
                    </a:cubicBezTo>
                    <a:lnTo>
                      <a:pt x="547651" y="71941"/>
                    </a:lnTo>
                    <a:cubicBezTo>
                      <a:pt x="547651" y="66610"/>
                      <a:pt x="545557" y="61469"/>
                      <a:pt x="541749" y="57662"/>
                    </a:cubicBezTo>
                    <a:lnTo>
                      <a:pt x="487393" y="3306"/>
                    </a:lnTo>
                    <a:cubicBezTo>
                      <a:pt x="480349" y="-3738"/>
                      <a:pt x="468259" y="1212"/>
                      <a:pt x="468259" y="11207"/>
                    </a:cubicBezTo>
                    <a:lnTo>
                      <a:pt x="468259" y="202261"/>
                    </a:lnTo>
                    <a:cubicBezTo>
                      <a:pt x="468259" y="209591"/>
                      <a:pt x="463119" y="215969"/>
                      <a:pt x="455979" y="217588"/>
                    </a:cubicBezTo>
                    <a:lnTo>
                      <a:pt x="15897" y="313353"/>
                    </a:lnTo>
                    <a:cubicBezTo>
                      <a:pt x="6664" y="315352"/>
                      <a:pt x="0" y="323539"/>
                      <a:pt x="0" y="333058"/>
                    </a:cubicBezTo>
                    <a:lnTo>
                      <a:pt x="0" y="464711"/>
                    </a:lnTo>
                    <a:cubicBezTo>
                      <a:pt x="95" y="474802"/>
                      <a:pt x="9329" y="482227"/>
                      <a:pt x="19039" y="480133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2" name="Frihandsfigur 91">
                <a:extLst>
                  <a:ext uri="{FF2B5EF4-FFF2-40B4-BE49-F238E27FC236}">
                    <a16:creationId xmlns:a16="http://schemas.microsoft.com/office/drawing/2014/main" id="{8976C2FB-37EE-AF19-24DF-1F6EBDE0F33B}"/>
                  </a:ext>
                </a:extLst>
              </p:cNvPr>
              <p:cNvSpPr/>
              <p:nvPr/>
            </p:nvSpPr>
            <p:spPr>
              <a:xfrm>
                <a:off x="5439695" y="3618080"/>
                <a:ext cx="857449" cy="482834"/>
              </a:xfrm>
              <a:custGeom>
                <a:avLst/>
                <a:gdLst>
                  <a:gd name="connsiteX0" fmla="*/ 797382 w 857449"/>
                  <a:gd name="connsiteY0" fmla="*/ 3306 h 482834"/>
                  <a:gd name="connsiteX1" fmla="*/ 778248 w 857449"/>
                  <a:gd name="connsiteY1" fmla="*/ 11207 h 482834"/>
                  <a:gd name="connsiteX2" fmla="*/ 778248 w 857449"/>
                  <a:gd name="connsiteY2" fmla="*/ 220349 h 482834"/>
                  <a:gd name="connsiteX3" fmla="*/ 765873 w 857449"/>
                  <a:gd name="connsiteY3" fmla="*/ 235675 h 482834"/>
                  <a:gd name="connsiteX4" fmla="*/ 10603 w 857449"/>
                  <a:gd name="connsiteY4" fmla="*/ 400075 h 482834"/>
                  <a:gd name="connsiteX5" fmla="*/ 3940 w 857449"/>
                  <a:gd name="connsiteY5" fmla="*/ 422636 h 482834"/>
                  <a:gd name="connsiteX6" fmla="*/ 58581 w 857449"/>
                  <a:gd name="connsiteY6" fmla="*/ 477277 h 482834"/>
                  <a:gd name="connsiteX7" fmla="*/ 76097 w 857449"/>
                  <a:gd name="connsiteY7" fmla="*/ 482418 h 482834"/>
                  <a:gd name="connsiteX8" fmla="*/ 845169 w 857449"/>
                  <a:gd name="connsiteY8" fmla="*/ 315066 h 482834"/>
                  <a:gd name="connsiteX9" fmla="*/ 857449 w 857449"/>
                  <a:gd name="connsiteY9" fmla="*/ 299740 h 482834"/>
                  <a:gd name="connsiteX10" fmla="*/ 857449 w 857449"/>
                  <a:gd name="connsiteY10" fmla="*/ 71941 h 482834"/>
                  <a:gd name="connsiteX11" fmla="*/ 851547 w 857449"/>
                  <a:gd name="connsiteY11" fmla="*/ 57662 h 482834"/>
                  <a:gd name="connsiteX12" fmla="*/ 797382 w 857449"/>
                  <a:gd name="connsiteY12" fmla="*/ 3306 h 48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449" h="482834">
                    <a:moveTo>
                      <a:pt x="797382" y="3306"/>
                    </a:moveTo>
                    <a:cubicBezTo>
                      <a:pt x="790337" y="-3738"/>
                      <a:pt x="778248" y="1212"/>
                      <a:pt x="778248" y="11207"/>
                    </a:cubicBezTo>
                    <a:lnTo>
                      <a:pt x="778248" y="220349"/>
                    </a:lnTo>
                    <a:cubicBezTo>
                      <a:pt x="778248" y="227678"/>
                      <a:pt x="773107" y="234057"/>
                      <a:pt x="765873" y="235675"/>
                    </a:cubicBezTo>
                    <a:lnTo>
                      <a:pt x="10603" y="400075"/>
                    </a:lnTo>
                    <a:cubicBezTo>
                      <a:pt x="227" y="402359"/>
                      <a:pt x="-3581" y="415211"/>
                      <a:pt x="3940" y="422636"/>
                    </a:cubicBezTo>
                    <a:lnTo>
                      <a:pt x="58581" y="477277"/>
                    </a:lnTo>
                    <a:cubicBezTo>
                      <a:pt x="63150" y="481846"/>
                      <a:pt x="69719" y="483750"/>
                      <a:pt x="76097" y="482418"/>
                    </a:cubicBezTo>
                    <a:lnTo>
                      <a:pt x="845169" y="315066"/>
                    </a:lnTo>
                    <a:cubicBezTo>
                      <a:pt x="852404" y="313543"/>
                      <a:pt x="857449" y="307165"/>
                      <a:pt x="857449" y="299740"/>
                    </a:cubicBezTo>
                    <a:lnTo>
                      <a:pt x="857449" y="71941"/>
                    </a:lnTo>
                    <a:cubicBezTo>
                      <a:pt x="857449" y="66610"/>
                      <a:pt x="855355" y="61470"/>
                      <a:pt x="851547" y="57662"/>
                    </a:cubicBezTo>
                    <a:lnTo>
                      <a:pt x="797382" y="3306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3" name="Frihandsfigur 92">
                <a:extLst>
                  <a:ext uri="{FF2B5EF4-FFF2-40B4-BE49-F238E27FC236}">
                    <a16:creationId xmlns:a16="http://schemas.microsoft.com/office/drawing/2014/main" id="{AF34E32B-B779-B483-0D13-CAD9D43B69B5}"/>
                  </a:ext>
                </a:extLst>
              </p:cNvPr>
              <p:cNvSpPr/>
              <p:nvPr/>
            </p:nvSpPr>
            <p:spPr>
              <a:xfrm>
                <a:off x="6366527" y="2697243"/>
                <a:ext cx="888174" cy="1203383"/>
              </a:xfrm>
              <a:custGeom>
                <a:avLst/>
                <a:gdLst>
                  <a:gd name="connsiteX0" fmla="*/ 840863 w 888174"/>
                  <a:gd name="connsiteY0" fmla="*/ 155737 h 1203383"/>
                  <a:gd name="connsiteX1" fmla="*/ 678652 w 888174"/>
                  <a:gd name="connsiteY1" fmla="*/ 0 h 1203383"/>
                  <a:gd name="connsiteX2" fmla="*/ 698833 w 888174"/>
                  <a:gd name="connsiteY2" fmla="*/ 12280 h 1203383"/>
                  <a:gd name="connsiteX3" fmla="*/ 780320 w 888174"/>
                  <a:gd name="connsiteY3" fmla="*/ 110615 h 1203383"/>
                  <a:gd name="connsiteX4" fmla="*/ 808878 w 888174"/>
                  <a:gd name="connsiteY4" fmla="*/ 260451 h 1203383"/>
                  <a:gd name="connsiteX5" fmla="*/ 808878 w 888174"/>
                  <a:gd name="connsiteY5" fmla="*/ 263497 h 1203383"/>
                  <a:gd name="connsiteX6" fmla="*/ 777559 w 888174"/>
                  <a:gd name="connsiteY6" fmla="*/ 435417 h 1203383"/>
                  <a:gd name="connsiteX7" fmla="*/ 690457 w 888174"/>
                  <a:gd name="connsiteY7" fmla="*/ 574210 h 1203383"/>
                  <a:gd name="connsiteX8" fmla="*/ 558042 w 888174"/>
                  <a:gd name="connsiteY8" fmla="*/ 675401 h 1203383"/>
                  <a:gd name="connsiteX9" fmla="*/ 390786 w 888174"/>
                  <a:gd name="connsiteY9" fmla="*/ 735945 h 1203383"/>
                  <a:gd name="connsiteX10" fmla="*/ 269699 w 888174"/>
                  <a:gd name="connsiteY10" fmla="*/ 762313 h 1203383"/>
                  <a:gd name="connsiteX11" fmla="*/ 255610 w 888174"/>
                  <a:gd name="connsiteY11" fmla="*/ 779829 h 1203383"/>
                  <a:gd name="connsiteX12" fmla="*/ 255610 w 888174"/>
                  <a:gd name="connsiteY12" fmla="*/ 1052465 h 1203383"/>
                  <a:gd name="connsiteX13" fmla="*/ 241522 w 888174"/>
                  <a:gd name="connsiteY13" fmla="*/ 1069981 h 1203383"/>
                  <a:gd name="connsiteX14" fmla="*/ 11628 w 888174"/>
                  <a:gd name="connsiteY14" fmla="*/ 1120053 h 1203383"/>
                  <a:gd name="connsiteX15" fmla="*/ 4298 w 888174"/>
                  <a:gd name="connsiteY15" fmla="*/ 1144898 h 1203383"/>
                  <a:gd name="connsiteX16" fmla="*/ 57226 w 888174"/>
                  <a:gd name="connsiteY16" fmla="*/ 1197826 h 1203383"/>
                  <a:gd name="connsiteX17" fmla="*/ 74742 w 888174"/>
                  <a:gd name="connsiteY17" fmla="*/ 1202967 h 1203383"/>
                  <a:gd name="connsiteX18" fmla="*/ 319961 w 888174"/>
                  <a:gd name="connsiteY18" fmla="*/ 1149563 h 1203383"/>
                  <a:gd name="connsiteX19" fmla="*/ 334907 w 888174"/>
                  <a:gd name="connsiteY19" fmla="*/ 1131000 h 1203383"/>
                  <a:gd name="connsiteX20" fmla="*/ 334907 w 888174"/>
                  <a:gd name="connsiteY20" fmla="*/ 859221 h 1203383"/>
                  <a:gd name="connsiteX21" fmla="*/ 348995 w 888174"/>
                  <a:gd name="connsiteY21" fmla="*/ 841705 h 1203383"/>
                  <a:gd name="connsiteX22" fmla="*/ 470082 w 888174"/>
                  <a:gd name="connsiteY22" fmla="*/ 815337 h 1203383"/>
                  <a:gd name="connsiteX23" fmla="*/ 637338 w 888174"/>
                  <a:gd name="connsiteY23" fmla="*/ 754793 h 1203383"/>
                  <a:gd name="connsiteX24" fmla="*/ 769753 w 888174"/>
                  <a:gd name="connsiteY24" fmla="*/ 653602 h 1203383"/>
                  <a:gd name="connsiteX25" fmla="*/ 856856 w 888174"/>
                  <a:gd name="connsiteY25" fmla="*/ 514809 h 1203383"/>
                  <a:gd name="connsiteX26" fmla="*/ 888174 w 888174"/>
                  <a:gd name="connsiteY26" fmla="*/ 342889 h 1203383"/>
                  <a:gd name="connsiteX27" fmla="*/ 888174 w 888174"/>
                  <a:gd name="connsiteY27" fmla="*/ 339843 h 1203383"/>
                  <a:gd name="connsiteX28" fmla="*/ 859616 w 888174"/>
                  <a:gd name="connsiteY28" fmla="*/ 190007 h 1203383"/>
                  <a:gd name="connsiteX29" fmla="*/ 840863 w 888174"/>
                  <a:gd name="connsiteY29" fmla="*/ 155737 h 120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88174" h="1203383">
                    <a:moveTo>
                      <a:pt x="840863" y="155737"/>
                    </a:moveTo>
                    <a:cubicBezTo>
                      <a:pt x="789553" y="70539"/>
                      <a:pt x="726440" y="24465"/>
                      <a:pt x="678652" y="0"/>
                    </a:cubicBezTo>
                    <a:cubicBezTo>
                      <a:pt x="685602" y="3808"/>
                      <a:pt x="692360" y="7901"/>
                      <a:pt x="698833" y="12280"/>
                    </a:cubicBezTo>
                    <a:cubicBezTo>
                      <a:pt x="734151" y="36269"/>
                      <a:pt x="761281" y="69016"/>
                      <a:pt x="780320" y="110615"/>
                    </a:cubicBezTo>
                    <a:cubicBezTo>
                      <a:pt x="799359" y="152215"/>
                      <a:pt x="808878" y="202192"/>
                      <a:pt x="808878" y="260451"/>
                    </a:cubicBezTo>
                    <a:lnTo>
                      <a:pt x="808878" y="263497"/>
                    </a:lnTo>
                    <a:cubicBezTo>
                      <a:pt x="808878" y="325849"/>
                      <a:pt x="798407" y="383156"/>
                      <a:pt x="777559" y="435417"/>
                    </a:cubicBezTo>
                    <a:cubicBezTo>
                      <a:pt x="756616" y="487679"/>
                      <a:pt x="727582" y="533943"/>
                      <a:pt x="690457" y="574210"/>
                    </a:cubicBezTo>
                    <a:cubicBezTo>
                      <a:pt x="653331" y="614477"/>
                      <a:pt x="609161" y="648176"/>
                      <a:pt x="558042" y="675401"/>
                    </a:cubicBezTo>
                    <a:cubicBezTo>
                      <a:pt x="506923" y="702627"/>
                      <a:pt x="451234" y="722808"/>
                      <a:pt x="390786" y="735945"/>
                    </a:cubicBezTo>
                    <a:lnTo>
                      <a:pt x="269699" y="762313"/>
                    </a:lnTo>
                    <a:cubicBezTo>
                      <a:pt x="261512" y="764122"/>
                      <a:pt x="255610" y="771357"/>
                      <a:pt x="255610" y="779829"/>
                    </a:cubicBezTo>
                    <a:lnTo>
                      <a:pt x="255610" y="1052465"/>
                    </a:lnTo>
                    <a:cubicBezTo>
                      <a:pt x="255610" y="1060842"/>
                      <a:pt x="249708" y="1068172"/>
                      <a:pt x="241522" y="1069981"/>
                    </a:cubicBezTo>
                    <a:lnTo>
                      <a:pt x="11628" y="1120053"/>
                    </a:lnTo>
                    <a:cubicBezTo>
                      <a:pt x="205" y="1122528"/>
                      <a:pt x="-3889" y="1136616"/>
                      <a:pt x="4298" y="1144898"/>
                    </a:cubicBezTo>
                    <a:lnTo>
                      <a:pt x="57226" y="1197826"/>
                    </a:lnTo>
                    <a:cubicBezTo>
                      <a:pt x="61795" y="1202395"/>
                      <a:pt x="68364" y="1204299"/>
                      <a:pt x="74742" y="1202967"/>
                    </a:cubicBezTo>
                    <a:lnTo>
                      <a:pt x="319961" y="1149563"/>
                    </a:lnTo>
                    <a:cubicBezTo>
                      <a:pt x="328719" y="1147659"/>
                      <a:pt x="334907" y="1139948"/>
                      <a:pt x="334907" y="1131000"/>
                    </a:cubicBezTo>
                    <a:lnTo>
                      <a:pt x="334907" y="859221"/>
                    </a:lnTo>
                    <a:cubicBezTo>
                      <a:pt x="334907" y="850844"/>
                      <a:pt x="340809" y="843514"/>
                      <a:pt x="348995" y="841705"/>
                    </a:cubicBezTo>
                    <a:lnTo>
                      <a:pt x="470082" y="815337"/>
                    </a:lnTo>
                    <a:cubicBezTo>
                      <a:pt x="530435" y="802200"/>
                      <a:pt x="586219" y="782019"/>
                      <a:pt x="637338" y="754793"/>
                    </a:cubicBezTo>
                    <a:cubicBezTo>
                      <a:pt x="688457" y="727568"/>
                      <a:pt x="732532" y="693869"/>
                      <a:pt x="769753" y="653602"/>
                    </a:cubicBezTo>
                    <a:cubicBezTo>
                      <a:pt x="806879" y="613335"/>
                      <a:pt x="835913" y="567071"/>
                      <a:pt x="856856" y="514809"/>
                    </a:cubicBezTo>
                    <a:cubicBezTo>
                      <a:pt x="877798" y="462548"/>
                      <a:pt x="888174" y="405241"/>
                      <a:pt x="888174" y="342889"/>
                    </a:cubicBezTo>
                    <a:lnTo>
                      <a:pt x="888174" y="339843"/>
                    </a:lnTo>
                    <a:cubicBezTo>
                      <a:pt x="888174" y="281584"/>
                      <a:pt x="878655" y="231607"/>
                      <a:pt x="859616" y="190007"/>
                    </a:cubicBezTo>
                    <a:cubicBezTo>
                      <a:pt x="854095" y="177727"/>
                      <a:pt x="847812" y="166399"/>
                      <a:pt x="840863" y="155737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4" name="Frihandsfigur 93">
                <a:extLst>
                  <a:ext uri="{FF2B5EF4-FFF2-40B4-BE49-F238E27FC236}">
                    <a16:creationId xmlns:a16="http://schemas.microsoft.com/office/drawing/2014/main" id="{8645676D-FA56-3996-223E-5A946D8EE28F}"/>
                  </a:ext>
                </a:extLst>
              </p:cNvPr>
              <p:cNvSpPr/>
              <p:nvPr/>
            </p:nvSpPr>
            <p:spPr>
              <a:xfrm>
                <a:off x="6622231" y="2920572"/>
                <a:ext cx="282060" cy="308971"/>
              </a:xfrm>
              <a:custGeom>
                <a:avLst/>
                <a:gdLst>
                  <a:gd name="connsiteX0" fmla="*/ 18944 w 282060"/>
                  <a:gd name="connsiteY0" fmla="*/ 308616 h 308971"/>
                  <a:gd name="connsiteX1" fmla="*/ 67017 w 282060"/>
                  <a:gd name="connsiteY1" fmla="*/ 298144 h 308971"/>
                  <a:gd name="connsiteX2" fmla="*/ 79297 w 282060"/>
                  <a:gd name="connsiteY2" fmla="*/ 282818 h 308971"/>
                  <a:gd name="connsiteX3" fmla="*/ 79297 w 282060"/>
                  <a:gd name="connsiteY3" fmla="*/ 125843 h 308971"/>
                  <a:gd name="connsiteX4" fmla="*/ 91577 w 282060"/>
                  <a:gd name="connsiteY4" fmla="*/ 110517 h 308971"/>
                  <a:gd name="connsiteX5" fmla="*/ 207429 w 282060"/>
                  <a:gd name="connsiteY5" fmla="*/ 85291 h 308971"/>
                  <a:gd name="connsiteX6" fmla="*/ 282061 w 282060"/>
                  <a:gd name="connsiteY6" fmla="*/ 81102 h 308971"/>
                  <a:gd name="connsiteX7" fmla="*/ 242365 w 282060"/>
                  <a:gd name="connsiteY7" fmla="*/ 15799 h 308971"/>
                  <a:gd name="connsiteX8" fmla="*/ 128132 w 282060"/>
                  <a:gd name="connsiteY8" fmla="*/ 5994 h 308971"/>
                  <a:gd name="connsiteX9" fmla="*/ 15803 w 282060"/>
                  <a:gd name="connsiteY9" fmla="*/ 30459 h 308971"/>
                  <a:gd name="connsiteX10" fmla="*/ 1 w 282060"/>
                  <a:gd name="connsiteY10" fmla="*/ 50164 h 308971"/>
                  <a:gd name="connsiteX11" fmla="*/ 1 w 282060"/>
                  <a:gd name="connsiteY11" fmla="*/ 293385 h 308971"/>
                  <a:gd name="connsiteX12" fmla="*/ 18944 w 282060"/>
                  <a:gd name="connsiteY12" fmla="*/ 308616 h 30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060" h="308971">
                    <a:moveTo>
                      <a:pt x="18944" y="308616"/>
                    </a:moveTo>
                    <a:lnTo>
                      <a:pt x="67017" y="298144"/>
                    </a:lnTo>
                    <a:cubicBezTo>
                      <a:pt x="74252" y="296621"/>
                      <a:pt x="79297" y="290243"/>
                      <a:pt x="79297" y="282818"/>
                    </a:cubicBezTo>
                    <a:lnTo>
                      <a:pt x="79297" y="125843"/>
                    </a:lnTo>
                    <a:cubicBezTo>
                      <a:pt x="79297" y="118513"/>
                      <a:pt x="84438" y="112135"/>
                      <a:pt x="91577" y="110517"/>
                    </a:cubicBezTo>
                    <a:lnTo>
                      <a:pt x="207429" y="85291"/>
                    </a:lnTo>
                    <a:cubicBezTo>
                      <a:pt x="235891" y="79103"/>
                      <a:pt x="260737" y="77675"/>
                      <a:pt x="282061" y="81102"/>
                    </a:cubicBezTo>
                    <a:cubicBezTo>
                      <a:pt x="277206" y="50830"/>
                      <a:pt x="263974" y="29031"/>
                      <a:pt x="242365" y="15799"/>
                    </a:cubicBezTo>
                    <a:cubicBezTo>
                      <a:pt x="214473" y="-1241"/>
                      <a:pt x="176395" y="-4477"/>
                      <a:pt x="128132" y="5994"/>
                    </a:cubicBezTo>
                    <a:lnTo>
                      <a:pt x="15803" y="30459"/>
                    </a:lnTo>
                    <a:cubicBezTo>
                      <a:pt x="6569" y="32458"/>
                      <a:pt x="1" y="40645"/>
                      <a:pt x="1" y="50164"/>
                    </a:cubicBezTo>
                    <a:lnTo>
                      <a:pt x="1" y="293385"/>
                    </a:lnTo>
                    <a:cubicBezTo>
                      <a:pt x="-95" y="303285"/>
                      <a:pt x="9139" y="310710"/>
                      <a:pt x="18944" y="30861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5" name="Frihandsfigur 94">
                <a:extLst>
                  <a:ext uri="{FF2B5EF4-FFF2-40B4-BE49-F238E27FC236}">
                    <a16:creationId xmlns:a16="http://schemas.microsoft.com/office/drawing/2014/main" id="{AE3D0230-3253-7C5B-FC11-1CDED0D9E9E9}"/>
                  </a:ext>
                </a:extLst>
              </p:cNvPr>
              <p:cNvSpPr/>
              <p:nvPr/>
            </p:nvSpPr>
            <p:spPr>
              <a:xfrm>
                <a:off x="7269498" y="2518892"/>
                <a:ext cx="353888" cy="1185386"/>
              </a:xfrm>
              <a:custGeom>
                <a:avLst/>
                <a:gdLst>
                  <a:gd name="connsiteX0" fmla="*/ 293631 w 353888"/>
                  <a:gd name="connsiteY0" fmla="*/ 3384 h 1185386"/>
                  <a:gd name="connsiteX1" fmla="*/ 274021 w 353888"/>
                  <a:gd name="connsiteY1" fmla="*/ 11476 h 1185386"/>
                  <a:gd name="connsiteX2" fmla="*/ 274021 w 353888"/>
                  <a:gd name="connsiteY2" fmla="*/ 112572 h 1185386"/>
                  <a:gd name="connsiteX3" fmla="*/ 274021 w 353888"/>
                  <a:gd name="connsiteY3" fmla="*/ 112667 h 1185386"/>
                  <a:gd name="connsiteX4" fmla="*/ 194058 w 353888"/>
                  <a:gd name="connsiteY4" fmla="*/ 707534 h 1185386"/>
                  <a:gd name="connsiteX5" fmla="*/ 183777 w 353888"/>
                  <a:gd name="connsiteY5" fmla="*/ 718672 h 1185386"/>
                  <a:gd name="connsiteX6" fmla="*/ 86203 w 353888"/>
                  <a:gd name="connsiteY6" fmla="*/ 739900 h 1185386"/>
                  <a:gd name="connsiteX7" fmla="*/ 77350 w 353888"/>
                  <a:gd name="connsiteY7" fmla="*/ 770172 h 1185386"/>
                  <a:gd name="connsiteX8" fmla="*/ 119426 w 353888"/>
                  <a:gd name="connsiteY8" fmla="*/ 812248 h 1185386"/>
                  <a:gd name="connsiteX9" fmla="*/ 135894 w 353888"/>
                  <a:gd name="connsiteY9" fmla="*/ 817103 h 1185386"/>
                  <a:gd name="connsiteX10" fmla="*/ 247557 w 353888"/>
                  <a:gd name="connsiteY10" fmla="*/ 792828 h 1185386"/>
                  <a:gd name="connsiteX11" fmla="*/ 261455 w 353888"/>
                  <a:gd name="connsiteY11" fmla="*/ 804061 h 1185386"/>
                  <a:gd name="connsiteX12" fmla="*/ 261455 w 353888"/>
                  <a:gd name="connsiteY12" fmla="*/ 1032907 h 1185386"/>
                  <a:gd name="connsiteX13" fmla="*/ 247367 w 353888"/>
                  <a:gd name="connsiteY13" fmla="*/ 1050423 h 1185386"/>
                  <a:gd name="connsiteX14" fmla="*/ 11381 w 353888"/>
                  <a:gd name="connsiteY14" fmla="*/ 1101733 h 1185386"/>
                  <a:gd name="connsiteX15" fmla="*/ 4241 w 353888"/>
                  <a:gd name="connsiteY15" fmla="*/ 1126102 h 1185386"/>
                  <a:gd name="connsiteX16" fmla="*/ 57931 w 353888"/>
                  <a:gd name="connsiteY16" fmla="*/ 1179792 h 1185386"/>
                  <a:gd name="connsiteX17" fmla="*/ 75446 w 353888"/>
                  <a:gd name="connsiteY17" fmla="*/ 1184932 h 1185386"/>
                  <a:gd name="connsiteX18" fmla="*/ 326187 w 353888"/>
                  <a:gd name="connsiteY18" fmla="*/ 1130386 h 1185386"/>
                  <a:gd name="connsiteX19" fmla="*/ 341228 w 353888"/>
                  <a:gd name="connsiteY19" fmla="*/ 1111728 h 1185386"/>
                  <a:gd name="connsiteX20" fmla="*/ 341228 w 353888"/>
                  <a:gd name="connsiteY20" fmla="*/ 876789 h 1185386"/>
                  <a:gd name="connsiteX21" fmla="*/ 335992 w 353888"/>
                  <a:gd name="connsiteY21" fmla="*/ 864129 h 1185386"/>
                  <a:gd name="connsiteX22" fmla="*/ 276020 w 353888"/>
                  <a:gd name="connsiteY22" fmla="*/ 804156 h 1185386"/>
                  <a:gd name="connsiteX23" fmla="*/ 272879 w 353888"/>
                  <a:gd name="connsiteY23" fmla="*/ 794732 h 1185386"/>
                  <a:gd name="connsiteX24" fmla="*/ 353889 w 353888"/>
                  <a:gd name="connsiteY24" fmla="*/ 192344 h 1185386"/>
                  <a:gd name="connsiteX25" fmla="*/ 353889 w 353888"/>
                  <a:gd name="connsiteY25" fmla="*/ 192249 h 1185386"/>
                  <a:gd name="connsiteX26" fmla="*/ 353889 w 353888"/>
                  <a:gd name="connsiteY26" fmla="*/ 71924 h 1185386"/>
                  <a:gd name="connsiteX27" fmla="*/ 347892 w 353888"/>
                  <a:gd name="connsiteY27" fmla="*/ 57454 h 1185386"/>
                  <a:gd name="connsiteX28" fmla="*/ 293631 w 353888"/>
                  <a:gd name="connsiteY28" fmla="*/ 3384 h 118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3888" h="1185386">
                    <a:moveTo>
                      <a:pt x="293631" y="3384"/>
                    </a:moveTo>
                    <a:cubicBezTo>
                      <a:pt x="286396" y="-3851"/>
                      <a:pt x="274021" y="1290"/>
                      <a:pt x="274021" y="11476"/>
                    </a:cubicBezTo>
                    <a:lnTo>
                      <a:pt x="274021" y="112572"/>
                    </a:lnTo>
                    <a:cubicBezTo>
                      <a:pt x="274021" y="112572"/>
                      <a:pt x="274021" y="112667"/>
                      <a:pt x="274021" y="112667"/>
                    </a:cubicBezTo>
                    <a:lnTo>
                      <a:pt x="194058" y="707534"/>
                    </a:lnTo>
                    <a:cubicBezTo>
                      <a:pt x="193296" y="713055"/>
                      <a:pt x="189203" y="717435"/>
                      <a:pt x="183777" y="718672"/>
                    </a:cubicBezTo>
                    <a:lnTo>
                      <a:pt x="86203" y="739900"/>
                    </a:lnTo>
                    <a:cubicBezTo>
                      <a:pt x="72305" y="742946"/>
                      <a:pt x="67260" y="760081"/>
                      <a:pt x="77350" y="770172"/>
                    </a:cubicBezTo>
                    <a:lnTo>
                      <a:pt x="119426" y="812248"/>
                    </a:lnTo>
                    <a:cubicBezTo>
                      <a:pt x="123710" y="816532"/>
                      <a:pt x="129897" y="818340"/>
                      <a:pt x="135894" y="817103"/>
                    </a:cubicBezTo>
                    <a:lnTo>
                      <a:pt x="247557" y="792828"/>
                    </a:lnTo>
                    <a:cubicBezTo>
                      <a:pt x="254697" y="791305"/>
                      <a:pt x="261455" y="796731"/>
                      <a:pt x="261455" y="804061"/>
                    </a:cubicBezTo>
                    <a:lnTo>
                      <a:pt x="261455" y="1032907"/>
                    </a:lnTo>
                    <a:cubicBezTo>
                      <a:pt x="261455" y="1041380"/>
                      <a:pt x="255553" y="1048614"/>
                      <a:pt x="247367" y="1050423"/>
                    </a:cubicBezTo>
                    <a:lnTo>
                      <a:pt x="11381" y="1101733"/>
                    </a:lnTo>
                    <a:cubicBezTo>
                      <a:pt x="243" y="1104208"/>
                      <a:pt x="-3850" y="1118011"/>
                      <a:pt x="4241" y="1126102"/>
                    </a:cubicBezTo>
                    <a:lnTo>
                      <a:pt x="57931" y="1179792"/>
                    </a:lnTo>
                    <a:cubicBezTo>
                      <a:pt x="62500" y="1184361"/>
                      <a:pt x="69164" y="1186360"/>
                      <a:pt x="75446" y="1184932"/>
                    </a:cubicBezTo>
                    <a:lnTo>
                      <a:pt x="326187" y="1130386"/>
                    </a:lnTo>
                    <a:cubicBezTo>
                      <a:pt x="334945" y="1128482"/>
                      <a:pt x="341228" y="1120676"/>
                      <a:pt x="341228" y="1111728"/>
                    </a:cubicBezTo>
                    <a:lnTo>
                      <a:pt x="341228" y="876789"/>
                    </a:lnTo>
                    <a:cubicBezTo>
                      <a:pt x="341228" y="872029"/>
                      <a:pt x="339324" y="867460"/>
                      <a:pt x="335992" y="864129"/>
                    </a:cubicBezTo>
                    <a:lnTo>
                      <a:pt x="276020" y="804156"/>
                    </a:lnTo>
                    <a:cubicBezTo>
                      <a:pt x="273545" y="801681"/>
                      <a:pt x="272403" y="798254"/>
                      <a:pt x="272879" y="794732"/>
                    </a:cubicBezTo>
                    <a:lnTo>
                      <a:pt x="353889" y="192344"/>
                    </a:lnTo>
                    <a:cubicBezTo>
                      <a:pt x="353889" y="192344"/>
                      <a:pt x="353889" y="192249"/>
                      <a:pt x="353889" y="192249"/>
                    </a:cubicBezTo>
                    <a:lnTo>
                      <a:pt x="353889" y="71924"/>
                    </a:lnTo>
                    <a:cubicBezTo>
                      <a:pt x="353889" y="66498"/>
                      <a:pt x="351699" y="61357"/>
                      <a:pt x="347892" y="57454"/>
                    </a:cubicBezTo>
                    <a:lnTo>
                      <a:pt x="293631" y="3384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70" name="Bild 2">
              <a:extLst>
                <a:ext uri="{FF2B5EF4-FFF2-40B4-BE49-F238E27FC236}">
                  <a16:creationId xmlns:a16="http://schemas.microsoft.com/office/drawing/2014/main" id="{C317A1A3-72B8-689B-1838-F5B62E9DE8C1}"/>
                </a:ext>
              </a:extLst>
            </p:cNvPr>
            <p:cNvGrpSpPr/>
            <p:nvPr/>
          </p:nvGrpSpPr>
          <p:grpSpPr>
            <a:xfrm>
              <a:off x="4820238" y="2038147"/>
              <a:ext cx="2147780" cy="877376"/>
              <a:chOff x="4820238" y="2038147"/>
              <a:chExt cx="2147780" cy="877376"/>
            </a:xfrm>
            <a:grpFill/>
          </p:grpSpPr>
          <p:sp>
            <p:nvSpPr>
              <p:cNvPr id="78" name="Frihandsfigur 77">
                <a:extLst>
                  <a:ext uri="{FF2B5EF4-FFF2-40B4-BE49-F238E27FC236}">
                    <a16:creationId xmlns:a16="http://schemas.microsoft.com/office/drawing/2014/main" id="{8B7D6113-9302-0E36-48C2-14FABF1BE7AA}"/>
                  </a:ext>
                </a:extLst>
              </p:cNvPr>
              <p:cNvSpPr/>
              <p:nvPr/>
            </p:nvSpPr>
            <p:spPr>
              <a:xfrm>
                <a:off x="4820238" y="2728684"/>
                <a:ext cx="189678" cy="186839"/>
              </a:xfrm>
              <a:custGeom>
                <a:avLst/>
                <a:gdLst>
                  <a:gd name="connsiteX0" fmla="*/ 49948 w 189678"/>
                  <a:gd name="connsiteY0" fmla="*/ 175130 h 186839"/>
                  <a:gd name="connsiteX1" fmla="*/ 49567 w 189678"/>
                  <a:gd name="connsiteY1" fmla="*/ 174940 h 186839"/>
                  <a:gd name="connsiteX2" fmla="*/ 11585 w 189678"/>
                  <a:gd name="connsiteY2" fmla="*/ 48142 h 186839"/>
                  <a:gd name="connsiteX3" fmla="*/ 55755 w 189678"/>
                  <a:gd name="connsiteY3" fmla="*/ 2068 h 186839"/>
                  <a:gd name="connsiteX4" fmla="*/ 73651 w 189678"/>
                  <a:gd name="connsiteY4" fmla="*/ 2258 h 186839"/>
                  <a:gd name="connsiteX5" fmla="*/ 81743 w 189678"/>
                  <a:gd name="connsiteY5" fmla="*/ 28627 h 186839"/>
                  <a:gd name="connsiteX6" fmla="*/ 72414 w 189678"/>
                  <a:gd name="connsiteY6" fmla="*/ 37385 h 186839"/>
                  <a:gd name="connsiteX7" fmla="*/ 43189 w 189678"/>
                  <a:gd name="connsiteY7" fmla="*/ 66324 h 186839"/>
                  <a:gd name="connsiteX8" fmla="*/ 68416 w 189678"/>
                  <a:gd name="connsiteY8" fmla="*/ 138100 h 186839"/>
                  <a:gd name="connsiteX9" fmla="*/ 68892 w 189678"/>
                  <a:gd name="connsiteY9" fmla="*/ 138290 h 186839"/>
                  <a:gd name="connsiteX10" fmla="*/ 144761 w 189678"/>
                  <a:gd name="connsiteY10" fmla="*/ 116967 h 186839"/>
                  <a:gd name="connsiteX11" fmla="*/ 152662 w 189678"/>
                  <a:gd name="connsiteY11" fmla="*/ 78984 h 186839"/>
                  <a:gd name="connsiteX12" fmla="*/ 130006 w 189678"/>
                  <a:gd name="connsiteY12" fmla="*/ 66990 h 186839"/>
                  <a:gd name="connsiteX13" fmla="*/ 117441 w 189678"/>
                  <a:gd name="connsiteY13" fmla="*/ 90598 h 186839"/>
                  <a:gd name="connsiteX14" fmla="*/ 94404 w 189678"/>
                  <a:gd name="connsiteY14" fmla="*/ 97928 h 186839"/>
                  <a:gd name="connsiteX15" fmla="*/ 87264 w 189678"/>
                  <a:gd name="connsiteY15" fmla="*/ 74701 h 186839"/>
                  <a:gd name="connsiteX16" fmla="*/ 108397 w 189678"/>
                  <a:gd name="connsiteY16" fmla="*/ 34814 h 186839"/>
                  <a:gd name="connsiteX17" fmla="*/ 135147 w 189678"/>
                  <a:gd name="connsiteY17" fmla="*/ 26533 h 186839"/>
                  <a:gd name="connsiteX18" fmla="*/ 173700 w 189678"/>
                  <a:gd name="connsiteY18" fmla="*/ 46999 h 186839"/>
                  <a:gd name="connsiteX19" fmla="*/ 189407 w 189678"/>
                  <a:gd name="connsiteY19" fmla="*/ 71083 h 186839"/>
                  <a:gd name="connsiteX20" fmla="*/ 175890 w 189678"/>
                  <a:gd name="connsiteY20" fmla="*/ 135054 h 186839"/>
                  <a:gd name="connsiteX21" fmla="*/ 49948 w 189678"/>
                  <a:gd name="connsiteY21" fmla="*/ 175130 h 18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9678" h="186839">
                    <a:moveTo>
                      <a:pt x="49948" y="175130"/>
                    </a:moveTo>
                    <a:lnTo>
                      <a:pt x="49567" y="174940"/>
                    </a:lnTo>
                    <a:cubicBezTo>
                      <a:pt x="4445" y="151046"/>
                      <a:pt x="-13927" y="96214"/>
                      <a:pt x="11585" y="48142"/>
                    </a:cubicBezTo>
                    <a:cubicBezTo>
                      <a:pt x="24341" y="24153"/>
                      <a:pt x="38239" y="11111"/>
                      <a:pt x="55755" y="2068"/>
                    </a:cubicBezTo>
                    <a:cubicBezTo>
                      <a:pt x="60038" y="-27"/>
                      <a:pt x="66892" y="-1359"/>
                      <a:pt x="73651" y="2258"/>
                    </a:cubicBezTo>
                    <a:cubicBezTo>
                      <a:pt x="83266" y="7303"/>
                      <a:pt x="86788" y="19107"/>
                      <a:pt x="81743" y="28627"/>
                    </a:cubicBezTo>
                    <a:cubicBezTo>
                      <a:pt x="79077" y="33577"/>
                      <a:pt x="75555" y="35861"/>
                      <a:pt x="72414" y="37385"/>
                    </a:cubicBezTo>
                    <a:cubicBezTo>
                      <a:pt x="60610" y="43287"/>
                      <a:pt x="51090" y="51378"/>
                      <a:pt x="43189" y="66324"/>
                    </a:cubicBezTo>
                    <a:cubicBezTo>
                      <a:pt x="29672" y="91740"/>
                      <a:pt x="41476" y="123821"/>
                      <a:pt x="68416" y="138100"/>
                    </a:cubicBezTo>
                    <a:lnTo>
                      <a:pt x="68892" y="138290"/>
                    </a:lnTo>
                    <a:cubicBezTo>
                      <a:pt x="97926" y="153712"/>
                      <a:pt x="129816" y="145049"/>
                      <a:pt x="144761" y="116967"/>
                    </a:cubicBezTo>
                    <a:cubicBezTo>
                      <a:pt x="151520" y="104211"/>
                      <a:pt x="154376" y="91264"/>
                      <a:pt x="152662" y="78984"/>
                    </a:cubicBezTo>
                    <a:lnTo>
                      <a:pt x="130006" y="66990"/>
                    </a:lnTo>
                    <a:lnTo>
                      <a:pt x="117441" y="90598"/>
                    </a:lnTo>
                    <a:cubicBezTo>
                      <a:pt x="113062" y="98975"/>
                      <a:pt x="102781" y="102307"/>
                      <a:pt x="94404" y="97928"/>
                    </a:cubicBezTo>
                    <a:cubicBezTo>
                      <a:pt x="86027" y="93454"/>
                      <a:pt x="82790" y="82982"/>
                      <a:pt x="87264" y="74701"/>
                    </a:cubicBezTo>
                    <a:lnTo>
                      <a:pt x="108397" y="34814"/>
                    </a:lnTo>
                    <a:cubicBezTo>
                      <a:pt x="113538" y="25009"/>
                      <a:pt x="125342" y="21392"/>
                      <a:pt x="135147" y="26533"/>
                    </a:cubicBezTo>
                    <a:lnTo>
                      <a:pt x="173700" y="46999"/>
                    </a:lnTo>
                    <a:cubicBezTo>
                      <a:pt x="183886" y="52425"/>
                      <a:pt x="188836" y="60041"/>
                      <a:pt x="189407" y="71083"/>
                    </a:cubicBezTo>
                    <a:cubicBezTo>
                      <a:pt x="190550" y="88218"/>
                      <a:pt x="188455" y="111255"/>
                      <a:pt x="175890" y="135054"/>
                    </a:cubicBezTo>
                    <a:cubicBezTo>
                      <a:pt x="149616" y="184459"/>
                      <a:pt x="96879" y="200071"/>
                      <a:pt x="49948" y="175130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9" name="Frihandsfigur 78">
                <a:extLst>
                  <a:ext uri="{FF2B5EF4-FFF2-40B4-BE49-F238E27FC236}">
                    <a16:creationId xmlns:a16="http://schemas.microsoft.com/office/drawing/2014/main" id="{E965EC09-1DE7-7F94-4A09-4113195F4C08}"/>
                  </a:ext>
                </a:extLst>
              </p:cNvPr>
              <p:cNvSpPr/>
              <p:nvPr/>
            </p:nvSpPr>
            <p:spPr>
              <a:xfrm>
                <a:off x="4953823" y="2502063"/>
                <a:ext cx="211766" cy="205223"/>
              </a:xfrm>
              <a:custGeom>
                <a:avLst/>
                <a:gdLst>
                  <a:gd name="connsiteX0" fmla="*/ 115510 w 211766"/>
                  <a:gd name="connsiteY0" fmla="*/ 200702 h 205223"/>
                  <a:gd name="connsiteX1" fmla="*/ 7274 w 211766"/>
                  <a:gd name="connsiteY1" fmla="*/ 111314 h 205223"/>
                  <a:gd name="connsiteX2" fmla="*/ 4609 w 211766"/>
                  <a:gd name="connsiteY2" fmla="*/ 83423 h 205223"/>
                  <a:gd name="connsiteX3" fmla="*/ 68103 w 211766"/>
                  <a:gd name="connsiteY3" fmla="*/ 6411 h 205223"/>
                  <a:gd name="connsiteX4" fmla="*/ 93044 w 211766"/>
                  <a:gd name="connsiteY4" fmla="*/ 4031 h 205223"/>
                  <a:gd name="connsiteX5" fmla="*/ 95233 w 211766"/>
                  <a:gd name="connsiteY5" fmla="*/ 28781 h 205223"/>
                  <a:gd name="connsiteX6" fmla="*/ 44209 w 211766"/>
                  <a:gd name="connsiteY6" fmla="*/ 90657 h 205223"/>
                  <a:gd name="connsiteX7" fmla="*/ 72387 w 211766"/>
                  <a:gd name="connsiteY7" fmla="*/ 113885 h 205223"/>
                  <a:gd name="connsiteX8" fmla="*/ 116081 w 211766"/>
                  <a:gd name="connsiteY8" fmla="*/ 60957 h 205223"/>
                  <a:gd name="connsiteX9" fmla="*/ 141022 w 211766"/>
                  <a:gd name="connsiteY9" fmla="*/ 58577 h 205223"/>
                  <a:gd name="connsiteX10" fmla="*/ 143211 w 211766"/>
                  <a:gd name="connsiteY10" fmla="*/ 83327 h 205223"/>
                  <a:gd name="connsiteX11" fmla="*/ 99517 w 211766"/>
                  <a:gd name="connsiteY11" fmla="*/ 136350 h 205223"/>
                  <a:gd name="connsiteX12" fmla="*/ 128646 w 211766"/>
                  <a:gd name="connsiteY12" fmla="*/ 160339 h 205223"/>
                  <a:gd name="connsiteX13" fmla="*/ 180527 w 211766"/>
                  <a:gd name="connsiteY13" fmla="*/ 97511 h 205223"/>
                  <a:gd name="connsiteX14" fmla="*/ 205468 w 211766"/>
                  <a:gd name="connsiteY14" fmla="*/ 95131 h 205223"/>
                  <a:gd name="connsiteX15" fmla="*/ 207657 w 211766"/>
                  <a:gd name="connsiteY15" fmla="*/ 119977 h 205223"/>
                  <a:gd name="connsiteX16" fmla="*/ 143306 w 211766"/>
                  <a:gd name="connsiteY16" fmla="*/ 197846 h 205223"/>
                  <a:gd name="connsiteX17" fmla="*/ 115510 w 211766"/>
                  <a:gd name="connsiteY17" fmla="*/ 200702 h 20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766" h="205223">
                    <a:moveTo>
                      <a:pt x="115510" y="200702"/>
                    </a:moveTo>
                    <a:lnTo>
                      <a:pt x="7274" y="111314"/>
                    </a:lnTo>
                    <a:cubicBezTo>
                      <a:pt x="-1293" y="104270"/>
                      <a:pt x="-2436" y="91990"/>
                      <a:pt x="4609" y="83423"/>
                    </a:cubicBezTo>
                    <a:lnTo>
                      <a:pt x="68103" y="6411"/>
                    </a:lnTo>
                    <a:cubicBezTo>
                      <a:pt x="74291" y="-1110"/>
                      <a:pt x="85524" y="-2157"/>
                      <a:pt x="93044" y="4031"/>
                    </a:cubicBezTo>
                    <a:cubicBezTo>
                      <a:pt x="100564" y="10218"/>
                      <a:pt x="101421" y="21356"/>
                      <a:pt x="95233" y="28781"/>
                    </a:cubicBezTo>
                    <a:lnTo>
                      <a:pt x="44209" y="90657"/>
                    </a:lnTo>
                    <a:lnTo>
                      <a:pt x="72387" y="113885"/>
                    </a:lnTo>
                    <a:lnTo>
                      <a:pt x="116081" y="60957"/>
                    </a:lnTo>
                    <a:cubicBezTo>
                      <a:pt x="122268" y="53341"/>
                      <a:pt x="133501" y="52389"/>
                      <a:pt x="141022" y="58577"/>
                    </a:cubicBezTo>
                    <a:cubicBezTo>
                      <a:pt x="148637" y="64764"/>
                      <a:pt x="149399" y="75807"/>
                      <a:pt x="143211" y="83327"/>
                    </a:cubicBezTo>
                    <a:lnTo>
                      <a:pt x="99517" y="136350"/>
                    </a:lnTo>
                    <a:lnTo>
                      <a:pt x="128646" y="160339"/>
                    </a:lnTo>
                    <a:lnTo>
                      <a:pt x="180527" y="97511"/>
                    </a:lnTo>
                    <a:cubicBezTo>
                      <a:pt x="186715" y="89991"/>
                      <a:pt x="197948" y="88849"/>
                      <a:pt x="205468" y="95131"/>
                    </a:cubicBezTo>
                    <a:cubicBezTo>
                      <a:pt x="212988" y="101319"/>
                      <a:pt x="213845" y="112361"/>
                      <a:pt x="207657" y="119977"/>
                    </a:cubicBezTo>
                    <a:lnTo>
                      <a:pt x="143306" y="197846"/>
                    </a:lnTo>
                    <a:cubicBezTo>
                      <a:pt x="136262" y="206508"/>
                      <a:pt x="123982" y="207651"/>
                      <a:pt x="115510" y="200702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0" name="Frihandsfigur 79">
                <a:extLst>
                  <a:ext uri="{FF2B5EF4-FFF2-40B4-BE49-F238E27FC236}">
                    <a16:creationId xmlns:a16="http://schemas.microsoft.com/office/drawing/2014/main" id="{BCEAF427-EB1B-B8F9-51E5-766FE5EFA797}"/>
                  </a:ext>
                </a:extLst>
              </p:cNvPr>
              <p:cNvSpPr/>
              <p:nvPr/>
            </p:nvSpPr>
            <p:spPr>
              <a:xfrm>
                <a:off x="5131468" y="2308706"/>
                <a:ext cx="222987" cy="227138"/>
              </a:xfrm>
              <a:custGeom>
                <a:avLst/>
                <a:gdLst>
                  <a:gd name="connsiteX0" fmla="*/ 4500 w 222987"/>
                  <a:gd name="connsiteY0" fmla="*/ 108952 h 227138"/>
                  <a:gd name="connsiteX1" fmla="*/ 7260 w 222987"/>
                  <a:gd name="connsiteY1" fmla="*/ 81061 h 227138"/>
                  <a:gd name="connsiteX2" fmla="*/ 10497 w 222987"/>
                  <a:gd name="connsiteY2" fmla="*/ 78490 h 227138"/>
                  <a:gd name="connsiteX3" fmla="*/ 33819 w 222987"/>
                  <a:gd name="connsiteY3" fmla="*/ 74492 h 227138"/>
                  <a:gd name="connsiteX4" fmla="*/ 156334 w 222987"/>
                  <a:gd name="connsiteY4" fmla="*/ 103907 h 227138"/>
                  <a:gd name="connsiteX5" fmla="*/ 97695 w 222987"/>
                  <a:gd name="connsiteY5" fmla="*/ 31941 h 227138"/>
                  <a:gd name="connsiteX6" fmla="*/ 100455 w 222987"/>
                  <a:gd name="connsiteY6" fmla="*/ 4429 h 227138"/>
                  <a:gd name="connsiteX7" fmla="*/ 127966 w 222987"/>
                  <a:gd name="connsiteY7" fmla="*/ 7190 h 227138"/>
                  <a:gd name="connsiteX8" fmla="*/ 218496 w 222987"/>
                  <a:gd name="connsiteY8" fmla="*/ 118186 h 227138"/>
                  <a:gd name="connsiteX9" fmla="*/ 215640 w 222987"/>
                  <a:gd name="connsiteY9" fmla="*/ 146078 h 227138"/>
                  <a:gd name="connsiteX10" fmla="*/ 214688 w 222987"/>
                  <a:gd name="connsiteY10" fmla="*/ 146840 h 227138"/>
                  <a:gd name="connsiteX11" fmla="*/ 191461 w 222987"/>
                  <a:gd name="connsiteY11" fmla="*/ 150933 h 227138"/>
                  <a:gd name="connsiteX12" fmla="*/ 64377 w 222987"/>
                  <a:gd name="connsiteY12" fmla="*/ 120471 h 227138"/>
                  <a:gd name="connsiteX13" fmla="*/ 125301 w 222987"/>
                  <a:gd name="connsiteY13" fmla="*/ 195198 h 227138"/>
                  <a:gd name="connsiteX14" fmla="*/ 122540 w 222987"/>
                  <a:gd name="connsiteY14" fmla="*/ 222709 h 227138"/>
                  <a:gd name="connsiteX15" fmla="*/ 95029 w 222987"/>
                  <a:gd name="connsiteY15" fmla="*/ 219949 h 227138"/>
                  <a:gd name="connsiteX16" fmla="*/ 4500 w 222987"/>
                  <a:gd name="connsiteY16" fmla="*/ 108952 h 22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2987" h="227138">
                    <a:moveTo>
                      <a:pt x="4500" y="108952"/>
                    </a:moveTo>
                    <a:cubicBezTo>
                      <a:pt x="-2450" y="100385"/>
                      <a:pt x="-1212" y="88105"/>
                      <a:pt x="7260" y="81061"/>
                    </a:cubicBezTo>
                    <a:lnTo>
                      <a:pt x="10497" y="78490"/>
                    </a:lnTo>
                    <a:cubicBezTo>
                      <a:pt x="17922" y="72493"/>
                      <a:pt x="25252" y="72493"/>
                      <a:pt x="33819" y="74492"/>
                    </a:cubicBezTo>
                    <a:lnTo>
                      <a:pt x="156334" y="103907"/>
                    </a:lnTo>
                    <a:lnTo>
                      <a:pt x="97695" y="31941"/>
                    </a:lnTo>
                    <a:cubicBezTo>
                      <a:pt x="90841" y="23563"/>
                      <a:pt x="92078" y="11283"/>
                      <a:pt x="100455" y="4429"/>
                    </a:cubicBezTo>
                    <a:cubicBezTo>
                      <a:pt x="108832" y="-2425"/>
                      <a:pt x="121112" y="-1187"/>
                      <a:pt x="127966" y="7190"/>
                    </a:cubicBezTo>
                    <a:lnTo>
                      <a:pt x="218496" y="118186"/>
                    </a:lnTo>
                    <a:cubicBezTo>
                      <a:pt x="225445" y="126754"/>
                      <a:pt x="224207" y="139034"/>
                      <a:pt x="215640" y="146078"/>
                    </a:cubicBezTo>
                    <a:lnTo>
                      <a:pt x="214688" y="146840"/>
                    </a:lnTo>
                    <a:cubicBezTo>
                      <a:pt x="207358" y="152932"/>
                      <a:pt x="200028" y="152837"/>
                      <a:pt x="191461" y="150933"/>
                    </a:cubicBezTo>
                    <a:lnTo>
                      <a:pt x="64377" y="120471"/>
                    </a:lnTo>
                    <a:lnTo>
                      <a:pt x="125301" y="195198"/>
                    </a:lnTo>
                    <a:cubicBezTo>
                      <a:pt x="132060" y="203575"/>
                      <a:pt x="130917" y="215855"/>
                      <a:pt x="122540" y="222709"/>
                    </a:cubicBezTo>
                    <a:cubicBezTo>
                      <a:pt x="114163" y="229563"/>
                      <a:pt x="101883" y="228326"/>
                      <a:pt x="95029" y="219949"/>
                    </a:cubicBezTo>
                    <a:lnTo>
                      <a:pt x="4500" y="108952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1" name="Frihandsfigur 80">
                <a:extLst>
                  <a:ext uri="{FF2B5EF4-FFF2-40B4-BE49-F238E27FC236}">
                    <a16:creationId xmlns:a16="http://schemas.microsoft.com/office/drawing/2014/main" id="{1BF74FDA-F1A8-D81C-739D-CB2309F97026}"/>
                  </a:ext>
                </a:extLst>
              </p:cNvPr>
              <p:cNvSpPr/>
              <p:nvPr/>
            </p:nvSpPr>
            <p:spPr>
              <a:xfrm>
                <a:off x="5370669" y="2170432"/>
                <a:ext cx="192728" cy="209622"/>
              </a:xfrm>
              <a:custGeom>
                <a:avLst/>
                <a:gdLst>
                  <a:gd name="connsiteX0" fmla="*/ 67540 w 192728"/>
                  <a:gd name="connsiteY0" fmla="*/ 199058 h 209622"/>
                  <a:gd name="connsiteX1" fmla="*/ 2333 w 192728"/>
                  <a:gd name="connsiteY1" fmla="*/ 75021 h 209622"/>
                  <a:gd name="connsiteX2" fmla="*/ 10614 w 192728"/>
                  <a:gd name="connsiteY2" fmla="*/ 48366 h 209622"/>
                  <a:gd name="connsiteX3" fmla="*/ 98764 w 192728"/>
                  <a:gd name="connsiteY3" fmla="*/ 2007 h 209622"/>
                  <a:gd name="connsiteX4" fmla="*/ 122658 w 192728"/>
                  <a:gd name="connsiteY4" fmla="*/ 9432 h 209622"/>
                  <a:gd name="connsiteX5" fmla="*/ 115042 w 192728"/>
                  <a:gd name="connsiteY5" fmla="*/ 33135 h 209622"/>
                  <a:gd name="connsiteX6" fmla="*/ 44123 w 192728"/>
                  <a:gd name="connsiteY6" fmla="*/ 70356 h 209622"/>
                  <a:gd name="connsiteX7" fmla="*/ 61067 w 192728"/>
                  <a:gd name="connsiteY7" fmla="*/ 102627 h 209622"/>
                  <a:gd name="connsiteX8" fmla="*/ 121706 w 192728"/>
                  <a:gd name="connsiteY8" fmla="*/ 70737 h 209622"/>
                  <a:gd name="connsiteX9" fmla="*/ 145600 w 192728"/>
                  <a:gd name="connsiteY9" fmla="*/ 78162 h 209622"/>
                  <a:gd name="connsiteX10" fmla="*/ 137984 w 192728"/>
                  <a:gd name="connsiteY10" fmla="*/ 101865 h 209622"/>
                  <a:gd name="connsiteX11" fmla="*/ 77345 w 192728"/>
                  <a:gd name="connsiteY11" fmla="*/ 133755 h 209622"/>
                  <a:gd name="connsiteX12" fmla="*/ 94861 w 192728"/>
                  <a:gd name="connsiteY12" fmla="*/ 167168 h 209622"/>
                  <a:gd name="connsiteX13" fmla="*/ 166828 w 192728"/>
                  <a:gd name="connsiteY13" fmla="*/ 129281 h 209622"/>
                  <a:gd name="connsiteX14" fmla="*/ 190721 w 192728"/>
                  <a:gd name="connsiteY14" fmla="*/ 136706 h 209622"/>
                  <a:gd name="connsiteX15" fmla="*/ 183106 w 192728"/>
                  <a:gd name="connsiteY15" fmla="*/ 160314 h 209622"/>
                  <a:gd name="connsiteX16" fmla="*/ 93814 w 192728"/>
                  <a:gd name="connsiteY16" fmla="*/ 207245 h 209622"/>
                  <a:gd name="connsiteX17" fmla="*/ 67540 w 192728"/>
                  <a:gd name="connsiteY17" fmla="*/ 199058 h 20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2728" h="209622">
                    <a:moveTo>
                      <a:pt x="67540" y="199058"/>
                    </a:moveTo>
                    <a:lnTo>
                      <a:pt x="2333" y="75021"/>
                    </a:lnTo>
                    <a:cubicBezTo>
                      <a:pt x="-2808" y="65311"/>
                      <a:pt x="809" y="53507"/>
                      <a:pt x="10614" y="48366"/>
                    </a:cubicBezTo>
                    <a:lnTo>
                      <a:pt x="98764" y="2007"/>
                    </a:lnTo>
                    <a:cubicBezTo>
                      <a:pt x="107427" y="-2467"/>
                      <a:pt x="118184" y="769"/>
                      <a:pt x="122658" y="9432"/>
                    </a:cubicBezTo>
                    <a:cubicBezTo>
                      <a:pt x="127132" y="17999"/>
                      <a:pt x="123705" y="28566"/>
                      <a:pt x="115042" y="33135"/>
                    </a:cubicBezTo>
                    <a:lnTo>
                      <a:pt x="44123" y="70356"/>
                    </a:lnTo>
                    <a:lnTo>
                      <a:pt x="61067" y="102627"/>
                    </a:lnTo>
                    <a:lnTo>
                      <a:pt x="121706" y="70737"/>
                    </a:lnTo>
                    <a:cubicBezTo>
                      <a:pt x="130368" y="66168"/>
                      <a:pt x="141030" y="69499"/>
                      <a:pt x="145600" y="78162"/>
                    </a:cubicBezTo>
                    <a:cubicBezTo>
                      <a:pt x="150169" y="86825"/>
                      <a:pt x="146647" y="97296"/>
                      <a:pt x="137984" y="101865"/>
                    </a:cubicBezTo>
                    <a:lnTo>
                      <a:pt x="77345" y="133755"/>
                    </a:lnTo>
                    <a:lnTo>
                      <a:pt x="94861" y="167168"/>
                    </a:lnTo>
                    <a:lnTo>
                      <a:pt x="166828" y="129281"/>
                    </a:lnTo>
                    <a:cubicBezTo>
                      <a:pt x="175490" y="124807"/>
                      <a:pt x="186247" y="128044"/>
                      <a:pt x="190721" y="136706"/>
                    </a:cubicBezTo>
                    <a:cubicBezTo>
                      <a:pt x="195291" y="145274"/>
                      <a:pt x="191769" y="155840"/>
                      <a:pt x="183106" y="160314"/>
                    </a:cubicBezTo>
                    <a:lnTo>
                      <a:pt x="93814" y="207245"/>
                    </a:lnTo>
                    <a:cubicBezTo>
                      <a:pt x="84485" y="212481"/>
                      <a:pt x="72681" y="208768"/>
                      <a:pt x="67540" y="199058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2" name="Frihandsfigur 81">
                <a:extLst>
                  <a:ext uri="{FF2B5EF4-FFF2-40B4-BE49-F238E27FC236}">
                    <a16:creationId xmlns:a16="http://schemas.microsoft.com/office/drawing/2014/main" id="{B0EEA53B-86DA-FE19-51A9-2615EEE4AE85}"/>
                  </a:ext>
                </a:extLst>
              </p:cNvPr>
              <p:cNvSpPr/>
              <p:nvPr/>
            </p:nvSpPr>
            <p:spPr>
              <a:xfrm>
                <a:off x="5607954" y="2088679"/>
                <a:ext cx="184429" cy="196455"/>
              </a:xfrm>
              <a:custGeom>
                <a:avLst/>
                <a:gdLst>
                  <a:gd name="connsiteX0" fmla="*/ 843 w 184429"/>
                  <a:gd name="connsiteY0" fmla="*/ 46634 h 196455"/>
                  <a:gd name="connsiteX1" fmla="*/ 14170 w 184429"/>
                  <a:gd name="connsiteY1" fmla="*/ 22074 h 196455"/>
                  <a:gd name="connsiteX2" fmla="*/ 74047 w 184429"/>
                  <a:gd name="connsiteY2" fmla="*/ 4273 h 196455"/>
                  <a:gd name="connsiteX3" fmla="*/ 129450 w 184429"/>
                  <a:gd name="connsiteY3" fmla="*/ 6748 h 196455"/>
                  <a:gd name="connsiteX4" fmla="*/ 155914 w 184429"/>
                  <a:gd name="connsiteY4" fmla="*/ 41684 h 196455"/>
                  <a:gd name="connsiteX5" fmla="*/ 156104 w 184429"/>
                  <a:gd name="connsiteY5" fmla="*/ 42160 h 196455"/>
                  <a:gd name="connsiteX6" fmla="*/ 137256 w 184429"/>
                  <a:gd name="connsiteY6" fmla="*/ 104798 h 196455"/>
                  <a:gd name="connsiteX7" fmla="*/ 173144 w 184429"/>
                  <a:gd name="connsiteY7" fmla="*/ 128977 h 196455"/>
                  <a:gd name="connsiteX8" fmla="*/ 183615 w 184429"/>
                  <a:gd name="connsiteY8" fmla="*/ 141638 h 196455"/>
                  <a:gd name="connsiteX9" fmla="*/ 170859 w 184429"/>
                  <a:gd name="connsiteY9" fmla="*/ 164485 h 196455"/>
                  <a:gd name="connsiteX10" fmla="*/ 149250 w 184429"/>
                  <a:gd name="connsiteY10" fmla="*/ 160201 h 196455"/>
                  <a:gd name="connsiteX11" fmla="*/ 98417 w 184429"/>
                  <a:gd name="connsiteY11" fmla="*/ 124408 h 196455"/>
                  <a:gd name="connsiteX12" fmla="*/ 68145 w 184429"/>
                  <a:gd name="connsiteY12" fmla="*/ 133451 h 196455"/>
                  <a:gd name="connsiteX13" fmla="*/ 79283 w 184429"/>
                  <a:gd name="connsiteY13" fmla="*/ 171053 h 196455"/>
                  <a:gd name="connsiteX14" fmla="*/ 66051 w 184429"/>
                  <a:gd name="connsiteY14" fmla="*/ 195613 h 196455"/>
                  <a:gd name="connsiteX15" fmla="*/ 41491 w 184429"/>
                  <a:gd name="connsiteY15" fmla="*/ 182286 h 196455"/>
                  <a:gd name="connsiteX16" fmla="*/ 843 w 184429"/>
                  <a:gd name="connsiteY16" fmla="*/ 46634 h 196455"/>
                  <a:gd name="connsiteX17" fmla="*/ 96418 w 184429"/>
                  <a:gd name="connsiteY17" fmla="*/ 88615 h 196455"/>
                  <a:gd name="connsiteX18" fmla="*/ 118217 w 184429"/>
                  <a:gd name="connsiteY18" fmla="*/ 55583 h 196455"/>
                  <a:gd name="connsiteX19" fmla="*/ 118027 w 184429"/>
                  <a:gd name="connsiteY19" fmla="*/ 55107 h 196455"/>
                  <a:gd name="connsiteX20" fmla="*/ 80901 w 184429"/>
                  <a:gd name="connsiteY20" fmla="*/ 39400 h 196455"/>
                  <a:gd name="connsiteX21" fmla="*/ 43204 w 184429"/>
                  <a:gd name="connsiteY21" fmla="*/ 50633 h 196455"/>
                  <a:gd name="connsiteX22" fmla="*/ 57959 w 184429"/>
                  <a:gd name="connsiteY22" fmla="*/ 100038 h 196455"/>
                  <a:gd name="connsiteX23" fmla="*/ 96418 w 184429"/>
                  <a:gd name="connsiteY23" fmla="*/ 88615 h 19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4429" h="196455">
                    <a:moveTo>
                      <a:pt x="843" y="46634"/>
                    </a:moveTo>
                    <a:cubicBezTo>
                      <a:pt x="-2298" y="36068"/>
                      <a:pt x="3604" y="25216"/>
                      <a:pt x="14170" y="22074"/>
                    </a:cubicBezTo>
                    <a:lnTo>
                      <a:pt x="74047" y="4273"/>
                    </a:lnTo>
                    <a:cubicBezTo>
                      <a:pt x="95942" y="-2295"/>
                      <a:pt x="114695" y="-1153"/>
                      <a:pt x="129450" y="6748"/>
                    </a:cubicBezTo>
                    <a:cubicBezTo>
                      <a:pt x="141920" y="13507"/>
                      <a:pt x="151059" y="25501"/>
                      <a:pt x="155914" y="41684"/>
                    </a:cubicBezTo>
                    <a:lnTo>
                      <a:pt x="156104" y="42160"/>
                    </a:lnTo>
                    <a:cubicBezTo>
                      <a:pt x="164101" y="69291"/>
                      <a:pt x="155628" y="89948"/>
                      <a:pt x="137256" y="104798"/>
                    </a:cubicBezTo>
                    <a:lnTo>
                      <a:pt x="173144" y="128977"/>
                    </a:lnTo>
                    <a:cubicBezTo>
                      <a:pt x="178285" y="132595"/>
                      <a:pt x="181902" y="135736"/>
                      <a:pt x="183615" y="141638"/>
                    </a:cubicBezTo>
                    <a:cubicBezTo>
                      <a:pt x="186852" y="152205"/>
                      <a:pt x="179998" y="161819"/>
                      <a:pt x="170859" y="164485"/>
                    </a:cubicBezTo>
                    <a:cubicBezTo>
                      <a:pt x="162292" y="167055"/>
                      <a:pt x="155343" y="164580"/>
                      <a:pt x="149250" y="160201"/>
                    </a:cubicBezTo>
                    <a:lnTo>
                      <a:pt x="98417" y="124408"/>
                    </a:lnTo>
                    <a:lnTo>
                      <a:pt x="68145" y="133451"/>
                    </a:lnTo>
                    <a:lnTo>
                      <a:pt x="79283" y="171053"/>
                    </a:lnTo>
                    <a:cubicBezTo>
                      <a:pt x="82424" y="181619"/>
                      <a:pt x="76522" y="192472"/>
                      <a:pt x="66051" y="195613"/>
                    </a:cubicBezTo>
                    <a:cubicBezTo>
                      <a:pt x="55484" y="198754"/>
                      <a:pt x="44537" y="192852"/>
                      <a:pt x="41491" y="182286"/>
                    </a:cubicBezTo>
                    <a:lnTo>
                      <a:pt x="843" y="46634"/>
                    </a:lnTo>
                    <a:close/>
                    <a:moveTo>
                      <a:pt x="96418" y="88615"/>
                    </a:moveTo>
                    <a:cubicBezTo>
                      <a:pt x="114790" y="83094"/>
                      <a:pt x="122501" y="70147"/>
                      <a:pt x="118217" y="55583"/>
                    </a:cubicBezTo>
                    <a:lnTo>
                      <a:pt x="118027" y="55107"/>
                    </a:lnTo>
                    <a:cubicBezTo>
                      <a:pt x="113172" y="38828"/>
                      <a:pt x="99369" y="33878"/>
                      <a:pt x="80901" y="39400"/>
                    </a:cubicBezTo>
                    <a:lnTo>
                      <a:pt x="43204" y="50633"/>
                    </a:lnTo>
                    <a:lnTo>
                      <a:pt x="57959" y="100038"/>
                    </a:lnTo>
                    <a:lnTo>
                      <a:pt x="96418" y="88615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3" name="Frihandsfigur 82">
                <a:extLst>
                  <a:ext uri="{FF2B5EF4-FFF2-40B4-BE49-F238E27FC236}">
                    <a16:creationId xmlns:a16="http://schemas.microsoft.com/office/drawing/2014/main" id="{F37059D5-F845-A623-9C7D-E4D1DCF4F590}"/>
                  </a:ext>
                </a:extLst>
              </p:cNvPr>
              <p:cNvSpPr/>
              <p:nvPr/>
            </p:nvSpPr>
            <p:spPr>
              <a:xfrm>
                <a:off x="5877045" y="2039646"/>
                <a:ext cx="177435" cy="189785"/>
              </a:xfrm>
              <a:custGeom>
                <a:avLst/>
                <a:gdLst>
                  <a:gd name="connsiteX0" fmla="*/ 1721 w 177435"/>
                  <a:gd name="connsiteY0" fmla="*/ 164302 h 189785"/>
                  <a:gd name="connsiteX1" fmla="*/ 51889 w 177435"/>
                  <a:gd name="connsiteY1" fmla="*/ 17894 h 189785"/>
                  <a:gd name="connsiteX2" fmla="*/ 73593 w 177435"/>
                  <a:gd name="connsiteY2" fmla="*/ 283 h 189785"/>
                  <a:gd name="connsiteX3" fmla="*/ 75878 w 177435"/>
                  <a:gd name="connsiteY3" fmla="*/ 92 h 189785"/>
                  <a:gd name="connsiteX4" fmla="*/ 99962 w 177435"/>
                  <a:gd name="connsiteY4" fmla="*/ 13705 h 189785"/>
                  <a:gd name="connsiteX5" fmla="*/ 174594 w 177435"/>
                  <a:gd name="connsiteY5" fmla="*/ 149261 h 189785"/>
                  <a:gd name="connsiteX6" fmla="*/ 177355 w 177435"/>
                  <a:gd name="connsiteY6" fmla="*/ 156972 h 189785"/>
                  <a:gd name="connsiteX7" fmla="*/ 160315 w 177435"/>
                  <a:gd name="connsiteY7" fmla="*/ 177534 h 189785"/>
                  <a:gd name="connsiteX8" fmla="*/ 140229 w 177435"/>
                  <a:gd name="connsiteY8" fmla="*/ 165635 h 189785"/>
                  <a:gd name="connsiteX9" fmla="*/ 125759 w 177435"/>
                  <a:gd name="connsiteY9" fmla="*/ 138505 h 189785"/>
                  <a:gd name="connsiteX10" fmla="*/ 46939 w 177435"/>
                  <a:gd name="connsiteY10" fmla="*/ 145359 h 189785"/>
                  <a:gd name="connsiteX11" fmla="*/ 36943 w 177435"/>
                  <a:gd name="connsiteY11" fmla="*/ 175821 h 189785"/>
                  <a:gd name="connsiteX12" fmla="*/ 19808 w 177435"/>
                  <a:gd name="connsiteY12" fmla="*/ 189719 h 189785"/>
                  <a:gd name="connsiteX13" fmla="*/ 8 w 177435"/>
                  <a:gd name="connsiteY13" fmla="*/ 172870 h 189785"/>
                  <a:gd name="connsiteX14" fmla="*/ 1721 w 177435"/>
                  <a:gd name="connsiteY14" fmla="*/ 164302 h 189785"/>
                  <a:gd name="connsiteX15" fmla="*/ 108148 w 177435"/>
                  <a:gd name="connsiteY15" fmla="*/ 105091 h 189785"/>
                  <a:gd name="connsiteX16" fmla="*/ 78258 w 177435"/>
                  <a:gd name="connsiteY16" fmla="*/ 48165 h 189785"/>
                  <a:gd name="connsiteX17" fmla="*/ 58552 w 177435"/>
                  <a:gd name="connsiteY17" fmla="*/ 109470 h 189785"/>
                  <a:gd name="connsiteX18" fmla="*/ 108148 w 177435"/>
                  <a:gd name="connsiteY18" fmla="*/ 105091 h 189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7435" h="189785">
                    <a:moveTo>
                      <a:pt x="1721" y="164302"/>
                    </a:moveTo>
                    <a:lnTo>
                      <a:pt x="51889" y="17894"/>
                    </a:lnTo>
                    <a:cubicBezTo>
                      <a:pt x="55411" y="7803"/>
                      <a:pt x="62836" y="1235"/>
                      <a:pt x="73593" y="283"/>
                    </a:cubicBezTo>
                    <a:lnTo>
                      <a:pt x="75878" y="92"/>
                    </a:lnTo>
                    <a:cubicBezTo>
                      <a:pt x="86635" y="-764"/>
                      <a:pt x="94821" y="4376"/>
                      <a:pt x="99962" y="13705"/>
                    </a:cubicBezTo>
                    <a:lnTo>
                      <a:pt x="174594" y="149261"/>
                    </a:lnTo>
                    <a:cubicBezTo>
                      <a:pt x="176212" y="151927"/>
                      <a:pt x="177069" y="154402"/>
                      <a:pt x="177355" y="156972"/>
                    </a:cubicBezTo>
                    <a:cubicBezTo>
                      <a:pt x="178307" y="167444"/>
                      <a:pt x="170786" y="176677"/>
                      <a:pt x="160315" y="177534"/>
                    </a:cubicBezTo>
                    <a:cubicBezTo>
                      <a:pt x="151081" y="178296"/>
                      <a:pt x="144512" y="173536"/>
                      <a:pt x="140229" y="165635"/>
                    </a:cubicBezTo>
                    <a:lnTo>
                      <a:pt x="125759" y="138505"/>
                    </a:lnTo>
                    <a:lnTo>
                      <a:pt x="46939" y="145359"/>
                    </a:lnTo>
                    <a:lnTo>
                      <a:pt x="36943" y="175821"/>
                    </a:lnTo>
                    <a:cubicBezTo>
                      <a:pt x="34278" y="183817"/>
                      <a:pt x="27995" y="188957"/>
                      <a:pt x="19808" y="189719"/>
                    </a:cubicBezTo>
                    <a:cubicBezTo>
                      <a:pt x="9527" y="190576"/>
                      <a:pt x="865" y="183055"/>
                      <a:pt x="8" y="172870"/>
                    </a:cubicBezTo>
                    <a:cubicBezTo>
                      <a:pt x="-87" y="170204"/>
                      <a:pt x="674" y="167253"/>
                      <a:pt x="1721" y="164302"/>
                    </a:cubicBezTo>
                    <a:close/>
                    <a:moveTo>
                      <a:pt x="108148" y="105091"/>
                    </a:moveTo>
                    <a:lnTo>
                      <a:pt x="78258" y="48165"/>
                    </a:lnTo>
                    <a:lnTo>
                      <a:pt x="58552" y="109470"/>
                    </a:lnTo>
                    <a:lnTo>
                      <a:pt x="108148" y="105091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4" name="Frihandsfigur 83">
                <a:extLst>
                  <a:ext uri="{FF2B5EF4-FFF2-40B4-BE49-F238E27FC236}">
                    <a16:creationId xmlns:a16="http://schemas.microsoft.com/office/drawing/2014/main" id="{65C348DB-3900-EC7B-6162-0A68034CAFA7}"/>
                  </a:ext>
                </a:extLst>
              </p:cNvPr>
              <p:cNvSpPr/>
              <p:nvPr/>
            </p:nvSpPr>
            <p:spPr>
              <a:xfrm>
                <a:off x="6128378" y="2038147"/>
                <a:ext cx="151619" cy="186266"/>
              </a:xfrm>
              <a:custGeom>
                <a:avLst/>
                <a:gdLst>
                  <a:gd name="connsiteX0" fmla="*/ 54438 w 151619"/>
                  <a:gd name="connsiteY0" fmla="*/ 40050 h 186266"/>
                  <a:gd name="connsiteX1" fmla="*/ 16551 w 151619"/>
                  <a:gd name="connsiteY1" fmla="*/ 36432 h 186266"/>
                  <a:gd name="connsiteX2" fmla="*/ 82 w 151619"/>
                  <a:gd name="connsiteY2" fmla="*/ 16537 h 186266"/>
                  <a:gd name="connsiteX3" fmla="*/ 19978 w 151619"/>
                  <a:gd name="connsiteY3" fmla="*/ 68 h 186266"/>
                  <a:gd name="connsiteX4" fmla="*/ 135163 w 151619"/>
                  <a:gd name="connsiteY4" fmla="*/ 11015 h 186266"/>
                  <a:gd name="connsiteX5" fmla="*/ 151536 w 151619"/>
                  <a:gd name="connsiteY5" fmla="*/ 30911 h 186266"/>
                  <a:gd name="connsiteX6" fmla="*/ 131640 w 151619"/>
                  <a:gd name="connsiteY6" fmla="*/ 47379 h 186266"/>
                  <a:gd name="connsiteX7" fmla="*/ 93753 w 151619"/>
                  <a:gd name="connsiteY7" fmla="*/ 43762 h 186266"/>
                  <a:gd name="connsiteX8" fmla="*/ 81854 w 151619"/>
                  <a:gd name="connsiteY8" fmla="*/ 168371 h 186266"/>
                  <a:gd name="connsiteX9" fmla="*/ 60340 w 151619"/>
                  <a:gd name="connsiteY9" fmla="*/ 186172 h 186266"/>
                  <a:gd name="connsiteX10" fmla="*/ 42539 w 151619"/>
                  <a:gd name="connsiteY10" fmla="*/ 164563 h 186266"/>
                  <a:gd name="connsiteX11" fmla="*/ 54438 w 151619"/>
                  <a:gd name="connsiteY11" fmla="*/ 40050 h 18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619" h="186266">
                    <a:moveTo>
                      <a:pt x="54438" y="40050"/>
                    </a:moveTo>
                    <a:lnTo>
                      <a:pt x="16551" y="36432"/>
                    </a:lnTo>
                    <a:cubicBezTo>
                      <a:pt x="6555" y="35480"/>
                      <a:pt x="-870" y="26532"/>
                      <a:pt x="82" y="16537"/>
                    </a:cubicBezTo>
                    <a:cubicBezTo>
                      <a:pt x="1034" y="6541"/>
                      <a:pt x="9982" y="-789"/>
                      <a:pt x="19978" y="68"/>
                    </a:cubicBezTo>
                    <a:lnTo>
                      <a:pt x="135163" y="11015"/>
                    </a:lnTo>
                    <a:cubicBezTo>
                      <a:pt x="145158" y="11967"/>
                      <a:pt x="152488" y="20916"/>
                      <a:pt x="151536" y="30911"/>
                    </a:cubicBezTo>
                    <a:cubicBezTo>
                      <a:pt x="150584" y="40906"/>
                      <a:pt x="141636" y="48236"/>
                      <a:pt x="131640" y="47379"/>
                    </a:cubicBezTo>
                    <a:lnTo>
                      <a:pt x="93753" y="43762"/>
                    </a:lnTo>
                    <a:lnTo>
                      <a:pt x="81854" y="168371"/>
                    </a:lnTo>
                    <a:cubicBezTo>
                      <a:pt x="80807" y="179414"/>
                      <a:pt x="71287" y="187220"/>
                      <a:pt x="60340" y="186172"/>
                    </a:cubicBezTo>
                    <a:cubicBezTo>
                      <a:pt x="49393" y="185125"/>
                      <a:pt x="41492" y="175606"/>
                      <a:pt x="42539" y="164563"/>
                    </a:cubicBezTo>
                    <a:lnTo>
                      <a:pt x="54438" y="40050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5" name="Frihandsfigur 84">
                <a:extLst>
                  <a:ext uri="{FF2B5EF4-FFF2-40B4-BE49-F238E27FC236}">
                    <a16:creationId xmlns:a16="http://schemas.microsoft.com/office/drawing/2014/main" id="{4FC1CC43-F219-D17F-3B3F-2292283B242C}"/>
                  </a:ext>
                </a:extLst>
              </p:cNvPr>
              <p:cNvSpPr/>
              <p:nvPr/>
            </p:nvSpPr>
            <p:spPr>
              <a:xfrm>
                <a:off x="6357743" y="2077776"/>
                <a:ext cx="74516" cy="178663"/>
              </a:xfrm>
              <a:custGeom>
                <a:avLst/>
                <a:gdLst>
                  <a:gd name="connsiteX0" fmla="*/ 35547 w 74516"/>
                  <a:gd name="connsiteY0" fmla="*/ 14986 h 178663"/>
                  <a:gd name="connsiteX1" fmla="*/ 59536 w 74516"/>
                  <a:gd name="connsiteY1" fmla="*/ 611 h 178663"/>
                  <a:gd name="connsiteX2" fmla="*/ 73911 w 74516"/>
                  <a:gd name="connsiteY2" fmla="*/ 24600 h 178663"/>
                  <a:gd name="connsiteX3" fmla="*/ 38974 w 74516"/>
                  <a:gd name="connsiteY3" fmla="*/ 163679 h 178663"/>
                  <a:gd name="connsiteX4" fmla="*/ 14986 w 74516"/>
                  <a:gd name="connsiteY4" fmla="*/ 178053 h 178663"/>
                  <a:gd name="connsiteX5" fmla="*/ 611 w 74516"/>
                  <a:gd name="connsiteY5" fmla="*/ 154064 h 178663"/>
                  <a:gd name="connsiteX6" fmla="*/ 35547 w 74516"/>
                  <a:gd name="connsiteY6" fmla="*/ 14986 h 17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516" h="178663">
                    <a:moveTo>
                      <a:pt x="35547" y="14986"/>
                    </a:moveTo>
                    <a:cubicBezTo>
                      <a:pt x="38308" y="4229"/>
                      <a:pt x="48875" y="-2054"/>
                      <a:pt x="59536" y="611"/>
                    </a:cubicBezTo>
                    <a:cubicBezTo>
                      <a:pt x="70198" y="3277"/>
                      <a:pt x="76576" y="13938"/>
                      <a:pt x="73911" y="24600"/>
                    </a:cubicBezTo>
                    <a:lnTo>
                      <a:pt x="38974" y="163679"/>
                    </a:lnTo>
                    <a:cubicBezTo>
                      <a:pt x="36214" y="174435"/>
                      <a:pt x="25647" y="180718"/>
                      <a:pt x="14986" y="178053"/>
                    </a:cubicBezTo>
                    <a:cubicBezTo>
                      <a:pt x="4229" y="175292"/>
                      <a:pt x="-2054" y="164821"/>
                      <a:pt x="611" y="154064"/>
                    </a:cubicBezTo>
                    <a:lnTo>
                      <a:pt x="35547" y="14986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6" name="Frihandsfigur 85">
                <a:extLst>
                  <a:ext uri="{FF2B5EF4-FFF2-40B4-BE49-F238E27FC236}">
                    <a16:creationId xmlns:a16="http://schemas.microsoft.com/office/drawing/2014/main" id="{310E7E83-08CA-333F-A63B-62F90158F356}"/>
                  </a:ext>
                </a:extLst>
              </p:cNvPr>
              <p:cNvSpPr/>
              <p:nvPr/>
            </p:nvSpPr>
            <p:spPr>
              <a:xfrm>
                <a:off x="6513714" y="2147164"/>
                <a:ext cx="191566" cy="187760"/>
              </a:xfrm>
              <a:custGeom>
                <a:avLst/>
                <a:gdLst>
                  <a:gd name="connsiteX0" fmla="*/ 8183 w 191566"/>
                  <a:gd name="connsiteY0" fmla="*/ 55451 h 187760"/>
                  <a:gd name="connsiteX1" fmla="*/ 8469 w 191566"/>
                  <a:gd name="connsiteY1" fmla="*/ 54975 h 187760"/>
                  <a:gd name="connsiteX2" fmla="*/ 133935 w 191566"/>
                  <a:gd name="connsiteY2" fmla="*/ 8996 h 187760"/>
                  <a:gd name="connsiteX3" fmla="*/ 183340 w 191566"/>
                  <a:gd name="connsiteY3" fmla="*/ 132272 h 187760"/>
                  <a:gd name="connsiteX4" fmla="*/ 183150 w 191566"/>
                  <a:gd name="connsiteY4" fmla="*/ 132748 h 187760"/>
                  <a:gd name="connsiteX5" fmla="*/ 57684 w 191566"/>
                  <a:gd name="connsiteY5" fmla="*/ 178822 h 187760"/>
                  <a:gd name="connsiteX6" fmla="*/ 8183 w 191566"/>
                  <a:gd name="connsiteY6" fmla="*/ 55451 h 187760"/>
                  <a:gd name="connsiteX7" fmla="*/ 145167 w 191566"/>
                  <a:gd name="connsiteY7" fmla="*/ 116375 h 187760"/>
                  <a:gd name="connsiteX8" fmla="*/ 145358 w 191566"/>
                  <a:gd name="connsiteY8" fmla="*/ 115899 h 187760"/>
                  <a:gd name="connsiteX9" fmla="*/ 118608 w 191566"/>
                  <a:gd name="connsiteY9" fmla="*/ 42028 h 187760"/>
                  <a:gd name="connsiteX10" fmla="*/ 46451 w 191566"/>
                  <a:gd name="connsiteY10" fmla="*/ 71253 h 187760"/>
                  <a:gd name="connsiteX11" fmla="*/ 46261 w 191566"/>
                  <a:gd name="connsiteY11" fmla="*/ 71729 h 187760"/>
                  <a:gd name="connsiteX12" fmla="*/ 73010 w 191566"/>
                  <a:gd name="connsiteY12" fmla="*/ 145600 h 187760"/>
                  <a:gd name="connsiteX13" fmla="*/ 145167 w 191566"/>
                  <a:gd name="connsiteY13" fmla="*/ 116375 h 18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566" h="187760">
                    <a:moveTo>
                      <a:pt x="8183" y="55451"/>
                    </a:moveTo>
                    <a:lnTo>
                      <a:pt x="8469" y="54975"/>
                    </a:lnTo>
                    <a:cubicBezTo>
                      <a:pt x="29221" y="8235"/>
                      <a:pt x="83101" y="-13660"/>
                      <a:pt x="133935" y="8996"/>
                    </a:cubicBezTo>
                    <a:cubicBezTo>
                      <a:pt x="184578" y="31557"/>
                      <a:pt x="204188" y="85627"/>
                      <a:pt x="183340" y="132272"/>
                    </a:cubicBezTo>
                    <a:lnTo>
                      <a:pt x="183150" y="132748"/>
                    </a:lnTo>
                    <a:cubicBezTo>
                      <a:pt x="162302" y="179489"/>
                      <a:pt x="108422" y="201383"/>
                      <a:pt x="57684" y="178822"/>
                    </a:cubicBezTo>
                    <a:cubicBezTo>
                      <a:pt x="6946" y="156166"/>
                      <a:pt x="-12569" y="102191"/>
                      <a:pt x="8183" y="55451"/>
                    </a:cubicBezTo>
                    <a:close/>
                    <a:moveTo>
                      <a:pt x="145167" y="116375"/>
                    </a:moveTo>
                    <a:lnTo>
                      <a:pt x="145358" y="115899"/>
                    </a:lnTo>
                    <a:cubicBezTo>
                      <a:pt x="157923" y="87722"/>
                      <a:pt x="147738" y="55070"/>
                      <a:pt x="118608" y="42028"/>
                    </a:cubicBezTo>
                    <a:cubicBezTo>
                      <a:pt x="89479" y="29082"/>
                      <a:pt x="59112" y="43076"/>
                      <a:pt x="46451" y="71253"/>
                    </a:cubicBezTo>
                    <a:lnTo>
                      <a:pt x="46261" y="71729"/>
                    </a:lnTo>
                    <a:cubicBezTo>
                      <a:pt x="33695" y="99906"/>
                      <a:pt x="43881" y="132558"/>
                      <a:pt x="73010" y="145600"/>
                    </a:cubicBezTo>
                    <a:cubicBezTo>
                      <a:pt x="102140" y="158546"/>
                      <a:pt x="132602" y="144552"/>
                      <a:pt x="145167" y="116375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7" name="Frihandsfigur 86">
                <a:extLst>
                  <a:ext uri="{FF2B5EF4-FFF2-40B4-BE49-F238E27FC236}">
                    <a16:creationId xmlns:a16="http://schemas.microsoft.com/office/drawing/2014/main" id="{07DD4624-DD20-28EA-6594-3414EC3B2419}"/>
                  </a:ext>
                </a:extLst>
              </p:cNvPr>
              <p:cNvSpPr/>
              <p:nvPr/>
            </p:nvSpPr>
            <p:spPr>
              <a:xfrm>
                <a:off x="6746003" y="2272545"/>
                <a:ext cx="222016" cy="225780"/>
              </a:xfrm>
              <a:custGeom>
                <a:avLst/>
                <a:gdLst>
                  <a:gd name="connsiteX0" fmla="*/ 89178 w 222016"/>
                  <a:gd name="connsiteY0" fmla="*/ 8129 h 225780"/>
                  <a:gd name="connsiteX1" fmla="*/ 116880 w 222016"/>
                  <a:gd name="connsiteY1" fmla="*/ 3941 h 225780"/>
                  <a:gd name="connsiteX2" fmla="*/ 120212 w 222016"/>
                  <a:gd name="connsiteY2" fmla="*/ 6416 h 225780"/>
                  <a:gd name="connsiteX3" fmla="*/ 129826 w 222016"/>
                  <a:gd name="connsiteY3" fmla="*/ 27930 h 225780"/>
                  <a:gd name="connsiteX4" fmla="*/ 131444 w 222016"/>
                  <a:gd name="connsiteY4" fmla="*/ 153966 h 225780"/>
                  <a:gd name="connsiteX5" fmla="*/ 186752 w 222016"/>
                  <a:gd name="connsiteY5" fmla="*/ 79334 h 225780"/>
                  <a:gd name="connsiteX6" fmla="*/ 214073 w 222016"/>
                  <a:gd name="connsiteY6" fmla="*/ 75241 h 225780"/>
                  <a:gd name="connsiteX7" fmla="*/ 218166 w 222016"/>
                  <a:gd name="connsiteY7" fmla="*/ 102562 h 225780"/>
                  <a:gd name="connsiteX8" fmla="*/ 132872 w 222016"/>
                  <a:gd name="connsiteY8" fmla="*/ 217651 h 225780"/>
                  <a:gd name="connsiteX9" fmla="*/ 105171 w 222016"/>
                  <a:gd name="connsiteY9" fmla="*/ 221840 h 225780"/>
                  <a:gd name="connsiteX10" fmla="*/ 104124 w 222016"/>
                  <a:gd name="connsiteY10" fmla="*/ 221078 h 225780"/>
                  <a:gd name="connsiteX11" fmla="*/ 94509 w 222016"/>
                  <a:gd name="connsiteY11" fmla="*/ 199564 h 225780"/>
                  <a:gd name="connsiteX12" fmla="*/ 92700 w 222016"/>
                  <a:gd name="connsiteY12" fmla="*/ 68958 h 225780"/>
                  <a:gd name="connsiteX13" fmla="*/ 35298 w 222016"/>
                  <a:gd name="connsiteY13" fmla="*/ 146446 h 225780"/>
                  <a:gd name="connsiteX14" fmla="*/ 7882 w 222016"/>
                  <a:gd name="connsiteY14" fmla="*/ 150539 h 225780"/>
                  <a:gd name="connsiteX15" fmla="*/ 3884 w 222016"/>
                  <a:gd name="connsiteY15" fmla="*/ 123219 h 225780"/>
                  <a:gd name="connsiteX16" fmla="*/ 89178 w 222016"/>
                  <a:gd name="connsiteY16" fmla="*/ 8129 h 2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2016" h="225780">
                    <a:moveTo>
                      <a:pt x="89178" y="8129"/>
                    </a:moveTo>
                    <a:cubicBezTo>
                      <a:pt x="95747" y="-819"/>
                      <a:pt x="107931" y="-2628"/>
                      <a:pt x="116880" y="3941"/>
                    </a:cubicBezTo>
                    <a:lnTo>
                      <a:pt x="120212" y="6416"/>
                    </a:lnTo>
                    <a:cubicBezTo>
                      <a:pt x="127827" y="12127"/>
                      <a:pt x="129636" y="19172"/>
                      <a:pt x="129826" y="27930"/>
                    </a:cubicBezTo>
                    <a:lnTo>
                      <a:pt x="131444" y="153966"/>
                    </a:lnTo>
                    <a:lnTo>
                      <a:pt x="186752" y="79334"/>
                    </a:lnTo>
                    <a:cubicBezTo>
                      <a:pt x="193130" y="70672"/>
                      <a:pt x="205410" y="68863"/>
                      <a:pt x="214073" y="75241"/>
                    </a:cubicBezTo>
                    <a:cubicBezTo>
                      <a:pt x="222735" y="81714"/>
                      <a:pt x="224639" y="93899"/>
                      <a:pt x="218166" y="102562"/>
                    </a:cubicBezTo>
                    <a:lnTo>
                      <a:pt x="132872" y="217651"/>
                    </a:lnTo>
                    <a:cubicBezTo>
                      <a:pt x="126304" y="226600"/>
                      <a:pt x="114024" y="228408"/>
                      <a:pt x="105171" y="221840"/>
                    </a:cubicBezTo>
                    <a:lnTo>
                      <a:pt x="104124" y="221078"/>
                    </a:lnTo>
                    <a:cubicBezTo>
                      <a:pt x="96508" y="215462"/>
                      <a:pt x="94700" y="208322"/>
                      <a:pt x="94509" y="199564"/>
                    </a:cubicBezTo>
                    <a:lnTo>
                      <a:pt x="92700" y="68958"/>
                    </a:lnTo>
                    <a:lnTo>
                      <a:pt x="35298" y="146446"/>
                    </a:lnTo>
                    <a:cubicBezTo>
                      <a:pt x="28825" y="155109"/>
                      <a:pt x="16640" y="156917"/>
                      <a:pt x="7882" y="150539"/>
                    </a:cubicBezTo>
                    <a:cubicBezTo>
                      <a:pt x="-780" y="144161"/>
                      <a:pt x="-2589" y="131881"/>
                      <a:pt x="3884" y="123219"/>
                    </a:cubicBezTo>
                    <a:lnTo>
                      <a:pt x="89178" y="8129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71" name="Bild 2">
              <a:extLst>
                <a:ext uri="{FF2B5EF4-FFF2-40B4-BE49-F238E27FC236}">
                  <a16:creationId xmlns:a16="http://schemas.microsoft.com/office/drawing/2014/main" id="{CB47A673-DD0B-00D7-F0C8-32ADBB4E3DBE}"/>
                </a:ext>
              </a:extLst>
            </p:cNvPr>
            <p:cNvGrpSpPr/>
            <p:nvPr/>
          </p:nvGrpSpPr>
          <p:grpSpPr>
            <a:xfrm>
              <a:off x="5581243" y="4294180"/>
              <a:ext cx="1475538" cy="527637"/>
              <a:chOff x="5581243" y="4294180"/>
              <a:chExt cx="1475538" cy="527637"/>
            </a:xfrm>
            <a:grpFill/>
          </p:grpSpPr>
          <p:sp>
            <p:nvSpPr>
              <p:cNvPr id="72" name="Frihandsfigur 71">
                <a:extLst>
                  <a:ext uri="{FF2B5EF4-FFF2-40B4-BE49-F238E27FC236}">
                    <a16:creationId xmlns:a16="http://schemas.microsoft.com/office/drawing/2014/main" id="{E5B30335-F135-535B-81FD-4DE60AB6577C}"/>
                  </a:ext>
                </a:extLst>
              </p:cNvPr>
              <p:cNvSpPr/>
              <p:nvPr/>
            </p:nvSpPr>
            <p:spPr>
              <a:xfrm>
                <a:off x="5581243" y="4566087"/>
                <a:ext cx="167943" cy="186728"/>
              </a:xfrm>
              <a:custGeom>
                <a:avLst/>
                <a:gdLst>
                  <a:gd name="connsiteX0" fmla="*/ 3184 w 167943"/>
                  <a:gd name="connsiteY0" fmla="*/ 138988 h 186728"/>
                  <a:gd name="connsiteX1" fmla="*/ 1090 w 167943"/>
                  <a:gd name="connsiteY1" fmla="*/ 122425 h 186728"/>
                  <a:gd name="connsiteX2" fmla="*/ 24602 w 167943"/>
                  <a:gd name="connsiteY2" fmla="*/ 111287 h 186728"/>
                  <a:gd name="connsiteX3" fmla="*/ 34122 w 167943"/>
                  <a:gd name="connsiteY3" fmla="*/ 118427 h 186728"/>
                  <a:gd name="connsiteX4" fmla="*/ 72295 w 167943"/>
                  <a:gd name="connsiteY4" fmla="*/ 148793 h 186728"/>
                  <a:gd name="connsiteX5" fmla="*/ 102376 w 167943"/>
                  <a:gd name="connsiteY5" fmla="*/ 141178 h 186728"/>
                  <a:gd name="connsiteX6" fmla="*/ 102566 w 167943"/>
                  <a:gd name="connsiteY6" fmla="*/ 140702 h 186728"/>
                  <a:gd name="connsiteX7" fmla="*/ 75817 w 167943"/>
                  <a:gd name="connsiteY7" fmla="*/ 107193 h 186728"/>
                  <a:gd name="connsiteX8" fmla="*/ 37549 w 167943"/>
                  <a:gd name="connsiteY8" fmla="*/ 35703 h 186728"/>
                  <a:gd name="connsiteX9" fmla="*/ 37739 w 167943"/>
                  <a:gd name="connsiteY9" fmla="*/ 35227 h 186728"/>
                  <a:gd name="connsiteX10" fmla="*/ 115037 w 167943"/>
                  <a:gd name="connsiteY10" fmla="*/ 4670 h 186728"/>
                  <a:gd name="connsiteX11" fmla="*/ 163776 w 167943"/>
                  <a:gd name="connsiteY11" fmla="*/ 38463 h 186728"/>
                  <a:gd name="connsiteX12" fmla="*/ 166918 w 167943"/>
                  <a:gd name="connsiteY12" fmla="*/ 56074 h 186728"/>
                  <a:gd name="connsiteX13" fmla="*/ 143405 w 167943"/>
                  <a:gd name="connsiteY13" fmla="*/ 67212 h 186728"/>
                  <a:gd name="connsiteX14" fmla="*/ 134837 w 167943"/>
                  <a:gd name="connsiteY14" fmla="*/ 61310 h 186728"/>
                  <a:gd name="connsiteX15" fmla="*/ 103042 w 167943"/>
                  <a:gd name="connsiteY15" fmla="*/ 37416 h 186728"/>
                  <a:gd name="connsiteX16" fmla="*/ 76007 w 167943"/>
                  <a:gd name="connsiteY16" fmla="*/ 44651 h 186728"/>
                  <a:gd name="connsiteX17" fmla="*/ 75817 w 167943"/>
                  <a:gd name="connsiteY17" fmla="*/ 45127 h 186728"/>
                  <a:gd name="connsiteX18" fmla="*/ 104756 w 167943"/>
                  <a:gd name="connsiteY18" fmla="*/ 80254 h 186728"/>
                  <a:gd name="connsiteX19" fmla="*/ 140930 w 167943"/>
                  <a:gd name="connsiteY19" fmla="*/ 149936 h 186728"/>
                  <a:gd name="connsiteX20" fmla="*/ 140739 w 167943"/>
                  <a:gd name="connsiteY20" fmla="*/ 150412 h 186728"/>
                  <a:gd name="connsiteX21" fmla="*/ 60015 w 167943"/>
                  <a:gd name="connsiteY21" fmla="*/ 181445 h 186728"/>
                  <a:gd name="connsiteX22" fmla="*/ 3184 w 167943"/>
                  <a:gd name="connsiteY22" fmla="*/ 138988 h 18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943" h="186728">
                    <a:moveTo>
                      <a:pt x="3184" y="138988"/>
                    </a:moveTo>
                    <a:cubicBezTo>
                      <a:pt x="42" y="134609"/>
                      <a:pt x="-1005" y="128231"/>
                      <a:pt x="1090" y="122425"/>
                    </a:cubicBezTo>
                    <a:cubicBezTo>
                      <a:pt x="4421" y="112715"/>
                      <a:pt x="14893" y="107860"/>
                      <a:pt x="24602" y="111287"/>
                    </a:cubicBezTo>
                    <a:cubicBezTo>
                      <a:pt x="29457" y="113000"/>
                      <a:pt x="32218" y="115856"/>
                      <a:pt x="34122" y="118427"/>
                    </a:cubicBezTo>
                    <a:cubicBezTo>
                      <a:pt x="43737" y="132420"/>
                      <a:pt x="55826" y="143082"/>
                      <a:pt x="72295" y="148793"/>
                    </a:cubicBezTo>
                    <a:cubicBezTo>
                      <a:pt x="87621" y="154029"/>
                      <a:pt x="98949" y="151173"/>
                      <a:pt x="102376" y="141178"/>
                    </a:cubicBezTo>
                    <a:lnTo>
                      <a:pt x="102566" y="140702"/>
                    </a:lnTo>
                    <a:cubicBezTo>
                      <a:pt x="105898" y="131277"/>
                      <a:pt x="101710" y="124328"/>
                      <a:pt x="75817" y="107193"/>
                    </a:cubicBezTo>
                    <a:cubicBezTo>
                      <a:pt x="44593" y="86536"/>
                      <a:pt x="25745" y="69401"/>
                      <a:pt x="37549" y="35703"/>
                    </a:cubicBezTo>
                    <a:lnTo>
                      <a:pt x="37739" y="35227"/>
                    </a:lnTo>
                    <a:cubicBezTo>
                      <a:pt x="48496" y="4384"/>
                      <a:pt x="80291" y="-7420"/>
                      <a:pt x="115037" y="4670"/>
                    </a:cubicBezTo>
                    <a:cubicBezTo>
                      <a:pt x="135694" y="11809"/>
                      <a:pt x="151782" y="23423"/>
                      <a:pt x="163776" y="38463"/>
                    </a:cubicBezTo>
                    <a:cubicBezTo>
                      <a:pt x="167013" y="42271"/>
                      <a:pt x="169393" y="48839"/>
                      <a:pt x="166918" y="56074"/>
                    </a:cubicBezTo>
                    <a:cubicBezTo>
                      <a:pt x="163491" y="65784"/>
                      <a:pt x="153114" y="70639"/>
                      <a:pt x="143405" y="67212"/>
                    </a:cubicBezTo>
                    <a:cubicBezTo>
                      <a:pt x="139787" y="65975"/>
                      <a:pt x="137217" y="63976"/>
                      <a:pt x="134837" y="61310"/>
                    </a:cubicBezTo>
                    <a:cubicBezTo>
                      <a:pt x="124937" y="49696"/>
                      <a:pt x="114751" y="41510"/>
                      <a:pt x="103042" y="37416"/>
                    </a:cubicBezTo>
                    <a:cubicBezTo>
                      <a:pt x="88668" y="32466"/>
                      <a:pt x="78958" y="36464"/>
                      <a:pt x="76007" y="44651"/>
                    </a:cubicBezTo>
                    <a:lnTo>
                      <a:pt x="75817" y="45127"/>
                    </a:lnTo>
                    <a:cubicBezTo>
                      <a:pt x="71914" y="56265"/>
                      <a:pt x="78006" y="62452"/>
                      <a:pt x="104756" y="80254"/>
                    </a:cubicBezTo>
                    <a:cubicBezTo>
                      <a:pt x="136075" y="101196"/>
                      <a:pt x="151210" y="120330"/>
                      <a:pt x="140930" y="149936"/>
                    </a:cubicBezTo>
                    <a:lnTo>
                      <a:pt x="140739" y="150412"/>
                    </a:lnTo>
                    <a:cubicBezTo>
                      <a:pt x="129030" y="184110"/>
                      <a:pt x="96760" y="194106"/>
                      <a:pt x="60015" y="181445"/>
                    </a:cubicBezTo>
                    <a:cubicBezTo>
                      <a:pt x="37644" y="173829"/>
                      <a:pt x="17463" y="159074"/>
                      <a:pt x="3184" y="138988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3" name="Frihandsfigur 72">
                <a:extLst>
                  <a:ext uri="{FF2B5EF4-FFF2-40B4-BE49-F238E27FC236}">
                    <a16:creationId xmlns:a16="http://schemas.microsoft.com/office/drawing/2014/main" id="{EDAB4D86-2B8B-5C31-B213-94A152C6FF5B}"/>
                  </a:ext>
                </a:extLst>
              </p:cNvPr>
              <p:cNvSpPr/>
              <p:nvPr/>
            </p:nvSpPr>
            <p:spPr>
              <a:xfrm>
                <a:off x="5827466" y="4619947"/>
                <a:ext cx="263124" cy="201870"/>
              </a:xfrm>
              <a:custGeom>
                <a:avLst/>
                <a:gdLst>
                  <a:gd name="connsiteX0" fmla="*/ 752 w 263124"/>
                  <a:gd name="connsiteY0" fmla="*/ 24680 h 201870"/>
                  <a:gd name="connsiteX1" fmla="*/ 86 w 263124"/>
                  <a:gd name="connsiteY1" fmla="*/ 17064 h 201870"/>
                  <a:gd name="connsiteX2" fmla="*/ 22362 w 263124"/>
                  <a:gd name="connsiteY2" fmla="*/ 120 h 201870"/>
                  <a:gd name="connsiteX3" fmla="*/ 39972 w 263124"/>
                  <a:gd name="connsiteY3" fmla="*/ 16207 h 201870"/>
                  <a:gd name="connsiteX4" fmla="*/ 63485 w 263124"/>
                  <a:gd name="connsiteY4" fmla="*/ 129584 h 201870"/>
                  <a:gd name="connsiteX5" fmla="*/ 111082 w 263124"/>
                  <a:gd name="connsiteY5" fmla="*/ 25060 h 201870"/>
                  <a:gd name="connsiteX6" fmla="*/ 132692 w 263124"/>
                  <a:gd name="connsiteY6" fmla="*/ 11638 h 201870"/>
                  <a:gd name="connsiteX7" fmla="*/ 135738 w 263124"/>
                  <a:gd name="connsiteY7" fmla="*/ 12019 h 201870"/>
                  <a:gd name="connsiteX8" fmla="*/ 153920 w 263124"/>
                  <a:gd name="connsiteY8" fmla="*/ 29725 h 201870"/>
                  <a:gd name="connsiteX9" fmla="*/ 177813 w 263124"/>
                  <a:gd name="connsiteY9" fmla="*/ 142149 h 201870"/>
                  <a:gd name="connsiteX10" fmla="*/ 225315 w 263124"/>
                  <a:gd name="connsiteY10" fmla="*/ 36579 h 201870"/>
                  <a:gd name="connsiteX11" fmla="*/ 245687 w 263124"/>
                  <a:gd name="connsiteY11" fmla="*/ 24585 h 201870"/>
                  <a:gd name="connsiteX12" fmla="*/ 263012 w 263124"/>
                  <a:gd name="connsiteY12" fmla="*/ 45622 h 201870"/>
                  <a:gd name="connsiteX13" fmla="*/ 260632 w 263124"/>
                  <a:gd name="connsiteY13" fmla="*/ 53048 h 201870"/>
                  <a:gd name="connsiteX14" fmla="*/ 195234 w 263124"/>
                  <a:gd name="connsiteY14" fmla="*/ 187938 h 201870"/>
                  <a:gd name="connsiteX15" fmla="*/ 173054 w 263124"/>
                  <a:gd name="connsiteY15" fmla="*/ 201741 h 201870"/>
                  <a:gd name="connsiteX16" fmla="*/ 168960 w 263124"/>
                  <a:gd name="connsiteY16" fmla="*/ 201360 h 201870"/>
                  <a:gd name="connsiteX17" fmla="*/ 150588 w 263124"/>
                  <a:gd name="connsiteY17" fmla="*/ 182987 h 201870"/>
                  <a:gd name="connsiteX18" fmla="*/ 126599 w 263124"/>
                  <a:gd name="connsiteY18" fmla="*/ 76846 h 201870"/>
                  <a:gd name="connsiteX19" fmla="*/ 80144 w 263124"/>
                  <a:gd name="connsiteY19" fmla="*/ 175372 h 201870"/>
                  <a:gd name="connsiteX20" fmla="*/ 58250 w 263124"/>
                  <a:gd name="connsiteY20" fmla="*/ 189175 h 201870"/>
                  <a:gd name="connsiteX21" fmla="*/ 54156 w 263124"/>
                  <a:gd name="connsiteY21" fmla="*/ 188794 h 201870"/>
                  <a:gd name="connsiteX22" fmla="*/ 35498 w 263124"/>
                  <a:gd name="connsiteY22" fmla="*/ 170422 h 201870"/>
                  <a:gd name="connsiteX23" fmla="*/ 752 w 263124"/>
                  <a:gd name="connsiteY23" fmla="*/ 24680 h 20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3124" h="201870">
                    <a:moveTo>
                      <a:pt x="752" y="24680"/>
                    </a:moveTo>
                    <a:cubicBezTo>
                      <a:pt x="277" y="22300"/>
                      <a:pt x="-199" y="19444"/>
                      <a:pt x="86" y="17064"/>
                    </a:cubicBezTo>
                    <a:cubicBezTo>
                      <a:pt x="1324" y="6117"/>
                      <a:pt x="11319" y="-1023"/>
                      <a:pt x="22362" y="120"/>
                    </a:cubicBezTo>
                    <a:cubicBezTo>
                      <a:pt x="31500" y="1072"/>
                      <a:pt x="38354" y="7735"/>
                      <a:pt x="39972" y="16207"/>
                    </a:cubicBezTo>
                    <a:lnTo>
                      <a:pt x="63485" y="129584"/>
                    </a:lnTo>
                    <a:lnTo>
                      <a:pt x="111082" y="25060"/>
                    </a:lnTo>
                    <a:cubicBezTo>
                      <a:pt x="115081" y="16207"/>
                      <a:pt x="122696" y="10591"/>
                      <a:pt x="132692" y="11638"/>
                    </a:cubicBezTo>
                    <a:lnTo>
                      <a:pt x="135738" y="12019"/>
                    </a:lnTo>
                    <a:cubicBezTo>
                      <a:pt x="145733" y="13161"/>
                      <a:pt x="151921" y="20015"/>
                      <a:pt x="153920" y="29725"/>
                    </a:cubicBezTo>
                    <a:lnTo>
                      <a:pt x="177813" y="142149"/>
                    </a:lnTo>
                    <a:lnTo>
                      <a:pt x="225315" y="36579"/>
                    </a:lnTo>
                    <a:cubicBezTo>
                      <a:pt x="228742" y="29249"/>
                      <a:pt x="236072" y="23537"/>
                      <a:pt x="245687" y="24585"/>
                    </a:cubicBezTo>
                    <a:cubicBezTo>
                      <a:pt x="256444" y="25727"/>
                      <a:pt x="264154" y="34865"/>
                      <a:pt x="263012" y="45622"/>
                    </a:cubicBezTo>
                    <a:cubicBezTo>
                      <a:pt x="262727" y="47907"/>
                      <a:pt x="261679" y="50858"/>
                      <a:pt x="260632" y="53048"/>
                    </a:cubicBezTo>
                    <a:lnTo>
                      <a:pt x="195234" y="187938"/>
                    </a:lnTo>
                    <a:cubicBezTo>
                      <a:pt x="190569" y="197457"/>
                      <a:pt x="182478" y="202788"/>
                      <a:pt x="173054" y="201741"/>
                    </a:cubicBezTo>
                    <a:lnTo>
                      <a:pt x="168960" y="201360"/>
                    </a:lnTo>
                    <a:cubicBezTo>
                      <a:pt x="159536" y="200218"/>
                      <a:pt x="152968" y="193554"/>
                      <a:pt x="150588" y="182987"/>
                    </a:cubicBezTo>
                    <a:lnTo>
                      <a:pt x="126599" y="76846"/>
                    </a:lnTo>
                    <a:lnTo>
                      <a:pt x="80144" y="175372"/>
                    </a:lnTo>
                    <a:cubicBezTo>
                      <a:pt x="75480" y="185177"/>
                      <a:pt x="67674" y="190222"/>
                      <a:pt x="58250" y="189175"/>
                    </a:cubicBezTo>
                    <a:lnTo>
                      <a:pt x="54156" y="188794"/>
                    </a:lnTo>
                    <a:cubicBezTo>
                      <a:pt x="44732" y="187747"/>
                      <a:pt x="37973" y="180798"/>
                      <a:pt x="35498" y="170422"/>
                    </a:cubicBezTo>
                    <a:lnTo>
                      <a:pt x="752" y="24680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4" name="Frihandsfigur 73">
                <a:extLst>
                  <a:ext uri="{FF2B5EF4-FFF2-40B4-BE49-F238E27FC236}">
                    <a16:creationId xmlns:a16="http://schemas.microsoft.com/office/drawing/2014/main" id="{427C5D50-BDF2-843E-1DBB-93ED2372DEA1}"/>
                  </a:ext>
                </a:extLst>
              </p:cNvPr>
              <p:cNvSpPr/>
              <p:nvPr/>
            </p:nvSpPr>
            <p:spPr>
              <a:xfrm>
                <a:off x="6177144" y="4624684"/>
                <a:ext cx="155079" cy="190874"/>
              </a:xfrm>
              <a:custGeom>
                <a:avLst/>
                <a:gdLst>
                  <a:gd name="connsiteX0" fmla="*/ 17381 w 155079"/>
                  <a:gd name="connsiteY0" fmla="*/ 173586 h 190874"/>
                  <a:gd name="connsiteX1" fmla="*/ 151 w 155079"/>
                  <a:gd name="connsiteY1" fmla="*/ 34413 h 190874"/>
                  <a:gd name="connsiteX2" fmla="*/ 17286 w 155079"/>
                  <a:gd name="connsiteY2" fmla="*/ 12423 h 190874"/>
                  <a:gd name="connsiteX3" fmla="*/ 116193 w 155079"/>
                  <a:gd name="connsiteY3" fmla="*/ 143 h 190874"/>
                  <a:gd name="connsiteX4" fmla="*/ 135898 w 155079"/>
                  <a:gd name="connsiteY4" fmla="*/ 15564 h 190874"/>
                  <a:gd name="connsiteX5" fmla="*/ 120476 w 155079"/>
                  <a:gd name="connsiteY5" fmla="*/ 35079 h 190874"/>
                  <a:gd name="connsiteX6" fmla="*/ 40989 w 155079"/>
                  <a:gd name="connsiteY6" fmla="*/ 44884 h 190874"/>
                  <a:gd name="connsiteX7" fmla="*/ 45463 w 155079"/>
                  <a:gd name="connsiteY7" fmla="*/ 81153 h 190874"/>
                  <a:gd name="connsiteX8" fmla="*/ 113432 w 155079"/>
                  <a:gd name="connsiteY8" fmla="*/ 72776 h 190874"/>
                  <a:gd name="connsiteX9" fmla="*/ 133232 w 155079"/>
                  <a:gd name="connsiteY9" fmla="*/ 88102 h 190874"/>
                  <a:gd name="connsiteX10" fmla="*/ 117811 w 155079"/>
                  <a:gd name="connsiteY10" fmla="*/ 107617 h 190874"/>
                  <a:gd name="connsiteX11" fmla="*/ 49747 w 155079"/>
                  <a:gd name="connsiteY11" fmla="*/ 115994 h 190874"/>
                  <a:gd name="connsiteX12" fmla="*/ 54412 w 155079"/>
                  <a:gd name="connsiteY12" fmla="*/ 153405 h 190874"/>
                  <a:gd name="connsiteX13" fmla="*/ 135136 w 155079"/>
                  <a:gd name="connsiteY13" fmla="*/ 143410 h 190874"/>
                  <a:gd name="connsiteX14" fmla="*/ 154937 w 155079"/>
                  <a:gd name="connsiteY14" fmla="*/ 158831 h 190874"/>
                  <a:gd name="connsiteX15" fmla="*/ 139515 w 155079"/>
                  <a:gd name="connsiteY15" fmla="*/ 178346 h 190874"/>
                  <a:gd name="connsiteX16" fmla="*/ 39371 w 155079"/>
                  <a:gd name="connsiteY16" fmla="*/ 190721 h 190874"/>
                  <a:gd name="connsiteX17" fmla="*/ 17381 w 155079"/>
                  <a:gd name="connsiteY17" fmla="*/ 173586 h 19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079" h="190874">
                    <a:moveTo>
                      <a:pt x="17381" y="173586"/>
                    </a:moveTo>
                    <a:lnTo>
                      <a:pt x="151" y="34413"/>
                    </a:lnTo>
                    <a:cubicBezTo>
                      <a:pt x="-1182" y="23465"/>
                      <a:pt x="6434" y="13755"/>
                      <a:pt x="17286" y="12423"/>
                    </a:cubicBezTo>
                    <a:lnTo>
                      <a:pt x="116193" y="143"/>
                    </a:lnTo>
                    <a:cubicBezTo>
                      <a:pt x="125807" y="-1095"/>
                      <a:pt x="134756" y="5854"/>
                      <a:pt x="135898" y="15564"/>
                    </a:cubicBezTo>
                    <a:cubicBezTo>
                      <a:pt x="137135" y="25179"/>
                      <a:pt x="130186" y="33842"/>
                      <a:pt x="120476" y="35079"/>
                    </a:cubicBezTo>
                    <a:lnTo>
                      <a:pt x="40989" y="44884"/>
                    </a:lnTo>
                    <a:lnTo>
                      <a:pt x="45463" y="81153"/>
                    </a:lnTo>
                    <a:lnTo>
                      <a:pt x="113432" y="72776"/>
                    </a:lnTo>
                    <a:cubicBezTo>
                      <a:pt x="123142" y="71538"/>
                      <a:pt x="131995" y="78392"/>
                      <a:pt x="133232" y="88102"/>
                    </a:cubicBezTo>
                    <a:cubicBezTo>
                      <a:pt x="134470" y="97812"/>
                      <a:pt x="127426" y="106379"/>
                      <a:pt x="117811" y="107617"/>
                    </a:cubicBezTo>
                    <a:lnTo>
                      <a:pt x="49747" y="115994"/>
                    </a:lnTo>
                    <a:lnTo>
                      <a:pt x="54412" y="153405"/>
                    </a:lnTo>
                    <a:lnTo>
                      <a:pt x="135136" y="143410"/>
                    </a:lnTo>
                    <a:cubicBezTo>
                      <a:pt x="144846" y="142172"/>
                      <a:pt x="153699" y="149121"/>
                      <a:pt x="154937" y="158831"/>
                    </a:cubicBezTo>
                    <a:cubicBezTo>
                      <a:pt x="156174" y="168541"/>
                      <a:pt x="149225" y="177108"/>
                      <a:pt x="139515" y="178346"/>
                    </a:cubicBezTo>
                    <a:lnTo>
                      <a:pt x="39371" y="190721"/>
                    </a:lnTo>
                    <a:cubicBezTo>
                      <a:pt x="28519" y="192054"/>
                      <a:pt x="18714" y="184533"/>
                      <a:pt x="17381" y="17358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5" name="Frihandsfigur 74">
                <a:extLst>
                  <a:ext uri="{FF2B5EF4-FFF2-40B4-BE49-F238E27FC236}">
                    <a16:creationId xmlns:a16="http://schemas.microsoft.com/office/drawing/2014/main" id="{880C91EF-B0DF-6F6A-2C13-E4530BBD031D}"/>
                  </a:ext>
                </a:extLst>
              </p:cNvPr>
              <p:cNvSpPr/>
              <p:nvPr/>
            </p:nvSpPr>
            <p:spPr>
              <a:xfrm>
                <a:off x="6402986" y="4574922"/>
                <a:ext cx="185096" cy="193185"/>
              </a:xfrm>
              <a:custGeom>
                <a:avLst/>
                <a:gdLst>
                  <a:gd name="connsiteX0" fmla="*/ 1061 w 185096"/>
                  <a:gd name="connsiteY0" fmla="*/ 46953 h 193185"/>
                  <a:gd name="connsiteX1" fmla="*/ 13532 w 185096"/>
                  <a:gd name="connsiteY1" fmla="*/ 21917 h 193185"/>
                  <a:gd name="connsiteX2" fmla="*/ 61224 w 185096"/>
                  <a:gd name="connsiteY2" fmla="*/ 5925 h 193185"/>
                  <a:gd name="connsiteX3" fmla="*/ 180121 w 185096"/>
                  <a:gd name="connsiteY3" fmla="*/ 60280 h 193185"/>
                  <a:gd name="connsiteX4" fmla="*/ 180216 w 185096"/>
                  <a:gd name="connsiteY4" fmla="*/ 60757 h 193185"/>
                  <a:gd name="connsiteX5" fmla="*/ 118245 w 185096"/>
                  <a:gd name="connsiteY5" fmla="*/ 176132 h 193185"/>
                  <a:gd name="connsiteX6" fmla="*/ 70553 w 185096"/>
                  <a:gd name="connsiteY6" fmla="*/ 192124 h 193185"/>
                  <a:gd name="connsiteX7" fmla="*/ 45517 w 185096"/>
                  <a:gd name="connsiteY7" fmla="*/ 179654 h 193185"/>
                  <a:gd name="connsiteX8" fmla="*/ 1061 w 185096"/>
                  <a:gd name="connsiteY8" fmla="*/ 46953 h 193185"/>
                  <a:gd name="connsiteX9" fmla="*/ 107012 w 185096"/>
                  <a:gd name="connsiteY9" fmla="*/ 142433 h 193185"/>
                  <a:gd name="connsiteX10" fmla="*/ 141282 w 185096"/>
                  <a:gd name="connsiteY10" fmla="*/ 74464 h 193185"/>
                  <a:gd name="connsiteX11" fmla="*/ 141092 w 185096"/>
                  <a:gd name="connsiteY11" fmla="*/ 73988 h 193185"/>
                  <a:gd name="connsiteX12" fmla="*/ 72552 w 185096"/>
                  <a:gd name="connsiteY12" fmla="*/ 39814 h 193185"/>
                  <a:gd name="connsiteX13" fmla="*/ 43613 w 185096"/>
                  <a:gd name="connsiteY13" fmla="*/ 49523 h 193185"/>
                  <a:gd name="connsiteX14" fmla="*/ 77978 w 185096"/>
                  <a:gd name="connsiteY14" fmla="*/ 152143 h 193185"/>
                  <a:gd name="connsiteX15" fmla="*/ 107012 w 185096"/>
                  <a:gd name="connsiteY15" fmla="*/ 142433 h 19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096" h="193185">
                    <a:moveTo>
                      <a:pt x="1061" y="46953"/>
                    </a:moveTo>
                    <a:cubicBezTo>
                      <a:pt x="-2461" y="36482"/>
                      <a:pt x="3061" y="25439"/>
                      <a:pt x="13532" y="21917"/>
                    </a:cubicBezTo>
                    <a:lnTo>
                      <a:pt x="61224" y="5925"/>
                    </a:lnTo>
                    <a:cubicBezTo>
                      <a:pt x="114723" y="-12067"/>
                      <a:pt x="164034" y="12303"/>
                      <a:pt x="180121" y="60280"/>
                    </a:cubicBezTo>
                    <a:lnTo>
                      <a:pt x="180216" y="60757"/>
                    </a:lnTo>
                    <a:cubicBezTo>
                      <a:pt x="196304" y="108639"/>
                      <a:pt x="171839" y="158235"/>
                      <a:pt x="118245" y="176132"/>
                    </a:cubicBezTo>
                    <a:lnTo>
                      <a:pt x="70553" y="192124"/>
                    </a:lnTo>
                    <a:cubicBezTo>
                      <a:pt x="60082" y="195646"/>
                      <a:pt x="49039" y="190125"/>
                      <a:pt x="45517" y="179654"/>
                    </a:cubicBezTo>
                    <a:lnTo>
                      <a:pt x="1061" y="46953"/>
                    </a:lnTo>
                    <a:close/>
                    <a:moveTo>
                      <a:pt x="107012" y="142433"/>
                    </a:moveTo>
                    <a:cubicBezTo>
                      <a:pt x="137760" y="132152"/>
                      <a:pt x="151468" y="104546"/>
                      <a:pt x="141282" y="74464"/>
                    </a:cubicBezTo>
                    <a:lnTo>
                      <a:pt x="141092" y="73988"/>
                    </a:lnTo>
                    <a:cubicBezTo>
                      <a:pt x="131001" y="43812"/>
                      <a:pt x="103205" y="29533"/>
                      <a:pt x="72552" y="39814"/>
                    </a:cubicBezTo>
                    <a:lnTo>
                      <a:pt x="43613" y="49523"/>
                    </a:lnTo>
                    <a:lnTo>
                      <a:pt x="77978" y="152143"/>
                    </a:lnTo>
                    <a:lnTo>
                      <a:pt x="107012" y="142433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6" name="Frihandsfigur 75">
                <a:extLst>
                  <a:ext uri="{FF2B5EF4-FFF2-40B4-BE49-F238E27FC236}">
                    <a16:creationId xmlns:a16="http://schemas.microsoft.com/office/drawing/2014/main" id="{7C4F7D0A-2469-8FF0-7380-0F055043C9AA}"/>
                  </a:ext>
                </a:extLst>
              </p:cNvPr>
              <p:cNvSpPr/>
              <p:nvPr/>
            </p:nvSpPr>
            <p:spPr>
              <a:xfrm>
                <a:off x="6640960" y="4450829"/>
                <a:ext cx="196059" cy="210450"/>
              </a:xfrm>
              <a:custGeom>
                <a:avLst/>
                <a:gdLst>
                  <a:gd name="connsiteX0" fmla="*/ 72658 w 196059"/>
                  <a:gd name="connsiteY0" fmla="*/ 200557 h 210450"/>
                  <a:gd name="connsiteX1" fmla="*/ 2690 w 196059"/>
                  <a:gd name="connsiteY1" fmla="*/ 78994 h 210450"/>
                  <a:gd name="connsiteX2" fmla="*/ 10020 w 196059"/>
                  <a:gd name="connsiteY2" fmla="*/ 52054 h 210450"/>
                  <a:gd name="connsiteX3" fmla="*/ 96361 w 196059"/>
                  <a:gd name="connsiteY3" fmla="*/ 2363 h 210450"/>
                  <a:gd name="connsiteX4" fmla="*/ 120541 w 196059"/>
                  <a:gd name="connsiteY4" fmla="*/ 8836 h 210450"/>
                  <a:gd name="connsiteX5" fmla="*/ 113877 w 196059"/>
                  <a:gd name="connsiteY5" fmla="*/ 32825 h 210450"/>
                  <a:gd name="connsiteX6" fmla="*/ 44481 w 196059"/>
                  <a:gd name="connsiteY6" fmla="*/ 72806 h 210450"/>
                  <a:gd name="connsiteX7" fmla="*/ 62662 w 196059"/>
                  <a:gd name="connsiteY7" fmla="*/ 104315 h 210450"/>
                  <a:gd name="connsiteX8" fmla="*/ 122064 w 196059"/>
                  <a:gd name="connsiteY8" fmla="*/ 70141 h 210450"/>
                  <a:gd name="connsiteX9" fmla="*/ 146243 w 196059"/>
                  <a:gd name="connsiteY9" fmla="*/ 76614 h 210450"/>
                  <a:gd name="connsiteX10" fmla="*/ 139579 w 196059"/>
                  <a:gd name="connsiteY10" fmla="*/ 100603 h 210450"/>
                  <a:gd name="connsiteX11" fmla="*/ 80178 w 196059"/>
                  <a:gd name="connsiteY11" fmla="*/ 134777 h 210450"/>
                  <a:gd name="connsiteX12" fmla="*/ 99027 w 196059"/>
                  <a:gd name="connsiteY12" fmla="*/ 167524 h 210450"/>
                  <a:gd name="connsiteX13" fmla="*/ 169565 w 196059"/>
                  <a:gd name="connsiteY13" fmla="*/ 126876 h 210450"/>
                  <a:gd name="connsiteX14" fmla="*/ 193745 w 196059"/>
                  <a:gd name="connsiteY14" fmla="*/ 133350 h 210450"/>
                  <a:gd name="connsiteX15" fmla="*/ 187081 w 196059"/>
                  <a:gd name="connsiteY15" fmla="*/ 157338 h 210450"/>
                  <a:gd name="connsiteX16" fmla="*/ 99598 w 196059"/>
                  <a:gd name="connsiteY16" fmla="*/ 207601 h 210450"/>
                  <a:gd name="connsiteX17" fmla="*/ 72658 w 196059"/>
                  <a:gd name="connsiteY17" fmla="*/ 200557 h 21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6059" h="210450">
                    <a:moveTo>
                      <a:pt x="72658" y="200557"/>
                    </a:moveTo>
                    <a:lnTo>
                      <a:pt x="2690" y="78994"/>
                    </a:lnTo>
                    <a:cubicBezTo>
                      <a:pt x="-2831" y="69474"/>
                      <a:pt x="406" y="57480"/>
                      <a:pt x="10020" y="52054"/>
                    </a:cubicBezTo>
                    <a:lnTo>
                      <a:pt x="96361" y="2363"/>
                    </a:lnTo>
                    <a:cubicBezTo>
                      <a:pt x="104834" y="-2492"/>
                      <a:pt x="115686" y="364"/>
                      <a:pt x="120541" y="8836"/>
                    </a:cubicBezTo>
                    <a:cubicBezTo>
                      <a:pt x="125396" y="17308"/>
                      <a:pt x="122349" y="27970"/>
                      <a:pt x="113877" y="32825"/>
                    </a:cubicBezTo>
                    <a:lnTo>
                      <a:pt x="44481" y="72806"/>
                    </a:lnTo>
                    <a:lnTo>
                      <a:pt x="62662" y="104315"/>
                    </a:lnTo>
                    <a:lnTo>
                      <a:pt x="122064" y="70141"/>
                    </a:lnTo>
                    <a:cubicBezTo>
                      <a:pt x="130536" y="65286"/>
                      <a:pt x="141388" y="68142"/>
                      <a:pt x="146243" y="76614"/>
                    </a:cubicBezTo>
                    <a:cubicBezTo>
                      <a:pt x="151098" y="85086"/>
                      <a:pt x="148051" y="95748"/>
                      <a:pt x="139579" y="100603"/>
                    </a:cubicBezTo>
                    <a:lnTo>
                      <a:pt x="80178" y="134777"/>
                    </a:lnTo>
                    <a:lnTo>
                      <a:pt x="99027" y="167524"/>
                    </a:lnTo>
                    <a:lnTo>
                      <a:pt x="169565" y="126876"/>
                    </a:lnTo>
                    <a:cubicBezTo>
                      <a:pt x="178038" y="122021"/>
                      <a:pt x="188890" y="124972"/>
                      <a:pt x="193745" y="133350"/>
                    </a:cubicBezTo>
                    <a:cubicBezTo>
                      <a:pt x="198599" y="141822"/>
                      <a:pt x="195553" y="152483"/>
                      <a:pt x="187081" y="157338"/>
                    </a:cubicBezTo>
                    <a:lnTo>
                      <a:pt x="99598" y="207601"/>
                    </a:lnTo>
                    <a:cubicBezTo>
                      <a:pt x="90078" y="213313"/>
                      <a:pt x="78179" y="210171"/>
                      <a:pt x="72658" y="200557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7" name="Frihandsfigur 76">
                <a:extLst>
                  <a:ext uri="{FF2B5EF4-FFF2-40B4-BE49-F238E27FC236}">
                    <a16:creationId xmlns:a16="http://schemas.microsoft.com/office/drawing/2014/main" id="{1D67D088-769F-3AA9-9113-AD63DAD2B497}"/>
                  </a:ext>
                </a:extLst>
              </p:cNvPr>
              <p:cNvSpPr/>
              <p:nvPr/>
            </p:nvSpPr>
            <p:spPr>
              <a:xfrm>
                <a:off x="6832431" y="4294180"/>
                <a:ext cx="224350" cy="226964"/>
              </a:xfrm>
              <a:custGeom>
                <a:avLst/>
                <a:gdLst>
                  <a:gd name="connsiteX0" fmla="*/ 5035 w 224350"/>
                  <a:gd name="connsiteY0" fmla="*/ 113128 h 226964"/>
                  <a:gd name="connsiteX1" fmla="*/ 6748 w 224350"/>
                  <a:gd name="connsiteY1" fmla="*/ 85236 h 226964"/>
                  <a:gd name="connsiteX2" fmla="*/ 9794 w 224350"/>
                  <a:gd name="connsiteY2" fmla="*/ 82476 h 226964"/>
                  <a:gd name="connsiteX3" fmla="*/ 32926 w 224350"/>
                  <a:gd name="connsiteY3" fmla="*/ 77526 h 226964"/>
                  <a:gd name="connsiteX4" fmla="*/ 156583 w 224350"/>
                  <a:gd name="connsiteY4" fmla="*/ 101991 h 226964"/>
                  <a:gd name="connsiteX5" fmla="*/ 95088 w 224350"/>
                  <a:gd name="connsiteY5" fmla="*/ 32404 h 226964"/>
                  <a:gd name="connsiteX6" fmla="*/ 96801 w 224350"/>
                  <a:gd name="connsiteY6" fmla="*/ 4893 h 226964"/>
                  <a:gd name="connsiteX7" fmla="*/ 124408 w 224350"/>
                  <a:gd name="connsiteY7" fmla="*/ 6606 h 226964"/>
                  <a:gd name="connsiteX8" fmla="*/ 219316 w 224350"/>
                  <a:gd name="connsiteY8" fmla="*/ 113890 h 226964"/>
                  <a:gd name="connsiteX9" fmla="*/ 217603 w 224350"/>
                  <a:gd name="connsiteY9" fmla="*/ 141782 h 226964"/>
                  <a:gd name="connsiteX10" fmla="*/ 216651 w 224350"/>
                  <a:gd name="connsiteY10" fmla="*/ 142638 h 226964"/>
                  <a:gd name="connsiteX11" fmla="*/ 193519 w 224350"/>
                  <a:gd name="connsiteY11" fmla="*/ 147589 h 226964"/>
                  <a:gd name="connsiteX12" fmla="*/ 65387 w 224350"/>
                  <a:gd name="connsiteY12" fmla="*/ 122267 h 226964"/>
                  <a:gd name="connsiteX13" fmla="*/ 129263 w 224350"/>
                  <a:gd name="connsiteY13" fmla="*/ 194519 h 226964"/>
                  <a:gd name="connsiteX14" fmla="*/ 127549 w 224350"/>
                  <a:gd name="connsiteY14" fmla="*/ 222030 h 226964"/>
                  <a:gd name="connsiteX15" fmla="*/ 99943 w 224350"/>
                  <a:gd name="connsiteY15" fmla="*/ 220412 h 226964"/>
                  <a:gd name="connsiteX16" fmla="*/ 5035 w 224350"/>
                  <a:gd name="connsiteY16" fmla="*/ 113128 h 22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4350" h="226964">
                    <a:moveTo>
                      <a:pt x="5035" y="113128"/>
                    </a:moveTo>
                    <a:cubicBezTo>
                      <a:pt x="-2296" y="104846"/>
                      <a:pt x="-1534" y="92471"/>
                      <a:pt x="6748" y="85236"/>
                    </a:cubicBezTo>
                    <a:lnTo>
                      <a:pt x="9794" y="82476"/>
                    </a:lnTo>
                    <a:cubicBezTo>
                      <a:pt x="16934" y="76193"/>
                      <a:pt x="24264" y="75907"/>
                      <a:pt x="32926" y="77526"/>
                    </a:cubicBezTo>
                    <a:lnTo>
                      <a:pt x="156583" y="101991"/>
                    </a:lnTo>
                    <a:lnTo>
                      <a:pt x="95088" y="32404"/>
                    </a:lnTo>
                    <a:cubicBezTo>
                      <a:pt x="87948" y="24407"/>
                      <a:pt x="88710" y="11937"/>
                      <a:pt x="96801" y="4893"/>
                    </a:cubicBezTo>
                    <a:cubicBezTo>
                      <a:pt x="104893" y="-2247"/>
                      <a:pt x="117173" y="-1485"/>
                      <a:pt x="124408" y="6606"/>
                    </a:cubicBezTo>
                    <a:lnTo>
                      <a:pt x="219316" y="113890"/>
                    </a:lnTo>
                    <a:cubicBezTo>
                      <a:pt x="226646" y="122172"/>
                      <a:pt x="225884" y="134452"/>
                      <a:pt x="217603" y="141782"/>
                    </a:cubicBezTo>
                    <a:lnTo>
                      <a:pt x="216651" y="142638"/>
                    </a:lnTo>
                    <a:cubicBezTo>
                      <a:pt x="209511" y="148921"/>
                      <a:pt x="202276" y="149207"/>
                      <a:pt x="193519" y="147589"/>
                    </a:cubicBezTo>
                    <a:lnTo>
                      <a:pt x="65387" y="122267"/>
                    </a:lnTo>
                    <a:lnTo>
                      <a:pt x="129263" y="194519"/>
                    </a:lnTo>
                    <a:cubicBezTo>
                      <a:pt x="136402" y="202515"/>
                      <a:pt x="135640" y="214890"/>
                      <a:pt x="127549" y="222030"/>
                    </a:cubicBezTo>
                    <a:cubicBezTo>
                      <a:pt x="119458" y="229170"/>
                      <a:pt x="107178" y="228503"/>
                      <a:pt x="99943" y="220412"/>
                    </a:cubicBezTo>
                    <a:lnTo>
                      <a:pt x="5035" y="113128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</p:grpSp>
      <p:grpSp>
        <p:nvGrpSpPr>
          <p:cNvPr id="96" name="Bild 2">
            <a:extLst>
              <a:ext uri="{FF2B5EF4-FFF2-40B4-BE49-F238E27FC236}">
                <a16:creationId xmlns:a16="http://schemas.microsoft.com/office/drawing/2014/main" id="{43F0008A-DE84-C488-A20D-BB91938888B3}"/>
              </a:ext>
            </a:extLst>
          </p:cNvPr>
          <p:cNvGrpSpPr/>
          <p:nvPr userDrawn="1"/>
        </p:nvGrpSpPr>
        <p:grpSpPr>
          <a:xfrm>
            <a:off x="2296456" y="5651875"/>
            <a:ext cx="5313089" cy="482420"/>
            <a:chOff x="3778501" y="5444733"/>
            <a:chExt cx="4624619" cy="341175"/>
          </a:xfrm>
          <a:solidFill>
            <a:schemeClr val="accent4"/>
          </a:solidFill>
        </p:grpSpPr>
        <p:sp>
          <p:nvSpPr>
            <p:cNvPr id="97" name="Frihandsfigur 96">
              <a:extLst>
                <a:ext uri="{FF2B5EF4-FFF2-40B4-BE49-F238E27FC236}">
                  <a16:creationId xmlns:a16="http://schemas.microsoft.com/office/drawing/2014/main" id="{F0FD8887-3761-D71D-2B08-1FDE9835FEFA}"/>
                </a:ext>
              </a:extLst>
            </p:cNvPr>
            <p:cNvSpPr/>
            <p:nvPr/>
          </p:nvSpPr>
          <p:spPr>
            <a:xfrm>
              <a:off x="3778501" y="5461201"/>
              <a:ext cx="205333" cy="242649"/>
            </a:xfrm>
            <a:custGeom>
              <a:avLst/>
              <a:gdLst>
                <a:gd name="connsiteX0" fmla="*/ 0 w 205333"/>
                <a:gd name="connsiteY0" fmla="*/ 0 h 242649"/>
                <a:gd name="connsiteX1" fmla="*/ 24370 w 205333"/>
                <a:gd name="connsiteY1" fmla="*/ 0 h 242649"/>
                <a:gd name="connsiteX2" fmla="*/ 102524 w 205333"/>
                <a:gd name="connsiteY2" fmla="*/ 212854 h 242649"/>
                <a:gd name="connsiteX3" fmla="*/ 181345 w 205333"/>
                <a:gd name="connsiteY3" fmla="*/ 0 h 242649"/>
                <a:gd name="connsiteX4" fmla="*/ 205333 w 205333"/>
                <a:gd name="connsiteY4" fmla="*/ 0 h 242649"/>
                <a:gd name="connsiteX5" fmla="*/ 113186 w 205333"/>
                <a:gd name="connsiteY5" fmla="*/ 242649 h 242649"/>
                <a:gd name="connsiteX6" fmla="*/ 90530 w 205333"/>
                <a:gd name="connsiteY6" fmla="*/ 242649 h 242649"/>
                <a:gd name="connsiteX7" fmla="*/ 0 w 205333"/>
                <a:gd name="connsiteY7" fmla="*/ 0 h 2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333" h="242649">
                  <a:moveTo>
                    <a:pt x="0" y="0"/>
                  </a:moveTo>
                  <a:lnTo>
                    <a:pt x="24370" y="0"/>
                  </a:lnTo>
                  <a:lnTo>
                    <a:pt x="102524" y="212854"/>
                  </a:lnTo>
                  <a:lnTo>
                    <a:pt x="181345" y="0"/>
                  </a:lnTo>
                  <a:lnTo>
                    <a:pt x="205333" y="0"/>
                  </a:lnTo>
                  <a:lnTo>
                    <a:pt x="113186" y="242649"/>
                  </a:lnTo>
                  <a:lnTo>
                    <a:pt x="90530" y="2426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98" name="Frihandsfigur 97">
              <a:extLst>
                <a:ext uri="{FF2B5EF4-FFF2-40B4-BE49-F238E27FC236}">
                  <a16:creationId xmlns:a16="http://schemas.microsoft.com/office/drawing/2014/main" id="{0AF60B42-EA4E-383F-4A13-D8B6A205DAEB}"/>
                </a:ext>
              </a:extLst>
            </p:cNvPr>
            <p:cNvSpPr/>
            <p:nvPr/>
          </p:nvSpPr>
          <p:spPr>
            <a:xfrm>
              <a:off x="4010489" y="5467389"/>
              <a:ext cx="30842" cy="236366"/>
            </a:xfrm>
            <a:custGeom>
              <a:avLst/>
              <a:gdLst>
                <a:gd name="connsiteX0" fmla="*/ 0 w 30842"/>
                <a:gd name="connsiteY0" fmla="*/ 15421 h 236366"/>
                <a:gd name="connsiteX1" fmla="*/ 4474 w 30842"/>
                <a:gd name="connsiteY1" fmla="*/ 4474 h 236366"/>
                <a:gd name="connsiteX2" fmla="*/ 15421 w 30842"/>
                <a:gd name="connsiteY2" fmla="*/ 0 h 236366"/>
                <a:gd name="connsiteX3" fmla="*/ 26369 w 30842"/>
                <a:gd name="connsiteY3" fmla="*/ 4474 h 236366"/>
                <a:gd name="connsiteX4" fmla="*/ 30843 w 30842"/>
                <a:gd name="connsiteY4" fmla="*/ 15421 h 236366"/>
                <a:gd name="connsiteX5" fmla="*/ 26369 w 30842"/>
                <a:gd name="connsiteY5" fmla="*/ 26369 h 236366"/>
                <a:gd name="connsiteX6" fmla="*/ 15421 w 30842"/>
                <a:gd name="connsiteY6" fmla="*/ 30843 h 236366"/>
                <a:gd name="connsiteX7" fmla="*/ 4474 w 30842"/>
                <a:gd name="connsiteY7" fmla="*/ 26369 h 236366"/>
                <a:gd name="connsiteX8" fmla="*/ 0 w 30842"/>
                <a:gd name="connsiteY8" fmla="*/ 15421 h 236366"/>
                <a:gd name="connsiteX9" fmla="*/ 5140 w 30842"/>
                <a:gd name="connsiteY9" fmla="*/ 78059 h 236366"/>
                <a:gd name="connsiteX10" fmla="*/ 25702 w 30842"/>
                <a:gd name="connsiteY10" fmla="*/ 78059 h 236366"/>
                <a:gd name="connsiteX11" fmla="*/ 25702 w 30842"/>
                <a:gd name="connsiteY11" fmla="*/ 236367 h 236366"/>
                <a:gd name="connsiteX12" fmla="*/ 5140 w 30842"/>
                <a:gd name="connsiteY12" fmla="*/ 236367 h 236366"/>
                <a:gd name="connsiteX13" fmla="*/ 5140 w 30842"/>
                <a:gd name="connsiteY13" fmla="*/ 78059 h 2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42" h="236366">
                  <a:moveTo>
                    <a:pt x="0" y="15421"/>
                  </a:moveTo>
                  <a:cubicBezTo>
                    <a:pt x="0" y="11043"/>
                    <a:pt x="1523" y="7425"/>
                    <a:pt x="4474" y="4474"/>
                  </a:cubicBezTo>
                  <a:cubicBezTo>
                    <a:pt x="7425" y="1523"/>
                    <a:pt x="11138" y="0"/>
                    <a:pt x="15421" y="0"/>
                  </a:cubicBezTo>
                  <a:cubicBezTo>
                    <a:pt x="19800" y="0"/>
                    <a:pt x="23418" y="1523"/>
                    <a:pt x="26369" y="4474"/>
                  </a:cubicBezTo>
                  <a:cubicBezTo>
                    <a:pt x="29320" y="7425"/>
                    <a:pt x="30843" y="11138"/>
                    <a:pt x="30843" y="15421"/>
                  </a:cubicBezTo>
                  <a:cubicBezTo>
                    <a:pt x="30843" y="19705"/>
                    <a:pt x="29320" y="23418"/>
                    <a:pt x="26369" y="26369"/>
                  </a:cubicBezTo>
                  <a:cubicBezTo>
                    <a:pt x="23418" y="29320"/>
                    <a:pt x="19705" y="30843"/>
                    <a:pt x="15421" y="30843"/>
                  </a:cubicBezTo>
                  <a:cubicBezTo>
                    <a:pt x="11043" y="30843"/>
                    <a:pt x="7425" y="29320"/>
                    <a:pt x="4474" y="26369"/>
                  </a:cubicBezTo>
                  <a:cubicBezTo>
                    <a:pt x="1428" y="23322"/>
                    <a:pt x="0" y="19705"/>
                    <a:pt x="0" y="15421"/>
                  </a:cubicBezTo>
                  <a:close/>
                  <a:moveTo>
                    <a:pt x="5140" y="78059"/>
                  </a:moveTo>
                  <a:lnTo>
                    <a:pt x="25702" y="78059"/>
                  </a:lnTo>
                  <a:lnTo>
                    <a:pt x="25702" y="236367"/>
                  </a:lnTo>
                  <a:lnTo>
                    <a:pt x="5140" y="236367"/>
                  </a:lnTo>
                  <a:lnTo>
                    <a:pt x="5140" y="7805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99" name="Frihandsfigur 98">
              <a:extLst>
                <a:ext uri="{FF2B5EF4-FFF2-40B4-BE49-F238E27FC236}">
                  <a16:creationId xmlns:a16="http://schemas.microsoft.com/office/drawing/2014/main" id="{5C0AAC4C-2E0A-3526-2F0F-8564181672C3}"/>
                </a:ext>
              </a:extLst>
            </p:cNvPr>
            <p:cNvSpPr/>
            <p:nvPr/>
          </p:nvSpPr>
          <p:spPr>
            <a:xfrm>
              <a:off x="4161277" y="5545448"/>
              <a:ext cx="148407" cy="158307"/>
            </a:xfrm>
            <a:custGeom>
              <a:avLst/>
              <a:gdLst>
                <a:gd name="connsiteX0" fmla="*/ 0 w 148407"/>
                <a:gd name="connsiteY0" fmla="*/ 0 h 158307"/>
                <a:gd name="connsiteX1" fmla="*/ 23323 w 148407"/>
                <a:gd name="connsiteY1" fmla="*/ 0 h 158307"/>
                <a:gd name="connsiteX2" fmla="*/ 76060 w 148407"/>
                <a:gd name="connsiteY2" fmla="*/ 136032 h 158307"/>
                <a:gd name="connsiteX3" fmla="*/ 127465 w 148407"/>
                <a:gd name="connsiteY3" fmla="*/ 0 h 158307"/>
                <a:gd name="connsiteX4" fmla="*/ 148407 w 148407"/>
                <a:gd name="connsiteY4" fmla="*/ 0 h 158307"/>
                <a:gd name="connsiteX5" fmla="*/ 86055 w 148407"/>
                <a:gd name="connsiteY5" fmla="*/ 158308 h 158307"/>
                <a:gd name="connsiteX6" fmla="*/ 64827 w 148407"/>
                <a:gd name="connsiteY6" fmla="*/ 158308 h 158307"/>
                <a:gd name="connsiteX7" fmla="*/ 0 w 148407"/>
                <a:gd name="connsiteY7" fmla="*/ 0 h 15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07" h="158307">
                  <a:moveTo>
                    <a:pt x="0" y="0"/>
                  </a:moveTo>
                  <a:lnTo>
                    <a:pt x="23323" y="0"/>
                  </a:lnTo>
                  <a:lnTo>
                    <a:pt x="76060" y="136032"/>
                  </a:lnTo>
                  <a:lnTo>
                    <a:pt x="127465" y="0"/>
                  </a:lnTo>
                  <a:lnTo>
                    <a:pt x="148407" y="0"/>
                  </a:lnTo>
                  <a:lnTo>
                    <a:pt x="86055" y="158308"/>
                  </a:lnTo>
                  <a:lnTo>
                    <a:pt x="64827" y="1583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0" name="Frihandsfigur 99">
              <a:extLst>
                <a:ext uri="{FF2B5EF4-FFF2-40B4-BE49-F238E27FC236}">
                  <a16:creationId xmlns:a16="http://schemas.microsoft.com/office/drawing/2014/main" id="{6B52455B-6022-B178-8C39-0037E3302B8F}"/>
                </a:ext>
              </a:extLst>
            </p:cNvPr>
            <p:cNvSpPr/>
            <p:nvPr/>
          </p:nvSpPr>
          <p:spPr>
            <a:xfrm>
              <a:off x="4340432" y="5467389"/>
              <a:ext cx="30842" cy="236366"/>
            </a:xfrm>
            <a:custGeom>
              <a:avLst/>
              <a:gdLst>
                <a:gd name="connsiteX0" fmla="*/ 0 w 30842"/>
                <a:gd name="connsiteY0" fmla="*/ 15421 h 236366"/>
                <a:gd name="connsiteX1" fmla="*/ 4474 w 30842"/>
                <a:gd name="connsiteY1" fmla="*/ 4474 h 236366"/>
                <a:gd name="connsiteX2" fmla="*/ 15421 w 30842"/>
                <a:gd name="connsiteY2" fmla="*/ 0 h 236366"/>
                <a:gd name="connsiteX3" fmla="*/ 26369 w 30842"/>
                <a:gd name="connsiteY3" fmla="*/ 4474 h 236366"/>
                <a:gd name="connsiteX4" fmla="*/ 30843 w 30842"/>
                <a:gd name="connsiteY4" fmla="*/ 15421 h 236366"/>
                <a:gd name="connsiteX5" fmla="*/ 26369 w 30842"/>
                <a:gd name="connsiteY5" fmla="*/ 26369 h 236366"/>
                <a:gd name="connsiteX6" fmla="*/ 15421 w 30842"/>
                <a:gd name="connsiteY6" fmla="*/ 30843 h 236366"/>
                <a:gd name="connsiteX7" fmla="*/ 4474 w 30842"/>
                <a:gd name="connsiteY7" fmla="*/ 26369 h 236366"/>
                <a:gd name="connsiteX8" fmla="*/ 0 w 30842"/>
                <a:gd name="connsiteY8" fmla="*/ 15421 h 236366"/>
                <a:gd name="connsiteX9" fmla="*/ 5140 w 30842"/>
                <a:gd name="connsiteY9" fmla="*/ 78059 h 236366"/>
                <a:gd name="connsiteX10" fmla="*/ 25702 w 30842"/>
                <a:gd name="connsiteY10" fmla="*/ 78059 h 236366"/>
                <a:gd name="connsiteX11" fmla="*/ 25702 w 30842"/>
                <a:gd name="connsiteY11" fmla="*/ 236367 h 236366"/>
                <a:gd name="connsiteX12" fmla="*/ 5140 w 30842"/>
                <a:gd name="connsiteY12" fmla="*/ 236367 h 236366"/>
                <a:gd name="connsiteX13" fmla="*/ 5140 w 30842"/>
                <a:gd name="connsiteY13" fmla="*/ 78059 h 2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42" h="236366">
                  <a:moveTo>
                    <a:pt x="0" y="15421"/>
                  </a:moveTo>
                  <a:cubicBezTo>
                    <a:pt x="0" y="11043"/>
                    <a:pt x="1523" y="7425"/>
                    <a:pt x="4474" y="4474"/>
                  </a:cubicBezTo>
                  <a:cubicBezTo>
                    <a:pt x="7425" y="1523"/>
                    <a:pt x="11138" y="0"/>
                    <a:pt x="15421" y="0"/>
                  </a:cubicBezTo>
                  <a:cubicBezTo>
                    <a:pt x="19800" y="0"/>
                    <a:pt x="23418" y="1523"/>
                    <a:pt x="26369" y="4474"/>
                  </a:cubicBezTo>
                  <a:cubicBezTo>
                    <a:pt x="29320" y="7425"/>
                    <a:pt x="30843" y="11138"/>
                    <a:pt x="30843" y="15421"/>
                  </a:cubicBezTo>
                  <a:cubicBezTo>
                    <a:pt x="30843" y="19705"/>
                    <a:pt x="29320" y="23418"/>
                    <a:pt x="26369" y="26369"/>
                  </a:cubicBezTo>
                  <a:cubicBezTo>
                    <a:pt x="23418" y="29320"/>
                    <a:pt x="19705" y="30843"/>
                    <a:pt x="15421" y="30843"/>
                  </a:cubicBezTo>
                  <a:cubicBezTo>
                    <a:pt x="11042" y="30843"/>
                    <a:pt x="7425" y="29320"/>
                    <a:pt x="4474" y="26369"/>
                  </a:cubicBezTo>
                  <a:cubicBezTo>
                    <a:pt x="1523" y="23322"/>
                    <a:pt x="0" y="19705"/>
                    <a:pt x="0" y="15421"/>
                  </a:cubicBezTo>
                  <a:close/>
                  <a:moveTo>
                    <a:pt x="5140" y="78059"/>
                  </a:moveTo>
                  <a:lnTo>
                    <a:pt x="25702" y="78059"/>
                  </a:lnTo>
                  <a:lnTo>
                    <a:pt x="25702" y="236367"/>
                  </a:lnTo>
                  <a:lnTo>
                    <a:pt x="5140" y="236367"/>
                  </a:lnTo>
                  <a:lnTo>
                    <a:pt x="5140" y="7805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1" name="Frihandsfigur 100">
              <a:extLst>
                <a:ext uri="{FF2B5EF4-FFF2-40B4-BE49-F238E27FC236}">
                  <a16:creationId xmlns:a16="http://schemas.microsoft.com/office/drawing/2014/main" id="{D2F4109E-F4A1-2821-A673-A8F7C82089C4}"/>
                </a:ext>
              </a:extLst>
            </p:cNvPr>
            <p:cNvSpPr/>
            <p:nvPr/>
          </p:nvSpPr>
          <p:spPr>
            <a:xfrm>
              <a:off x="4427820" y="5444733"/>
              <a:ext cx="20561" cy="259117"/>
            </a:xfrm>
            <a:custGeom>
              <a:avLst/>
              <a:gdLst>
                <a:gd name="connsiteX0" fmla="*/ 0 w 20561"/>
                <a:gd name="connsiteY0" fmla="*/ 0 h 259117"/>
                <a:gd name="connsiteX1" fmla="*/ 20562 w 20561"/>
                <a:gd name="connsiteY1" fmla="*/ 0 h 259117"/>
                <a:gd name="connsiteX2" fmla="*/ 20562 w 20561"/>
                <a:gd name="connsiteY2" fmla="*/ 259118 h 259117"/>
                <a:gd name="connsiteX3" fmla="*/ 0 w 20561"/>
                <a:gd name="connsiteY3" fmla="*/ 259118 h 259117"/>
                <a:gd name="connsiteX4" fmla="*/ 0 w 20561"/>
                <a:gd name="connsiteY4" fmla="*/ 0 h 2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1" h="259117">
                  <a:moveTo>
                    <a:pt x="0" y="0"/>
                  </a:moveTo>
                  <a:lnTo>
                    <a:pt x="20562" y="0"/>
                  </a:lnTo>
                  <a:lnTo>
                    <a:pt x="20562" y="259118"/>
                  </a:lnTo>
                  <a:lnTo>
                    <a:pt x="0" y="259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2" name="Frihandsfigur 101">
              <a:extLst>
                <a:ext uri="{FF2B5EF4-FFF2-40B4-BE49-F238E27FC236}">
                  <a16:creationId xmlns:a16="http://schemas.microsoft.com/office/drawing/2014/main" id="{0BDFBF5F-7D9D-F3AE-B274-65B97583308A}"/>
                </a:ext>
              </a:extLst>
            </p:cNvPr>
            <p:cNvSpPr/>
            <p:nvPr/>
          </p:nvSpPr>
          <p:spPr>
            <a:xfrm>
              <a:off x="4510067" y="5444733"/>
              <a:ext cx="20561" cy="259117"/>
            </a:xfrm>
            <a:custGeom>
              <a:avLst/>
              <a:gdLst>
                <a:gd name="connsiteX0" fmla="*/ 0 w 20561"/>
                <a:gd name="connsiteY0" fmla="*/ 0 h 259117"/>
                <a:gd name="connsiteX1" fmla="*/ 20562 w 20561"/>
                <a:gd name="connsiteY1" fmla="*/ 0 h 259117"/>
                <a:gd name="connsiteX2" fmla="*/ 20562 w 20561"/>
                <a:gd name="connsiteY2" fmla="*/ 259118 h 259117"/>
                <a:gd name="connsiteX3" fmla="*/ 0 w 20561"/>
                <a:gd name="connsiteY3" fmla="*/ 259118 h 259117"/>
                <a:gd name="connsiteX4" fmla="*/ 0 w 20561"/>
                <a:gd name="connsiteY4" fmla="*/ 0 h 2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1" h="259117">
                  <a:moveTo>
                    <a:pt x="0" y="0"/>
                  </a:moveTo>
                  <a:lnTo>
                    <a:pt x="20562" y="0"/>
                  </a:lnTo>
                  <a:lnTo>
                    <a:pt x="20562" y="259118"/>
                  </a:lnTo>
                  <a:lnTo>
                    <a:pt x="0" y="259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8A6D62A-2505-497D-D020-E328395FAF64}"/>
                </a:ext>
              </a:extLst>
            </p:cNvPr>
            <p:cNvSpPr/>
            <p:nvPr/>
          </p:nvSpPr>
          <p:spPr>
            <a:xfrm>
              <a:off x="4670850" y="5541450"/>
              <a:ext cx="133271" cy="166589"/>
            </a:xfrm>
            <a:custGeom>
              <a:avLst/>
              <a:gdLst>
                <a:gd name="connsiteX0" fmla="*/ 130225 w 133271"/>
                <a:gd name="connsiteY0" fmla="*/ 95860 h 166589"/>
                <a:gd name="connsiteX1" fmla="*/ 130416 w 133271"/>
                <a:gd name="connsiteY1" fmla="*/ 116803 h 166589"/>
                <a:gd name="connsiteX2" fmla="*/ 130892 w 133271"/>
                <a:gd name="connsiteY2" fmla="*/ 133938 h 166589"/>
                <a:gd name="connsiteX3" fmla="*/ 131749 w 133271"/>
                <a:gd name="connsiteY3" fmla="*/ 148693 h 166589"/>
                <a:gd name="connsiteX4" fmla="*/ 133272 w 133271"/>
                <a:gd name="connsiteY4" fmla="*/ 162401 h 166589"/>
                <a:gd name="connsiteX5" fmla="*/ 114043 w 133271"/>
                <a:gd name="connsiteY5" fmla="*/ 162401 h 166589"/>
                <a:gd name="connsiteX6" fmla="*/ 111948 w 133271"/>
                <a:gd name="connsiteY6" fmla="*/ 136699 h 166589"/>
                <a:gd name="connsiteX7" fmla="*/ 111282 w 133271"/>
                <a:gd name="connsiteY7" fmla="*/ 136699 h 166589"/>
                <a:gd name="connsiteX8" fmla="*/ 89197 w 133271"/>
                <a:gd name="connsiteY8" fmla="*/ 159355 h 166589"/>
                <a:gd name="connsiteX9" fmla="*/ 55784 w 133271"/>
                <a:gd name="connsiteY9" fmla="*/ 166589 h 166589"/>
                <a:gd name="connsiteX10" fmla="*/ 35603 w 133271"/>
                <a:gd name="connsiteY10" fmla="*/ 164019 h 166589"/>
                <a:gd name="connsiteX11" fmla="*/ 17801 w 133271"/>
                <a:gd name="connsiteY11" fmla="*/ 155833 h 166589"/>
                <a:gd name="connsiteX12" fmla="*/ 4950 w 133271"/>
                <a:gd name="connsiteY12" fmla="*/ 141268 h 166589"/>
                <a:gd name="connsiteX13" fmla="*/ 0 w 133271"/>
                <a:gd name="connsiteY13" fmla="*/ 119659 h 166589"/>
                <a:gd name="connsiteX14" fmla="*/ 9234 w 133271"/>
                <a:gd name="connsiteY14" fmla="*/ 90910 h 166589"/>
                <a:gd name="connsiteX15" fmla="*/ 31985 w 133271"/>
                <a:gd name="connsiteY15" fmla="*/ 75013 h 166589"/>
                <a:gd name="connsiteX16" fmla="*/ 60734 w 133271"/>
                <a:gd name="connsiteY16" fmla="*/ 68159 h 166589"/>
                <a:gd name="connsiteX17" fmla="*/ 87674 w 133271"/>
                <a:gd name="connsiteY17" fmla="*/ 66636 h 166589"/>
                <a:gd name="connsiteX18" fmla="*/ 111663 w 133271"/>
                <a:gd name="connsiteY18" fmla="*/ 66636 h 166589"/>
                <a:gd name="connsiteX19" fmla="*/ 111663 w 133271"/>
                <a:gd name="connsiteY19" fmla="*/ 57021 h 166589"/>
                <a:gd name="connsiteX20" fmla="*/ 99002 w 133271"/>
                <a:gd name="connsiteY20" fmla="*/ 27511 h 166589"/>
                <a:gd name="connsiteX21" fmla="*/ 67112 w 133271"/>
                <a:gd name="connsiteY21" fmla="*/ 18563 h 166589"/>
                <a:gd name="connsiteX22" fmla="*/ 18753 w 133271"/>
                <a:gd name="connsiteY22" fmla="*/ 36364 h 166589"/>
                <a:gd name="connsiteX23" fmla="*/ 6759 w 133271"/>
                <a:gd name="connsiteY23" fmla="*/ 22275 h 166589"/>
                <a:gd name="connsiteX24" fmla="*/ 34841 w 133271"/>
                <a:gd name="connsiteY24" fmla="*/ 5616 h 166589"/>
                <a:gd name="connsiteX25" fmla="*/ 67017 w 133271"/>
                <a:gd name="connsiteY25" fmla="*/ 0 h 166589"/>
                <a:gd name="connsiteX26" fmla="*/ 112900 w 133271"/>
                <a:gd name="connsiteY26" fmla="*/ 13517 h 166589"/>
                <a:gd name="connsiteX27" fmla="*/ 130035 w 133271"/>
                <a:gd name="connsiteY27" fmla="*/ 57212 h 166589"/>
                <a:gd name="connsiteX28" fmla="*/ 130035 w 133271"/>
                <a:gd name="connsiteY28" fmla="*/ 95860 h 166589"/>
                <a:gd name="connsiteX29" fmla="*/ 89102 w 133271"/>
                <a:gd name="connsiteY29" fmla="*/ 82819 h 166589"/>
                <a:gd name="connsiteX30" fmla="*/ 63875 w 133271"/>
                <a:gd name="connsiteY30" fmla="*/ 84532 h 166589"/>
                <a:gd name="connsiteX31" fmla="*/ 41981 w 133271"/>
                <a:gd name="connsiteY31" fmla="*/ 90339 h 166589"/>
                <a:gd name="connsiteX32" fmla="*/ 26369 w 133271"/>
                <a:gd name="connsiteY32" fmla="*/ 101286 h 166589"/>
                <a:gd name="connsiteX33" fmla="*/ 20562 w 133271"/>
                <a:gd name="connsiteY33" fmla="*/ 118421 h 166589"/>
                <a:gd name="connsiteX34" fmla="*/ 23799 w 133271"/>
                <a:gd name="connsiteY34" fmla="*/ 131273 h 166589"/>
                <a:gd name="connsiteX35" fmla="*/ 32176 w 133271"/>
                <a:gd name="connsiteY35" fmla="*/ 140506 h 166589"/>
                <a:gd name="connsiteX36" fmla="*/ 43694 w 133271"/>
                <a:gd name="connsiteY36" fmla="*/ 146028 h 166589"/>
                <a:gd name="connsiteX37" fmla="*/ 56545 w 133271"/>
                <a:gd name="connsiteY37" fmla="*/ 147932 h 166589"/>
                <a:gd name="connsiteX38" fmla="*/ 83580 w 133271"/>
                <a:gd name="connsiteY38" fmla="*/ 143172 h 166589"/>
                <a:gd name="connsiteX39" fmla="*/ 100525 w 133271"/>
                <a:gd name="connsiteY39" fmla="*/ 130701 h 166589"/>
                <a:gd name="connsiteX40" fmla="*/ 109283 w 133271"/>
                <a:gd name="connsiteY40" fmla="*/ 113186 h 166589"/>
                <a:gd name="connsiteX41" fmla="*/ 111663 w 133271"/>
                <a:gd name="connsiteY41" fmla="*/ 93480 h 166589"/>
                <a:gd name="connsiteX42" fmla="*/ 111663 w 133271"/>
                <a:gd name="connsiteY42" fmla="*/ 82819 h 166589"/>
                <a:gd name="connsiteX43" fmla="*/ 89102 w 133271"/>
                <a:gd name="connsiteY43" fmla="*/ 82819 h 1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271" h="166589">
                  <a:moveTo>
                    <a:pt x="130225" y="95860"/>
                  </a:moveTo>
                  <a:cubicBezTo>
                    <a:pt x="130225" y="103666"/>
                    <a:pt x="130321" y="110616"/>
                    <a:pt x="130416" y="116803"/>
                  </a:cubicBezTo>
                  <a:cubicBezTo>
                    <a:pt x="130511" y="122991"/>
                    <a:pt x="130701" y="128702"/>
                    <a:pt x="130892" y="133938"/>
                  </a:cubicBezTo>
                  <a:cubicBezTo>
                    <a:pt x="131082" y="139174"/>
                    <a:pt x="131368" y="144124"/>
                    <a:pt x="131749" y="148693"/>
                  </a:cubicBezTo>
                  <a:cubicBezTo>
                    <a:pt x="132129" y="153262"/>
                    <a:pt x="132605" y="157832"/>
                    <a:pt x="133272" y="162401"/>
                  </a:cubicBezTo>
                  <a:lnTo>
                    <a:pt x="114043" y="162401"/>
                  </a:lnTo>
                  <a:cubicBezTo>
                    <a:pt x="112710" y="154595"/>
                    <a:pt x="111948" y="146028"/>
                    <a:pt x="111948" y="136699"/>
                  </a:cubicBezTo>
                  <a:lnTo>
                    <a:pt x="111282" y="136699"/>
                  </a:lnTo>
                  <a:cubicBezTo>
                    <a:pt x="105380" y="146979"/>
                    <a:pt x="97955" y="154500"/>
                    <a:pt x="89197" y="159355"/>
                  </a:cubicBezTo>
                  <a:cubicBezTo>
                    <a:pt x="80439" y="164115"/>
                    <a:pt x="69301" y="166589"/>
                    <a:pt x="55784" y="166589"/>
                  </a:cubicBezTo>
                  <a:cubicBezTo>
                    <a:pt x="48930" y="166589"/>
                    <a:pt x="42171" y="165733"/>
                    <a:pt x="35603" y="164019"/>
                  </a:cubicBezTo>
                  <a:cubicBezTo>
                    <a:pt x="28939" y="162306"/>
                    <a:pt x="23037" y="159545"/>
                    <a:pt x="17801" y="155833"/>
                  </a:cubicBezTo>
                  <a:cubicBezTo>
                    <a:pt x="12566" y="152025"/>
                    <a:pt x="8282" y="147170"/>
                    <a:pt x="4950" y="141268"/>
                  </a:cubicBezTo>
                  <a:cubicBezTo>
                    <a:pt x="1618" y="135366"/>
                    <a:pt x="0" y="128131"/>
                    <a:pt x="0" y="119659"/>
                  </a:cubicBezTo>
                  <a:cubicBezTo>
                    <a:pt x="0" y="107569"/>
                    <a:pt x="3046" y="97955"/>
                    <a:pt x="9234" y="90910"/>
                  </a:cubicBezTo>
                  <a:cubicBezTo>
                    <a:pt x="15422" y="83866"/>
                    <a:pt x="23037" y="78535"/>
                    <a:pt x="31985" y="75013"/>
                  </a:cubicBezTo>
                  <a:cubicBezTo>
                    <a:pt x="41029" y="71491"/>
                    <a:pt x="50643" y="69206"/>
                    <a:pt x="60734" y="68159"/>
                  </a:cubicBezTo>
                  <a:cubicBezTo>
                    <a:pt x="70920" y="67112"/>
                    <a:pt x="79868" y="66636"/>
                    <a:pt x="87674" y="66636"/>
                  </a:cubicBezTo>
                  <a:lnTo>
                    <a:pt x="111663" y="66636"/>
                  </a:lnTo>
                  <a:lnTo>
                    <a:pt x="111663" y="57021"/>
                  </a:lnTo>
                  <a:cubicBezTo>
                    <a:pt x="111663" y="43313"/>
                    <a:pt x="107474" y="33508"/>
                    <a:pt x="99002" y="27511"/>
                  </a:cubicBezTo>
                  <a:cubicBezTo>
                    <a:pt x="90530" y="21609"/>
                    <a:pt x="79963" y="18563"/>
                    <a:pt x="67112" y="18563"/>
                  </a:cubicBezTo>
                  <a:cubicBezTo>
                    <a:pt x="48835" y="18563"/>
                    <a:pt x="32747" y="24465"/>
                    <a:pt x="18753" y="36364"/>
                  </a:cubicBezTo>
                  <a:lnTo>
                    <a:pt x="6759" y="22275"/>
                  </a:lnTo>
                  <a:cubicBezTo>
                    <a:pt x="14279" y="14946"/>
                    <a:pt x="23703" y="9424"/>
                    <a:pt x="34841" y="5616"/>
                  </a:cubicBezTo>
                  <a:cubicBezTo>
                    <a:pt x="46074" y="1809"/>
                    <a:pt x="56736" y="0"/>
                    <a:pt x="67017" y="0"/>
                  </a:cubicBezTo>
                  <a:cubicBezTo>
                    <a:pt x="86246" y="0"/>
                    <a:pt x="101477" y="4474"/>
                    <a:pt x="112900" y="13517"/>
                  </a:cubicBezTo>
                  <a:cubicBezTo>
                    <a:pt x="124323" y="22561"/>
                    <a:pt x="130035" y="37126"/>
                    <a:pt x="130035" y="57212"/>
                  </a:cubicBezTo>
                  <a:lnTo>
                    <a:pt x="130035" y="95860"/>
                  </a:lnTo>
                  <a:close/>
                  <a:moveTo>
                    <a:pt x="89102" y="82819"/>
                  </a:moveTo>
                  <a:cubicBezTo>
                    <a:pt x="80439" y="82819"/>
                    <a:pt x="72062" y="83390"/>
                    <a:pt x="63875" y="84532"/>
                  </a:cubicBezTo>
                  <a:cubicBezTo>
                    <a:pt x="55784" y="85674"/>
                    <a:pt x="48454" y="87578"/>
                    <a:pt x="41981" y="90339"/>
                  </a:cubicBezTo>
                  <a:cubicBezTo>
                    <a:pt x="35507" y="93100"/>
                    <a:pt x="30272" y="96717"/>
                    <a:pt x="26369" y="101286"/>
                  </a:cubicBezTo>
                  <a:cubicBezTo>
                    <a:pt x="22466" y="105856"/>
                    <a:pt x="20562" y="111567"/>
                    <a:pt x="20562" y="118421"/>
                  </a:cubicBezTo>
                  <a:cubicBezTo>
                    <a:pt x="20562" y="123181"/>
                    <a:pt x="21609" y="127465"/>
                    <a:pt x="23799" y="131273"/>
                  </a:cubicBezTo>
                  <a:cubicBezTo>
                    <a:pt x="25988" y="135080"/>
                    <a:pt x="28749" y="138126"/>
                    <a:pt x="32176" y="140506"/>
                  </a:cubicBezTo>
                  <a:cubicBezTo>
                    <a:pt x="35603" y="142886"/>
                    <a:pt x="39410" y="144695"/>
                    <a:pt x="43694" y="146028"/>
                  </a:cubicBezTo>
                  <a:cubicBezTo>
                    <a:pt x="47883" y="147265"/>
                    <a:pt x="52166" y="147932"/>
                    <a:pt x="56545" y="147932"/>
                  </a:cubicBezTo>
                  <a:cubicBezTo>
                    <a:pt x="67493" y="147932"/>
                    <a:pt x="76536" y="146313"/>
                    <a:pt x="83580" y="143172"/>
                  </a:cubicBezTo>
                  <a:cubicBezTo>
                    <a:pt x="90625" y="139935"/>
                    <a:pt x="96336" y="135842"/>
                    <a:pt x="100525" y="130701"/>
                  </a:cubicBezTo>
                  <a:cubicBezTo>
                    <a:pt x="104713" y="125561"/>
                    <a:pt x="107665" y="119754"/>
                    <a:pt x="109283" y="113186"/>
                  </a:cubicBezTo>
                  <a:cubicBezTo>
                    <a:pt x="110901" y="106712"/>
                    <a:pt x="111663" y="100144"/>
                    <a:pt x="111663" y="93480"/>
                  </a:cubicBezTo>
                  <a:lnTo>
                    <a:pt x="111663" y="82819"/>
                  </a:lnTo>
                  <a:lnTo>
                    <a:pt x="89102" y="8281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1F581174-C579-8989-B983-106AFF432E61}"/>
                </a:ext>
              </a:extLst>
            </p:cNvPr>
            <p:cNvSpPr/>
            <p:nvPr/>
          </p:nvSpPr>
          <p:spPr>
            <a:xfrm>
              <a:off x="4833346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3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4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0" y="179726"/>
                    <a:pt x="60543" y="183629"/>
                  </a:cubicBezTo>
                  <a:cubicBezTo>
                    <a:pt x="64446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3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4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2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4B485C0F-D712-B08E-C1D9-F30F0FE308AA}"/>
                </a:ext>
              </a:extLst>
            </p:cNvPr>
            <p:cNvSpPr/>
            <p:nvPr/>
          </p:nvSpPr>
          <p:spPr>
            <a:xfrm>
              <a:off x="4947484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3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4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0" y="179726"/>
                    <a:pt x="60543" y="183629"/>
                  </a:cubicBezTo>
                  <a:cubicBezTo>
                    <a:pt x="64446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3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4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2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C59A5F20-49A7-F37F-1AEB-120A6E7EA829}"/>
                </a:ext>
              </a:extLst>
            </p:cNvPr>
            <p:cNvSpPr/>
            <p:nvPr/>
          </p:nvSpPr>
          <p:spPr>
            <a:xfrm>
              <a:off x="5163860" y="5455013"/>
              <a:ext cx="154309" cy="255120"/>
            </a:xfrm>
            <a:custGeom>
              <a:avLst/>
              <a:gdLst>
                <a:gd name="connsiteX0" fmla="*/ 21704 w 154309"/>
                <a:gd name="connsiteY0" fmla="*/ 203906 h 255120"/>
                <a:gd name="connsiteX1" fmla="*/ 44836 w 154309"/>
                <a:gd name="connsiteY1" fmla="*/ 226847 h 255120"/>
                <a:gd name="connsiteX2" fmla="*/ 77202 w 154309"/>
                <a:gd name="connsiteY2" fmla="*/ 234368 h 255120"/>
                <a:gd name="connsiteX3" fmla="*/ 98431 w 154309"/>
                <a:gd name="connsiteY3" fmla="*/ 230941 h 255120"/>
                <a:gd name="connsiteX4" fmla="*/ 115756 w 154309"/>
                <a:gd name="connsiteY4" fmla="*/ 221326 h 255120"/>
                <a:gd name="connsiteX5" fmla="*/ 127370 w 154309"/>
                <a:gd name="connsiteY5" fmla="*/ 206381 h 255120"/>
                <a:gd name="connsiteX6" fmla="*/ 131653 w 154309"/>
                <a:gd name="connsiteY6" fmla="*/ 186676 h 255120"/>
                <a:gd name="connsiteX7" fmla="*/ 126322 w 154309"/>
                <a:gd name="connsiteY7" fmla="*/ 165733 h 255120"/>
                <a:gd name="connsiteX8" fmla="*/ 112139 w 154309"/>
                <a:gd name="connsiteY8" fmla="*/ 152215 h 255120"/>
                <a:gd name="connsiteX9" fmla="*/ 92053 w 154309"/>
                <a:gd name="connsiteY9" fmla="*/ 143172 h 255120"/>
                <a:gd name="connsiteX10" fmla="*/ 69111 w 154309"/>
                <a:gd name="connsiteY10" fmla="*/ 135651 h 255120"/>
                <a:gd name="connsiteX11" fmla="*/ 46169 w 154309"/>
                <a:gd name="connsiteY11" fmla="*/ 127084 h 255120"/>
                <a:gd name="connsiteX12" fmla="*/ 26083 w 154309"/>
                <a:gd name="connsiteY12" fmla="*/ 114614 h 255120"/>
                <a:gd name="connsiteX13" fmla="*/ 11899 w 154309"/>
                <a:gd name="connsiteY13" fmla="*/ 95289 h 255120"/>
                <a:gd name="connsiteX14" fmla="*/ 6568 w 154309"/>
                <a:gd name="connsiteY14" fmla="*/ 66541 h 255120"/>
                <a:gd name="connsiteX15" fmla="*/ 12946 w 154309"/>
                <a:gd name="connsiteY15" fmla="*/ 37887 h 255120"/>
                <a:gd name="connsiteX16" fmla="*/ 30081 w 154309"/>
                <a:gd name="connsiteY16" fmla="*/ 16945 h 255120"/>
                <a:gd name="connsiteX17" fmla="*/ 54927 w 154309"/>
                <a:gd name="connsiteY17" fmla="*/ 4284 h 255120"/>
                <a:gd name="connsiteX18" fmla="*/ 84437 w 154309"/>
                <a:gd name="connsiteY18" fmla="*/ 0 h 255120"/>
                <a:gd name="connsiteX19" fmla="*/ 121277 w 154309"/>
                <a:gd name="connsiteY19" fmla="*/ 7045 h 255120"/>
                <a:gd name="connsiteX20" fmla="*/ 150597 w 154309"/>
                <a:gd name="connsiteY20" fmla="*/ 30557 h 255120"/>
                <a:gd name="connsiteX21" fmla="*/ 131082 w 154309"/>
                <a:gd name="connsiteY21" fmla="*/ 44646 h 255120"/>
                <a:gd name="connsiteX22" fmla="*/ 110996 w 154309"/>
                <a:gd name="connsiteY22" fmla="*/ 26654 h 255120"/>
                <a:gd name="connsiteX23" fmla="*/ 83771 w 154309"/>
                <a:gd name="connsiteY23" fmla="*/ 20657 h 255120"/>
                <a:gd name="connsiteX24" fmla="*/ 62828 w 154309"/>
                <a:gd name="connsiteY24" fmla="*/ 23608 h 255120"/>
                <a:gd name="connsiteX25" fmla="*/ 45503 w 154309"/>
                <a:gd name="connsiteY25" fmla="*/ 32176 h 255120"/>
                <a:gd name="connsiteX26" fmla="*/ 33699 w 154309"/>
                <a:gd name="connsiteY26" fmla="*/ 46360 h 255120"/>
                <a:gd name="connsiteX27" fmla="*/ 29224 w 154309"/>
                <a:gd name="connsiteY27" fmla="*/ 66541 h 255120"/>
                <a:gd name="connsiteX28" fmla="*/ 38458 w 154309"/>
                <a:gd name="connsiteY28" fmla="*/ 94433 h 255120"/>
                <a:gd name="connsiteX29" fmla="*/ 61591 w 154309"/>
                <a:gd name="connsiteY29" fmla="*/ 109854 h 255120"/>
                <a:gd name="connsiteX30" fmla="*/ 91767 w 154309"/>
                <a:gd name="connsiteY30" fmla="*/ 119754 h 255120"/>
                <a:gd name="connsiteX31" fmla="*/ 121943 w 154309"/>
                <a:gd name="connsiteY31" fmla="*/ 131273 h 255120"/>
                <a:gd name="connsiteX32" fmla="*/ 145076 w 154309"/>
                <a:gd name="connsiteY32" fmla="*/ 151358 h 255120"/>
                <a:gd name="connsiteX33" fmla="*/ 154309 w 154309"/>
                <a:gd name="connsiteY33" fmla="*/ 186866 h 255120"/>
                <a:gd name="connsiteX34" fmla="*/ 148122 w 154309"/>
                <a:gd name="connsiteY34" fmla="*/ 215996 h 255120"/>
                <a:gd name="connsiteX35" fmla="*/ 131463 w 154309"/>
                <a:gd name="connsiteY35" fmla="*/ 237414 h 255120"/>
                <a:gd name="connsiteX36" fmla="*/ 107284 w 154309"/>
                <a:gd name="connsiteY36" fmla="*/ 250646 h 255120"/>
                <a:gd name="connsiteX37" fmla="*/ 78821 w 154309"/>
                <a:gd name="connsiteY37" fmla="*/ 255120 h 255120"/>
                <a:gd name="connsiteX38" fmla="*/ 34651 w 154309"/>
                <a:gd name="connsiteY38" fmla="*/ 246743 h 255120"/>
                <a:gd name="connsiteX39" fmla="*/ 0 w 154309"/>
                <a:gd name="connsiteY39" fmla="*/ 218471 h 255120"/>
                <a:gd name="connsiteX40" fmla="*/ 21704 w 154309"/>
                <a:gd name="connsiteY40" fmla="*/ 203906 h 25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4309" h="255120">
                  <a:moveTo>
                    <a:pt x="21704" y="203906"/>
                  </a:moveTo>
                  <a:cubicBezTo>
                    <a:pt x="27606" y="214187"/>
                    <a:pt x="35317" y="221802"/>
                    <a:pt x="44836" y="226847"/>
                  </a:cubicBezTo>
                  <a:cubicBezTo>
                    <a:pt x="54356" y="231893"/>
                    <a:pt x="65113" y="234368"/>
                    <a:pt x="77202" y="234368"/>
                  </a:cubicBezTo>
                  <a:cubicBezTo>
                    <a:pt x="84723" y="234368"/>
                    <a:pt x="91862" y="233226"/>
                    <a:pt x="98431" y="230941"/>
                  </a:cubicBezTo>
                  <a:cubicBezTo>
                    <a:pt x="105094" y="228656"/>
                    <a:pt x="110806" y="225420"/>
                    <a:pt x="115756" y="221326"/>
                  </a:cubicBezTo>
                  <a:cubicBezTo>
                    <a:pt x="120706" y="217233"/>
                    <a:pt x="124514" y="212283"/>
                    <a:pt x="127370" y="206381"/>
                  </a:cubicBezTo>
                  <a:cubicBezTo>
                    <a:pt x="130225" y="200574"/>
                    <a:pt x="131653" y="194006"/>
                    <a:pt x="131653" y="186676"/>
                  </a:cubicBezTo>
                  <a:cubicBezTo>
                    <a:pt x="131653" y="178203"/>
                    <a:pt x="129845" y="171254"/>
                    <a:pt x="126322" y="165733"/>
                  </a:cubicBezTo>
                  <a:cubicBezTo>
                    <a:pt x="122800" y="160211"/>
                    <a:pt x="118041" y="155738"/>
                    <a:pt x="112139" y="152215"/>
                  </a:cubicBezTo>
                  <a:cubicBezTo>
                    <a:pt x="106237" y="148693"/>
                    <a:pt x="99478" y="145647"/>
                    <a:pt x="92053" y="143172"/>
                  </a:cubicBezTo>
                  <a:cubicBezTo>
                    <a:pt x="84627" y="140697"/>
                    <a:pt x="77012" y="138127"/>
                    <a:pt x="69111" y="135651"/>
                  </a:cubicBezTo>
                  <a:cubicBezTo>
                    <a:pt x="61210" y="133177"/>
                    <a:pt x="53594" y="130321"/>
                    <a:pt x="46169" y="127084"/>
                  </a:cubicBezTo>
                  <a:cubicBezTo>
                    <a:pt x="38744" y="123847"/>
                    <a:pt x="32080" y="119754"/>
                    <a:pt x="26083" y="114614"/>
                  </a:cubicBezTo>
                  <a:cubicBezTo>
                    <a:pt x="20181" y="109473"/>
                    <a:pt x="15421" y="103000"/>
                    <a:pt x="11899" y="95289"/>
                  </a:cubicBezTo>
                  <a:cubicBezTo>
                    <a:pt x="8377" y="87483"/>
                    <a:pt x="6568" y="77964"/>
                    <a:pt x="6568" y="66541"/>
                  </a:cubicBezTo>
                  <a:cubicBezTo>
                    <a:pt x="6568" y="55784"/>
                    <a:pt x="8663" y="46264"/>
                    <a:pt x="12946" y="37887"/>
                  </a:cubicBezTo>
                  <a:cubicBezTo>
                    <a:pt x="17135" y="29510"/>
                    <a:pt x="22847" y="22561"/>
                    <a:pt x="30081" y="16945"/>
                  </a:cubicBezTo>
                  <a:cubicBezTo>
                    <a:pt x="37316" y="11328"/>
                    <a:pt x="45598" y="7140"/>
                    <a:pt x="54927" y="4284"/>
                  </a:cubicBezTo>
                  <a:cubicBezTo>
                    <a:pt x="64256" y="1428"/>
                    <a:pt x="74156" y="0"/>
                    <a:pt x="84437" y="0"/>
                  </a:cubicBezTo>
                  <a:cubicBezTo>
                    <a:pt x="97669" y="0"/>
                    <a:pt x="109949" y="2380"/>
                    <a:pt x="121277" y="7045"/>
                  </a:cubicBezTo>
                  <a:cubicBezTo>
                    <a:pt x="132605" y="11709"/>
                    <a:pt x="142315" y="19515"/>
                    <a:pt x="150597" y="30557"/>
                  </a:cubicBezTo>
                  <a:lnTo>
                    <a:pt x="131082" y="44646"/>
                  </a:lnTo>
                  <a:cubicBezTo>
                    <a:pt x="125370" y="36650"/>
                    <a:pt x="118707" y="30652"/>
                    <a:pt x="110996" y="26654"/>
                  </a:cubicBezTo>
                  <a:cubicBezTo>
                    <a:pt x="103381" y="22656"/>
                    <a:pt x="94242" y="20657"/>
                    <a:pt x="83771" y="20657"/>
                  </a:cubicBezTo>
                  <a:cubicBezTo>
                    <a:pt x="76441" y="20657"/>
                    <a:pt x="69492" y="21609"/>
                    <a:pt x="62828" y="23608"/>
                  </a:cubicBezTo>
                  <a:cubicBezTo>
                    <a:pt x="56164" y="25512"/>
                    <a:pt x="50453" y="28368"/>
                    <a:pt x="45503" y="32176"/>
                  </a:cubicBezTo>
                  <a:cubicBezTo>
                    <a:pt x="40553" y="35983"/>
                    <a:pt x="36650" y="40648"/>
                    <a:pt x="33699" y="46360"/>
                  </a:cubicBezTo>
                  <a:cubicBezTo>
                    <a:pt x="30748" y="52071"/>
                    <a:pt x="29224" y="58830"/>
                    <a:pt x="29224" y="66541"/>
                  </a:cubicBezTo>
                  <a:cubicBezTo>
                    <a:pt x="29224" y="78630"/>
                    <a:pt x="32271" y="87959"/>
                    <a:pt x="38458" y="94433"/>
                  </a:cubicBezTo>
                  <a:cubicBezTo>
                    <a:pt x="44646" y="100906"/>
                    <a:pt x="52357" y="106046"/>
                    <a:pt x="61591" y="109854"/>
                  </a:cubicBezTo>
                  <a:cubicBezTo>
                    <a:pt x="70824" y="113662"/>
                    <a:pt x="80915" y="116898"/>
                    <a:pt x="91767" y="119754"/>
                  </a:cubicBezTo>
                  <a:cubicBezTo>
                    <a:pt x="102619" y="122610"/>
                    <a:pt x="112710" y="126418"/>
                    <a:pt x="121943" y="131273"/>
                  </a:cubicBezTo>
                  <a:cubicBezTo>
                    <a:pt x="131177" y="136128"/>
                    <a:pt x="138888" y="142791"/>
                    <a:pt x="145076" y="151358"/>
                  </a:cubicBezTo>
                  <a:cubicBezTo>
                    <a:pt x="151263" y="159926"/>
                    <a:pt x="154309" y="171730"/>
                    <a:pt x="154309" y="186866"/>
                  </a:cubicBezTo>
                  <a:cubicBezTo>
                    <a:pt x="154309" y="197813"/>
                    <a:pt x="152215" y="207523"/>
                    <a:pt x="148122" y="215996"/>
                  </a:cubicBezTo>
                  <a:cubicBezTo>
                    <a:pt x="144029" y="224467"/>
                    <a:pt x="138507" y="231607"/>
                    <a:pt x="131463" y="237414"/>
                  </a:cubicBezTo>
                  <a:cubicBezTo>
                    <a:pt x="124514" y="243221"/>
                    <a:pt x="116422" y="247600"/>
                    <a:pt x="107284" y="250646"/>
                  </a:cubicBezTo>
                  <a:cubicBezTo>
                    <a:pt x="98145" y="253692"/>
                    <a:pt x="88626" y="255120"/>
                    <a:pt x="78821" y="255120"/>
                  </a:cubicBezTo>
                  <a:cubicBezTo>
                    <a:pt x="62828" y="255120"/>
                    <a:pt x="48073" y="252360"/>
                    <a:pt x="34651" y="246743"/>
                  </a:cubicBezTo>
                  <a:cubicBezTo>
                    <a:pt x="21133" y="241126"/>
                    <a:pt x="9615" y="231702"/>
                    <a:pt x="0" y="218471"/>
                  </a:cubicBezTo>
                  <a:lnTo>
                    <a:pt x="21704" y="203906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7" name="Frihandsfigur 106">
              <a:extLst>
                <a:ext uri="{FF2B5EF4-FFF2-40B4-BE49-F238E27FC236}">
                  <a16:creationId xmlns:a16="http://schemas.microsoft.com/office/drawing/2014/main" id="{20ADF91A-A504-3908-C046-986AC4D7EB6A}"/>
                </a:ext>
              </a:extLst>
            </p:cNvPr>
            <p:cNvSpPr/>
            <p:nvPr/>
          </p:nvSpPr>
          <p:spPr>
            <a:xfrm>
              <a:off x="5341492" y="5545448"/>
              <a:ext cx="148407" cy="158307"/>
            </a:xfrm>
            <a:custGeom>
              <a:avLst/>
              <a:gdLst>
                <a:gd name="connsiteX0" fmla="*/ 0 w 148407"/>
                <a:gd name="connsiteY0" fmla="*/ 0 h 158307"/>
                <a:gd name="connsiteX1" fmla="*/ 23323 w 148407"/>
                <a:gd name="connsiteY1" fmla="*/ 0 h 158307"/>
                <a:gd name="connsiteX2" fmla="*/ 76060 w 148407"/>
                <a:gd name="connsiteY2" fmla="*/ 136032 h 158307"/>
                <a:gd name="connsiteX3" fmla="*/ 127465 w 148407"/>
                <a:gd name="connsiteY3" fmla="*/ 0 h 158307"/>
                <a:gd name="connsiteX4" fmla="*/ 148407 w 148407"/>
                <a:gd name="connsiteY4" fmla="*/ 0 h 158307"/>
                <a:gd name="connsiteX5" fmla="*/ 86055 w 148407"/>
                <a:gd name="connsiteY5" fmla="*/ 158308 h 158307"/>
                <a:gd name="connsiteX6" fmla="*/ 64827 w 148407"/>
                <a:gd name="connsiteY6" fmla="*/ 158308 h 158307"/>
                <a:gd name="connsiteX7" fmla="*/ 0 w 148407"/>
                <a:gd name="connsiteY7" fmla="*/ 0 h 15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07" h="158307">
                  <a:moveTo>
                    <a:pt x="0" y="0"/>
                  </a:moveTo>
                  <a:lnTo>
                    <a:pt x="23323" y="0"/>
                  </a:lnTo>
                  <a:lnTo>
                    <a:pt x="76060" y="136032"/>
                  </a:lnTo>
                  <a:lnTo>
                    <a:pt x="127465" y="0"/>
                  </a:lnTo>
                  <a:lnTo>
                    <a:pt x="148407" y="0"/>
                  </a:lnTo>
                  <a:lnTo>
                    <a:pt x="86055" y="158308"/>
                  </a:lnTo>
                  <a:lnTo>
                    <a:pt x="64827" y="1583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8" name="Frihandsfigur 107">
              <a:extLst>
                <a:ext uri="{FF2B5EF4-FFF2-40B4-BE49-F238E27FC236}">
                  <a16:creationId xmlns:a16="http://schemas.microsoft.com/office/drawing/2014/main" id="{D6BE062D-FE88-BA45-DDC7-F15B05DA52C7}"/>
                </a:ext>
              </a:extLst>
            </p:cNvPr>
            <p:cNvSpPr/>
            <p:nvPr/>
          </p:nvSpPr>
          <p:spPr>
            <a:xfrm>
              <a:off x="5513603" y="5541259"/>
              <a:ext cx="153547" cy="166684"/>
            </a:xfrm>
            <a:custGeom>
              <a:avLst/>
              <a:gdLst>
                <a:gd name="connsiteX0" fmla="*/ 148693 w 153547"/>
                <a:gd name="connsiteY0" fmla="*/ 132700 h 166684"/>
                <a:gd name="connsiteX1" fmla="*/ 119088 w 153547"/>
                <a:gd name="connsiteY1" fmla="*/ 158784 h 166684"/>
                <a:gd name="connsiteX2" fmla="*/ 80153 w 153547"/>
                <a:gd name="connsiteY2" fmla="*/ 166685 h 166684"/>
                <a:gd name="connsiteX3" fmla="*/ 47216 w 153547"/>
                <a:gd name="connsiteY3" fmla="*/ 160497 h 166684"/>
                <a:gd name="connsiteX4" fmla="*/ 21895 w 153547"/>
                <a:gd name="connsiteY4" fmla="*/ 143172 h 166684"/>
                <a:gd name="connsiteX5" fmla="*/ 5616 w 153547"/>
                <a:gd name="connsiteY5" fmla="*/ 116803 h 166684"/>
                <a:gd name="connsiteX6" fmla="*/ 0 w 153547"/>
                <a:gd name="connsiteY6" fmla="*/ 83009 h 166684"/>
                <a:gd name="connsiteX7" fmla="*/ 5807 w 153547"/>
                <a:gd name="connsiteY7" fmla="*/ 50072 h 166684"/>
                <a:gd name="connsiteX8" fmla="*/ 22275 w 153547"/>
                <a:gd name="connsiteY8" fmla="*/ 23893 h 166684"/>
                <a:gd name="connsiteX9" fmla="*/ 47311 w 153547"/>
                <a:gd name="connsiteY9" fmla="*/ 6378 h 166684"/>
                <a:gd name="connsiteX10" fmla="*/ 79201 w 153547"/>
                <a:gd name="connsiteY10" fmla="*/ 0 h 166684"/>
                <a:gd name="connsiteX11" fmla="*/ 111282 w 153547"/>
                <a:gd name="connsiteY11" fmla="*/ 6378 h 166684"/>
                <a:gd name="connsiteX12" fmla="*/ 134604 w 153547"/>
                <a:gd name="connsiteY12" fmla="*/ 23132 h 166684"/>
                <a:gd name="connsiteX13" fmla="*/ 148788 w 153547"/>
                <a:gd name="connsiteY13" fmla="*/ 46931 h 166684"/>
                <a:gd name="connsiteX14" fmla="*/ 153548 w 153547"/>
                <a:gd name="connsiteY14" fmla="*/ 73965 h 166684"/>
                <a:gd name="connsiteX15" fmla="*/ 153548 w 153547"/>
                <a:gd name="connsiteY15" fmla="*/ 88340 h 166684"/>
                <a:gd name="connsiteX16" fmla="*/ 20562 w 153547"/>
                <a:gd name="connsiteY16" fmla="*/ 88340 h 166684"/>
                <a:gd name="connsiteX17" fmla="*/ 23132 w 153547"/>
                <a:gd name="connsiteY17" fmla="*/ 104999 h 166684"/>
                <a:gd name="connsiteX18" fmla="*/ 32556 w 153547"/>
                <a:gd name="connsiteY18" fmla="*/ 124704 h 166684"/>
                <a:gd name="connsiteX19" fmla="*/ 50929 w 153547"/>
                <a:gd name="connsiteY19" fmla="*/ 141172 h 166684"/>
                <a:gd name="connsiteX20" fmla="*/ 80534 w 153547"/>
                <a:gd name="connsiteY20" fmla="*/ 148027 h 166684"/>
                <a:gd name="connsiteX21" fmla="*/ 110996 w 153547"/>
                <a:gd name="connsiteY21" fmla="*/ 140506 h 166684"/>
                <a:gd name="connsiteX22" fmla="*/ 133652 w 153547"/>
                <a:gd name="connsiteY22" fmla="*/ 119944 h 166684"/>
                <a:gd name="connsiteX23" fmla="*/ 148693 w 153547"/>
                <a:gd name="connsiteY23" fmla="*/ 132700 h 166684"/>
                <a:gd name="connsiteX24" fmla="*/ 132891 w 153547"/>
                <a:gd name="connsiteY24" fmla="*/ 70063 h 166684"/>
                <a:gd name="connsiteX25" fmla="*/ 128607 w 153547"/>
                <a:gd name="connsiteY25" fmla="*/ 50167 h 166684"/>
                <a:gd name="connsiteX26" fmla="*/ 116993 w 153547"/>
                <a:gd name="connsiteY26" fmla="*/ 33889 h 166684"/>
                <a:gd name="connsiteX27" fmla="*/ 99478 w 153547"/>
                <a:gd name="connsiteY27" fmla="*/ 22751 h 166684"/>
                <a:gd name="connsiteX28" fmla="*/ 78059 w 153547"/>
                <a:gd name="connsiteY28" fmla="*/ 18658 h 166684"/>
                <a:gd name="connsiteX29" fmla="*/ 50167 w 153547"/>
                <a:gd name="connsiteY29" fmla="*/ 25512 h 166684"/>
                <a:gd name="connsiteX30" fmla="*/ 32556 w 153547"/>
                <a:gd name="connsiteY30" fmla="*/ 41314 h 166684"/>
                <a:gd name="connsiteX31" fmla="*/ 23323 w 153547"/>
                <a:gd name="connsiteY31" fmla="*/ 58639 h 166684"/>
                <a:gd name="connsiteX32" fmla="*/ 20562 w 153547"/>
                <a:gd name="connsiteY32" fmla="*/ 70158 h 166684"/>
                <a:gd name="connsiteX33" fmla="*/ 132891 w 153547"/>
                <a:gd name="connsiteY33" fmla="*/ 70158 h 1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47" h="166684">
                  <a:moveTo>
                    <a:pt x="148693" y="132700"/>
                  </a:moveTo>
                  <a:cubicBezTo>
                    <a:pt x="140697" y="144790"/>
                    <a:pt x="130796" y="153453"/>
                    <a:pt x="119088" y="158784"/>
                  </a:cubicBezTo>
                  <a:cubicBezTo>
                    <a:pt x="107284" y="164019"/>
                    <a:pt x="94337" y="166685"/>
                    <a:pt x="80153" y="166685"/>
                  </a:cubicBezTo>
                  <a:cubicBezTo>
                    <a:pt x="68064" y="166685"/>
                    <a:pt x="57116" y="164590"/>
                    <a:pt x="47216" y="160497"/>
                  </a:cubicBezTo>
                  <a:cubicBezTo>
                    <a:pt x="37411" y="156404"/>
                    <a:pt x="28939" y="150597"/>
                    <a:pt x="21895" y="143172"/>
                  </a:cubicBezTo>
                  <a:cubicBezTo>
                    <a:pt x="14850" y="135747"/>
                    <a:pt x="9424" y="126988"/>
                    <a:pt x="5616" y="116803"/>
                  </a:cubicBezTo>
                  <a:cubicBezTo>
                    <a:pt x="1809" y="106617"/>
                    <a:pt x="0" y="95384"/>
                    <a:pt x="0" y="83009"/>
                  </a:cubicBezTo>
                  <a:cubicBezTo>
                    <a:pt x="0" y="71110"/>
                    <a:pt x="1904" y="60162"/>
                    <a:pt x="5807" y="50072"/>
                  </a:cubicBezTo>
                  <a:cubicBezTo>
                    <a:pt x="9710" y="39981"/>
                    <a:pt x="15136" y="31319"/>
                    <a:pt x="22275" y="23893"/>
                  </a:cubicBezTo>
                  <a:cubicBezTo>
                    <a:pt x="29320" y="16468"/>
                    <a:pt x="37697" y="10662"/>
                    <a:pt x="47311" y="6378"/>
                  </a:cubicBezTo>
                  <a:cubicBezTo>
                    <a:pt x="56926" y="2189"/>
                    <a:pt x="67493" y="0"/>
                    <a:pt x="79201" y="0"/>
                  </a:cubicBezTo>
                  <a:cubicBezTo>
                    <a:pt x="91291" y="0"/>
                    <a:pt x="101953" y="2094"/>
                    <a:pt x="111282" y="6378"/>
                  </a:cubicBezTo>
                  <a:cubicBezTo>
                    <a:pt x="120516" y="10566"/>
                    <a:pt x="128321" y="16183"/>
                    <a:pt x="134604" y="23132"/>
                  </a:cubicBezTo>
                  <a:cubicBezTo>
                    <a:pt x="140887" y="30081"/>
                    <a:pt x="145647" y="38078"/>
                    <a:pt x="148788" y="46931"/>
                  </a:cubicBezTo>
                  <a:cubicBezTo>
                    <a:pt x="152025" y="55879"/>
                    <a:pt x="153548" y="64827"/>
                    <a:pt x="153548" y="73965"/>
                  </a:cubicBezTo>
                  <a:lnTo>
                    <a:pt x="153548" y="88340"/>
                  </a:lnTo>
                  <a:lnTo>
                    <a:pt x="20562" y="88340"/>
                  </a:lnTo>
                  <a:cubicBezTo>
                    <a:pt x="20562" y="92719"/>
                    <a:pt x="21419" y="98240"/>
                    <a:pt x="23132" y="104999"/>
                  </a:cubicBezTo>
                  <a:cubicBezTo>
                    <a:pt x="24845" y="111758"/>
                    <a:pt x="27987" y="118326"/>
                    <a:pt x="32556" y="124704"/>
                  </a:cubicBezTo>
                  <a:cubicBezTo>
                    <a:pt x="37126" y="131082"/>
                    <a:pt x="43218" y="136603"/>
                    <a:pt x="50929" y="141172"/>
                  </a:cubicBezTo>
                  <a:cubicBezTo>
                    <a:pt x="58544" y="145742"/>
                    <a:pt x="68444" y="148027"/>
                    <a:pt x="80534" y="148027"/>
                  </a:cubicBezTo>
                  <a:cubicBezTo>
                    <a:pt x="91005" y="148027"/>
                    <a:pt x="101191" y="145551"/>
                    <a:pt x="110996" y="140506"/>
                  </a:cubicBezTo>
                  <a:cubicBezTo>
                    <a:pt x="120801" y="135461"/>
                    <a:pt x="128321" y="128607"/>
                    <a:pt x="133652" y="119944"/>
                  </a:cubicBezTo>
                  <a:lnTo>
                    <a:pt x="148693" y="132700"/>
                  </a:lnTo>
                  <a:close/>
                  <a:moveTo>
                    <a:pt x="132891" y="70063"/>
                  </a:moveTo>
                  <a:cubicBezTo>
                    <a:pt x="132891" y="63018"/>
                    <a:pt x="131463" y="56355"/>
                    <a:pt x="128607" y="50167"/>
                  </a:cubicBezTo>
                  <a:cubicBezTo>
                    <a:pt x="125751" y="43980"/>
                    <a:pt x="121848" y="38553"/>
                    <a:pt x="116993" y="33889"/>
                  </a:cubicBezTo>
                  <a:cubicBezTo>
                    <a:pt x="112043" y="29224"/>
                    <a:pt x="106236" y="25512"/>
                    <a:pt x="99478" y="22751"/>
                  </a:cubicBezTo>
                  <a:cubicBezTo>
                    <a:pt x="92719" y="19991"/>
                    <a:pt x="85579" y="18658"/>
                    <a:pt x="78059" y="18658"/>
                  </a:cubicBezTo>
                  <a:cubicBezTo>
                    <a:pt x="66826" y="18658"/>
                    <a:pt x="57592" y="20943"/>
                    <a:pt x="50167" y="25512"/>
                  </a:cubicBezTo>
                  <a:cubicBezTo>
                    <a:pt x="42742" y="30081"/>
                    <a:pt x="36840" y="35317"/>
                    <a:pt x="32556" y="41314"/>
                  </a:cubicBezTo>
                  <a:cubicBezTo>
                    <a:pt x="28177" y="47216"/>
                    <a:pt x="25131" y="53023"/>
                    <a:pt x="23323" y="58639"/>
                  </a:cubicBezTo>
                  <a:cubicBezTo>
                    <a:pt x="21514" y="64256"/>
                    <a:pt x="20562" y="68063"/>
                    <a:pt x="20562" y="70158"/>
                  </a:cubicBezTo>
                  <a:lnTo>
                    <a:pt x="132891" y="7015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9" name="Frihandsfigur 108">
              <a:extLst>
                <a:ext uri="{FF2B5EF4-FFF2-40B4-BE49-F238E27FC236}">
                  <a16:creationId xmlns:a16="http://schemas.microsoft.com/office/drawing/2014/main" id="{D00F8472-9A10-2A78-FF1A-52CA53894A01}"/>
                </a:ext>
              </a:extLst>
            </p:cNvPr>
            <p:cNvSpPr/>
            <p:nvPr/>
          </p:nvSpPr>
          <p:spPr>
            <a:xfrm>
              <a:off x="5711225" y="5541354"/>
              <a:ext cx="84246" cy="162401"/>
            </a:xfrm>
            <a:custGeom>
              <a:avLst/>
              <a:gdLst>
                <a:gd name="connsiteX0" fmla="*/ 1713 w 84246"/>
                <a:gd name="connsiteY0" fmla="*/ 48644 h 162401"/>
                <a:gd name="connsiteX1" fmla="*/ 1333 w 84246"/>
                <a:gd name="connsiteY1" fmla="*/ 37887 h 162401"/>
                <a:gd name="connsiteX2" fmla="*/ 857 w 84246"/>
                <a:gd name="connsiteY2" fmla="*/ 25036 h 162401"/>
                <a:gd name="connsiteX3" fmla="*/ 381 w 84246"/>
                <a:gd name="connsiteY3" fmla="*/ 12851 h 162401"/>
                <a:gd name="connsiteX4" fmla="*/ 0 w 84246"/>
                <a:gd name="connsiteY4" fmla="*/ 4093 h 162401"/>
                <a:gd name="connsiteX5" fmla="*/ 20562 w 84246"/>
                <a:gd name="connsiteY5" fmla="*/ 4093 h 162401"/>
                <a:gd name="connsiteX6" fmla="*/ 21038 w 84246"/>
                <a:gd name="connsiteY6" fmla="*/ 21228 h 162401"/>
                <a:gd name="connsiteX7" fmla="*/ 21895 w 84246"/>
                <a:gd name="connsiteY7" fmla="*/ 31890 h 162401"/>
                <a:gd name="connsiteX8" fmla="*/ 42076 w 84246"/>
                <a:gd name="connsiteY8" fmla="*/ 8948 h 162401"/>
                <a:gd name="connsiteX9" fmla="*/ 72252 w 84246"/>
                <a:gd name="connsiteY9" fmla="*/ 0 h 162401"/>
                <a:gd name="connsiteX10" fmla="*/ 78249 w 84246"/>
                <a:gd name="connsiteY10" fmla="*/ 476 h 162401"/>
                <a:gd name="connsiteX11" fmla="*/ 84247 w 84246"/>
                <a:gd name="connsiteY11" fmla="*/ 1713 h 162401"/>
                <a:gd name="connsiteX12" fmla="*/ 81867 w 84246"/>
                <a:gd name="connsiteY12" fmla="*/ 21895 h 162401"/>
                <a:gd name="connsiteX13" fmla="*/ 73966 w 84246"/>
                <a:gd name="connsiteY13" fmla="*/ 20562 h 162401"/>
                <a:gd name="connsiteX14" fmla="*/ 50834 w 84246"/>
                <a:gd name="connsiteY14" fmla="*/ 24846 h 162401"/>
                <a:gd name="connsiteX15" fmla="*/ 34746 w 84246"/>
                <a:gd name="connsiteY15" fmla="*/ 36650 h 162401"/>
                <a:gd name="connsiteX16" fmla="*/ 25322 w 84246"/>
                <a:gd name="connsiteY16" fmla="*/ 54261 h 162401"/>
                <a:gd name="connsiteX17" fmla="*/ 22275 w 84246"/>
                <a:gd name="connsiteY17" fmla="*/ 76060 h 162401"/>
                <a:gd name="connsiteX18" fmla="*/ 22275 w 84246"/>
                <a:gd name="connsiteY18" fmla="*/ 162401 h 162401"/>
                <a:gd name="connsiteX19" fmla="*/ 1713 w 84246"/>
                <a:gd name="connsiteY19" fmla="*/ 162401 h 162401"/>
                <a:gd name="connsiteX20" fmla="*/ 1713 w 84246"/>
                <a:gd name="connsiteY20" fmla="*/ 48644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246" h="162401">
                  <a:moveTo>
                    <a:pt x="1713" y="48644"/>
                  </a:moveTo>
                  <a:cubicBezTo>
                    <a:pt x="1713" y="45693"/>
                    <a:pt x="1618" y="42076"/>
                    <a:pt x="1333" y="37887"/>
                  </a:cubicBezTo>
                  <a:cubicBezTo>
                    <a:pt x="1142" y="33699"/>
                    <a:pt x="952" y="29415"/>
                    <a:pt x="857" y="25036"/>
                  </a:cubicBezTo>
                  <a:cubicBezTo>
                    <a:pt x="762" y="20657"/>
                    <a:pt x="571" y="16659"/>
                    <a:pt x="381" y="12851"/>
                  </a:cubicBezTo>
                  <a:cubicBezTo>
                    <a:pt x="190" y="9044"/>
                    <a:pt x="0" y="6188"/>
                    <a:pt x="0" y="4093"/>
                  </a:cubicBezTo>
                  <a:lnTo>
                    <a:pt x="20562" y="4093"/>
                  </a:lnTo>
                  <a:cubicBezTo>
                    <a:pt x="20752" y="9996"/>
                    <a:pt x="20943" y="15707"/>
                    <a:pt x="21038" y="21228"/>
                  </a:cubicBezTo>
                  <a:cubicBezTo>
                    <a:pt x="21133" y="26749"/>
                    <a:pt x="21419" y="30272"/>
                    <a:pt x="21895" y="31890"/>
                  </a:cubicBezTo>
                  <a:cubicBezTo>
                    <a:pt x="27130" y="22561"/>
                    <a:pt x="33889" y="14850"/>
                    <a:pt x="42076" y="8948"/>
                  </a:cubicBezTo>
                  <a:cubicBezTo>
                    <a:pt x="50262" y="3046"/>
                    <a:pt x="60353" y="0"/>
                    <a:pt x="72252" y="0"/>
                  </a:cubicBezTo>
                  <a:cubicBezTo>
                    <a:pt x="74346" y="0"/>
                    <a:pt x="76346" y="191"/>
                    <a:pt x="78249" y="476"/>
                  </a:cubicBezTo>
                  <a:cubicBezTo>
                    <a:pt x="80153" y="762"/>
                    <a:pt x="82152" y="1238"/>
                    <a:pt x="84247" y="1713"/>
                  </a:cubicBezTo>
                  <a:lnTo>
                    <a:pt x="81867" y="21895"/>
                  </a:lnTo>
                  <a:cubicBezTo>
                    <a:pt x="79106" y="20943"/>
                    <a:pt x="76536" y="20562"/>
                    <a:pt x="73966" y="20562"/>
                  </a:cubicBezTo>
                  <a:cubicBezTo>
                    <a:pt x="65018" y="20562"/>
                    <a:pt x="57307" y="21990"/>
                    <a:pt x="50834" y="24846"/>
                  </a:cubicBezTo>
                  <a:cubicBezTo>
                    <a:pt x="44360" y="27701"/>
                    <a:pt x="38934" y="31604"/>
                    <a:pt x="34746" y="36650"/>
                  </a:cubicBezTo>
                  <a:cubicBezTo>
                    <a:pt x="30557" y="41695"/>
                    <a:pt x="27416" y="47597"/>
                    <a:pt x="25322" y="54261"/>
                  </a:cubicBezTo>
                  <a:cubicBezTo>
                    <a:pt x="23227" y="61019"/>
                    <a:pt x="22275" y="68254"/>
                    <a:pt x="22275" y="76060"/>
                  </a:cubicBezTo>
                  <a:lnTo>
                    <a:pt x="22275" y="162401"/>
                  </a:lnTo>
                  <a:lnTo>
                    <a:pt x="1713" y="162401"/>
                  </a:lnTo>
                  <a:lnTo>
                    <a:pt x="1713" y="48644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0" name="Frihandsfigur 109">
              <a:extLst>
                <a:ext uri="{FF2B5EF4-FFF2-40B4-BE49-F238E27FC236}">
                  <a16:creationId xmlns:a16="http://schemas.microsoft.com/office/drawing/2014/main" id="{131922CE-5A1F-B607-4AF6-6FB394AB424D}"/>
                </a:ext>
              </a:extLst>
            </p:cNvPr>
            <p:cNvSpPr/>
            <p:nvPr/>
          </p:nvSpPr>
          <p:spPr>
            <a:xfrm>
              <a:off x="5825363" y="5467389"/>
              <a:ext cx="30842" cy="236366"/>
            </a:xfrm>
            <a:custGeom>
              <a:avLst/>
              <a:gdLst>
                <a:gd name="connsiteX0" fmla="*/ 0 w 30842"/>
                <a:gd name="connsiteY0" fmla="*/ 15421 h 236366"/>
                <a:gd name="connsiteX1" fmla="*/ 4474 w 30842"/>
                <a:gd name="connsiteY1" fmla="*/ 4474 h 236366"/>
                <a:gd name="connsiteX2" fmla="*/ 15421 w 30842"/>
                <a:gd name="connsiteY2" fmla="*/ 0 h 236366"/>
                <a:gd name="connsiteX3" fmla="*/ 26369 w 30842"/>
                <a:gd name="connsiteY3" fmla="*/ 4474 h 236366"/>
                <a:gd name="connsiteX4" fmla="*/ 30843 w 30842"/>
                <a:gd name="connsiteY4" fmla="*/ 15421 h 236366"/>
                <a:gd name="connsiteX5" fmla="*/ 26369 w 30842"/>
                <a:gd name="connsiteY5" fmla="*/ 26369 h 236366"/>
                <a:gd name="connsiteX6" fmla="*/ 15421 w 30842"/>
                <a:gd name="connsiteY6" fmla="*/ 30843 h 236366"/>
                <a:gd name="connsiteX7" fmla="*/ 4474 w 30842"/>
                <a:gd name="connsiteY7" fmla="*/ 26369 h 236366"/>
                <a:gd name="connsiteX8" fmla="*/ 0 w 30842"/>
                <a:gd name="connsiteY8" fmla="*/ 15421 h 236366"/>
                <a:gd name="connsiteX9" fmla="*/ 5140 w 30842"/>
                <a:gd name="connsiteY9" fmla="*/ 78059 h 236366"/>
                <a:gd name="connsiteX10" fmla="*/ 25702 w 30842"/>
                <a:gd name="connsiteY10" fmla="*/ 78059 h 236366"/>
                <a:gd name="connsiteX11" fmla="*/ 25702 w 30842"/>
                <a:gd name="connsiteY11" fmla="*/ 236367 h 236366"/>
                <a:gd name="connsiteX12" fmla="*/ 5140 w 30842"/>
                <a:gd name="connsiteY12" fmla="*/ 236367 h 236366"/>
                <a:gd name="connsiteX13" fmla="*/ 5140 w 30842"/>
                <a:gd name="connsiteY13" fmla="*/ 78059 h 2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42" h="236366">
                  <a:moveTo>
                    <a:pt x="0" y="15421"/>
                  </a:moveTo>
                  <a:cubicBezTo>
                    <a:pt x="0" y="11043"/>
                    <a:pt x="1523" y="7425"/>
                    <a:pt x="4474" y="4474"/>
                  </a:cubicBezTo>
                  <a:cubicBezTo>
                    <a:pt x="7425" y="1523"/>
                    <a:pt x="11138" y="0"/>
                    <a:pt x="15421" y="0"/>
                  </a:cubicBezTo>
                  <a:cubicBezTo>
                    <a:pt x="19800" y="0"/>
                    <a:pt x="23418" y="1523"/>
                    <a:pt x="26369" y="4474"/>
                  </a:cubicBezTo>
                  <a:cubicBezTo>
                    <a:pt x="29320" y="7425"/>
                    <a:pt x="30843" y="11138"/>
                    <a:pt x="30843" y="15421"/>
                  </a:cubicBezTo>
                  <a:cubicBezTo>
                    <a:pt x="30843" y="19705"/>
                    <a:pt x="29320" y="23418"/>
                    <a:pt x="26369" y="26369"/>
                  </a:cubicBezTo>
                  <a:cubicBezTo>
                    <a:pt x="23418" y="29320"/>
                    <a:pt x="19705" y="30843"/>
                    <a:pt x="15421" y="30843"/>
                  </a:cubicBezTo>
                  <a:cubicBezTo>
                    <a:pt x="11043" y="30843"/>
                    <a:pt x="7425" y="29320"/>
                    <a:pt x="4474" y="26369"/>
                  </a:cubicBezTo>
                  <a:cubicBezTo>
                    <a:pt x="1523" y="23322"/>
                    <a:pt x="0" y="19705"/>
                    <a:pt x="0" y="15421"/>
                  </a:cubicBezTo>
                  <a:close/>
                  <a:moveTo>
                    <a:pt x="5140" y="78059"/>
                  </a:moveTo>
                  <a:lnTo>
                    <a:pt x="25702" y="78059"/>
                  </a:lnTo>
                  <a:lnTo>
                    <a:pt x="25702" y="236367"/>
                  </a:lnTo>
                  <a:lnTo>
                    <a:pt x="5140" y="236367"/>
                  </a:lnTo>
                  <a:lnTo>
                    <a:pt x="5140" y="7805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1" name="Frihandsfigur 110">
              <a:extLst>
                <a:ext uri="{FF2B5EF4-FFF2-40B4-BE49-F238E27FC236}">
                  <a16:creationId xmlns:a16="http://schemas.microsoft.com/office/drawing/2014/main" id="{AB91B336-1A12-8C73-F9E2-E5A74963617F}"/>
                </a:ext>
              </a:extLst>
            </p:cNvPr>
            <p:cNvSpPr/>
            <p:nvPr/>
          </p:nvSpPr>
          <p:spPr>
            <a:xfrm>
              <a:off x="5902185" y="5541450"/>
              <a:ext cx="166113" cy="244458"/>
            </a:xfrm>
            <a:custGeom>
              <a:avLst/>
              <a:gdLst>
                <a:gd name="connsiteX0" fmla="*/ 166113 w 166113"/>
                <a:gd name="connsiteY0" fmla="*/ 152025 h 244458"/>
                <a:gd name="connsiteX1" fmla="*/ 157546 w 166113"/>
                <a:gd name="connsiteY1" fmla="*/ 199622 h 244458"/>
                <a:gd name="connsiteX2" fmla="*/ 136127 w 166113"/>
                <a:gd name="connsiteY2" fmla="*/ 227704 h 244458"/>
                <a:gd name="connsiteX3" fmla="*/ 108521 w 166113"/>
                <a:gd name="connsiteY3" fmla="*/ 241031 h 244458"/>
                <a:gd name="connsiteX4" fmla="*/ 81772 w 166113"/>
                <a:gd name="connsiteY4" fmla="*/ 244458 h 244458"/>
                <a:gd name="connsiteX5" fmla="*/ 58259 w 166113"/>
                <a:gd name="connsiteY5" fmla="*/ 242269 h 244458"/>
                <a:gd name="connsiteX6" fmla="*/ 36459 w 166113"/>
                <a:gd name="connsiteY6" fmla="*/ 235795 h 244458"/>
                <a:gd name="connsiteX7" fmla="*/ 17801 w 166113"/>
                <a:gd name="connsiteY7" fmla="*/ 225324 h 244458"/>
                <a:gd name="connsiteX8" fmla="*/ 3237 w 166113"/>
                <a:gd name="connsiteY8" fmla="*/ 211235 h 244458"/>
                <a:gd name="connsiteX9" fmla="*/ 19324 w 166113"/>
                <a:gd name="connsiteY9" fmla="*/ 196195 h 244458"/>
                <a:gd name="connsiteX10" fmla="*/ 46740 w 166113"/>
                <a:gd name="connsiteY10" fmla="*/ 218851 h 244458"/>
                <a:gd name="connsiteX11" fmla="*/ 81676 w 166113"/>
                <a:gd name="connsiteY11" fmla="*/ 226085 h 244458"/>
                <a:gd name="connsiteX12" fmla="*/ 108236 w 166113"/>
                <a:gd name="connsiteY12" fmla="*/ 221992 h 244458"/>
                <a:gd name="connsiteX13" fmla="*/ 126037 w 166113"/>
                <a:gd name="connsiteY13" fmla="*/ 211235 h 244458"/>
                <a:gd name="connsiteX14" fmla="*/ 136984 w 166113"/>
                <a:gd name="connsiteY14" fmla="*/ 196480 h 244458"/>
                <a:gd name="connsiteX15" fmla="*/ 142791 w 166113"/>
                <a:gd name="connsiteY15" fmla="*/ 180392 h 244458"/>
                <a:gd name="connsiteX16" fmla="*/ 144980 w 166113"/>
                <a:gd name="connsiteY16" fmla="*/ 165162 h 244458"/>
                <a:gd name="connsiteX17" fmla="*/ 145361 w 166113"/>
                <a:gd name="connsiteY17" fmla="*/ 153548 h 244458"/>
                <a:gd name="connsiteX18" fmla="*/ 145361 w 166113"/>
                <a:gd name="connsiteY18" fmla="*/ 131653 h 244458"/>
                <a:gd name="connsiteX19" fmla="*/ 144695 w 166113"/>
                <a:gd name="connsiteY19" fmla="*/ 131653 h 244458"/>
                <a:gd name="connsiteX20" fmla="*/ 120515 w 166113"/>
                <a:gd name="connsiteY20" fmla="*/ 154309 h 244458"/>
                <a:gd name="connsiteX21" fmla="*/ 84723 w 166113"/>
                <a:gd name="connsiteY21" fmla="*/ 162496 h 244458"/>
                <a:gd name="connsiteX22" fmla="*/ 51785 w 166113"/>
                <a:gd name="connsiteY22" fmla="*/ 156118 h 244458"/>
                <a:gd name="connsiteX23" fmla="*/ 24845 w 166113"/>
                <a:gd name="connsiteY23" fmla="*/ 138602 h 244458"/>
                <a:gd name="connsiteX24" fmla="*/ 6663 w 166113"/>
                <a:gd name="connsiteY24" fmla="*/ 112710 h 244458"/>
                <a:gd name="connsiteX25" fmla="*/ 0 w 166113"/>
                <a:gd name="connsiteY25" fmla="*/ 81200 h 244458"/>
                <a:gd name="connsiteX26" fmla="*/ 6663 w 166113"/>
                <a:gd name="connsiteY26" fmla="*/ 49691 h 244458"/>
                <a:gd name="connsiteX27" fmla="*/ 24845 w 166113"/>
                <a:gd name="connsiteY27" fmla="*/ 23989 h 244458"/>
                <a:gd name="connsiteX28" fmla="*/ 51785 w 166113"/>
                <a:gd name="connsiteY28" fmla="*/ 6473 h 244458"/>
                <a:gd name="connsiteX29" fmla="*/ 84723 w 166113"/>
                <a:gd name="connsiteY29" fmla="*/ 0 h 244458"/>
                <a:gd name="connsiteX30" fmla="*/ 120515 w 166113"/>
                <a:gd name="connsiteY30" fmla="*/ 8187 h 244458"/>
                <a:gd name="connsiteX31" fmla="*/ 144695 w 166113"/>
                <a:gd name="connsiteY31" fmla="*/ 30843 h 244458"/>
                <a:gd name="connsiteX32" fmla="*/ 145361 w 166113"/>
                <a:gd name="connsiteY32" fmla="*/ 30843 h 244458"/>
                <a:gd name="connsiteX33" fmla="*/ 145361 w 166113"/>
                <a:gd name="connsiteY33" fmla="*/ 4093 h 244458"/>
                <a:gd name="connsiteX34" fmla="*/ 165923 w 166113"/>
                <a:gd name="connsiteY34" fmla="*/ 4093 h 244458"/>
                <a:gd name="connsiteX35" fmla="*/ 165923 w 166113"/>
                <a:gd name="connsiteY35" fmla="*/ 152025 h 244458"/>
                <a:gd name="connsiteX36" fmla="*/ 146313 w 166113"/>
                <a:gd name="connsiteY36" fmla="*/ 81105 h 244458"/>
                <a:gd name="connsiteX37" fmla="*/ 141363 w 166113"/>
                <a:gd name="connsiteY37" fmla="*/ 56640 h 244458"/>
                <a:gd name="connsiteX38" fmla="*/ 128036 w 166113"/>
                <a:gd name="connsiteY38" fmla="*/ 36745 h 244458"/>
                <a:gd name="connsiteX39" fmla="*/ 108140 w 166113"/>
                <a:gd name="connsiteY39" fmla="*/ 23418 h 244458"/>
                <a:gd name="connsiteX40" fmla="*/ 83675 w 166113"/>
                <a:gd name="connsiteY40" fmla="*/ 18468 h 244458"/>
                <a:gd name="connsiteX41" fmla="*/ 59210 w 166113"/>
                <a:gd name="connsiteY41" fmla="*/ 23418 h 244458"/>
                <a:gd name="connsiteX42" fmla="*/ 39315 w 166113"/>
                <a:gd name="connsiteY42" fmla="*/ 36745 h 244458"/>
                <a:gd name="connsiteX43" fmla="*/ 25988 w 166113"/>
                <a:gd name="connsiteY43" fmla="*/ 56640 h 244458"/>
                <a:gd name="connsiteX44" fmla="*/ 21038 w 166113"/>
                <a:gd name="connsiteY44" fmla="*/ 81105 h 244458"/>
                <a:gd name="connsiteX45" fmla="*/ 25988 w 166113"/>
                <a:gd name="connsiteY45" fmla="*/ 105570 h 244458"/>
                <a:gd name="connsiteX46" fmla="*/ 39315 w 166113"/>
                <a:gd name="connsiteY46" fmla="*/ 125466 h 244458"/>
                <a:gd name="connsiteX47" fmla="*/ 59210 w 166113"/>
                <a:gd name="connsiteY47" fmla="*/ 138793 h 244458"/>
                <a:gd name="connsiteX48" fmla="*/ 83675 w 166113"/>
                <a:gd name="connsiteY48" fmla="*/ 143743 h 244458"/>
                <a:gd name="connsiteX49" fmla="*/ 108140 w 166113"/>
                <a:gd name="connsiteY49" fmla="*/ 138793 h 244458"/>
                <a:gd name="connsiteX50" fmla="*/ 128036 w 166113"/>
                <a:gd name="connsiteY50" fmla="*/ 125466 h 244458"/>
                <a:gd name="connsiteX51" fmla="*/ 141363 w 166113"/>
                <a:gd name="connsiteY51" fmla="*/ 105570 h 244458"/>
                <a:gd name="connsiteX52" fmla="*/ 146313 w 166113"/>
                <a:gd name="connsiteY52" fmla="*/ 81105 h 24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6113" h="244458">
                  <a:moveTo>
                    <a:pt x="166113" y="152025"/>
                  </a:moveTo>
                  <a:cubicBezTo>
                    <a:pt x="166113" y="171635"/>
                    <a:pt x="163258" y="187532"/>
                    <a:pt x="157546" y="199622"/>
                  </a:cubicBezTo>
                  <a:cubicBezTo>
                    <a:pt x="151834" y="211712"/>
                    <a:pt x="144695" y="221136"/>
                    <a:pt x="136127" y="227704"/>
                  </a:cubicBezTo>
                  <a:cubicBezTo>
                    <a:pt x="127560" y="234368"/>
                    <a:pt x="118326" y="238746"/>
                    <a:pt x="108521" y="241031"/>
                  </a:cubicBezTo>
                  <a:cubicBezTo>
                    <a:pt x="98716" y="243316"/>
                    <a:pt x="89768" y="244458"/>
                    <a:pt x="81772" y="244458"/>
                  </a:cubicBezTo>
                  <a:cubicBezTo>
                    <a:pt x="73775" y="244458"/>
                    <a:pt x="65969" y="243697"/>
                    <a:pt x="58259" y="242269"/>
                  </a:cubicBezTo>
                  <a:cubicBezTo>
                    <a:pt x="50643" y="240746"/>
                    <a:pt x="43313" y="238651"/>
                    <a:pt x="36459" y="235795"/>
                  </a:cubicBezTo>
                  <a:cubicBezTo>
                    <a:pt x="29605" y="232940"/>
                    <a:pt x="23418" y="229418"/>
                    <a:pt x="17801" y="225324"/>
                  </a:cubicBezTo>
                  <a:cubicBezTo>
                    <a:pt x="12185" y="221231"/>
                    <a:pt x="7330" y="216566"/>
                    <a:pt x="3237" y="211235"/>
                  </a:cubicBezTo>
                  <a:lnTo>
                    <a:pt x="19324" y="196195"/>
                  </a:lnTo>
                  <a:cubicBezTo>
                    <a:pt x="26654" y="206476"/>
                    <a:pt x="35793" y="213996"/>
                    <a:pt x="46740" y="218851"/>
                  </a:cubicBezTo>
                  <a:cubicBezTo>
                    <a:pt x="57688" y="223611"/>
                    <a:pt x="69396" y="226085"/>
                    <a:pt x="81676" y="226085"/>
                  </a:cubicBezTo>
                  <a:cubicBezTo>
                    <a:pt x="92148" y="226085"/>
                    <a:pt x="101001" y="224753"/>
                    <a:pt x="108236" y="221992"/>
                  </a:cubicBezTo>
                  <a:cubicBezTo>
                    <a:pt x="115470" y="219232"/>
                    <a:pt x="121372" y="215614"/>
                    <a:pt x="126037" y="211235"/>
                  </a:cubicBezTo>
                  <a:cubicBezTo>
                    <a:pt x="130701" y="206857"/>
                    <a:pt x="134414" y="201906"/>
                    <a:pt x="136984" y="196480"/>
                  </a:cubicBezTo>
                  <a:cubicBezTo>
                    <a:pt x="139649" y="191149"/>
                    <a:pt x="141553" y="185723"/>
                    <a:pt x="142791" y="180392"/>
                  </a:cubicBezTo>
                  <a:cubicBezTo>
                    <a:pt x="144028" y="175062"/>
                    <a:pt x="144790" y="169921"/>
                    <a:pt x="144980" y="165162"/>
                  </a:cubicBezTo>
                  <a:cubicBezTo>
                    <a:pt x="145171" y="160402"/>
                    <a:pt x="145361" y="156499"/>
                    <a:pt x="145361" y="153548"/>
                  </a:cubicBezTo>
                  <a:lnTo>
                    <a:pt x="145361" y="131653"/>
                  </a:lnTo>
                  <a:lnTo>
                    <a:pt x="144695" y="131653"/>
                  </a:lnTo>
                  <a:cubicBezTo>
                    <a:pt x="138793" y="141268"/>
                    <a:pt x="130701" y="148788"/>
                    <a:pt x="120515" y="154309"/>
                  </a:cubicBezTo>
                  <a:cubicBezTo>
                    <a:pt x="110330" y="159831"/>
                    <a:pt x="98431" y="162496"/>
                    <a:pt x="84723" y="162496"/>
                  </a:cubicBezTo>
                  <a:cubicBezTo>
                    <a:pt x="73109" y="162496"/>
                    <a:pt x="62066" y="160402"/>
                    <a:pt x="51785" y="156118"/>
                  </a:cubicBezTo>
                  <a:cubicBezTo>
                    <a:pt x="41504" y="151930"/>
                    <a:pt x="32556" y="146028"/>
                    <a:pt x="24845" y="138602"/>
                  </a:cubicBezTo>
                  <a:cubicBezTo>
                    <a:pt x="17230" y="131177"/>
                    <a:pt x="11138" y="122515"/>
                    <a:pt x="6663" y="112710"/>
                  </a:cubicBezTo>
                  <a:cubicBezTo>
                    <a:pt x="2189" y="102904"/>
                    <a:pt x="0" y="92338"/>
                    <a:pt x="0" y="81200"/>
                  </a:cubicBezTo>
                  <a:cubicBezTo>
                    <a:pt x="0" y="69968"/>
                    <a:pt x="2189" y="59496"/>
                    <a:pt x="6663" y="49691"/>
                  </a:cubicBezTo>
                  <a:cubicBezTo>
                    <a:pt x="11138" y="39886"/>
                    <a:pt x="17135" y="31319"/>
                    <a:pt x="24845" y="23989"/>
                  </a:cubicBezTo>
                  <a:cubicBezTo>
                    <a:pt x="32461" y="16659"/>
                    <a:pt x="41504" y="10852"/>
                    <a:pt x="51785" y="6473"/>
                  </a:cubicBezTo>
                  <a:cubicBezTo>
                    <a:pt x="62066" y="2094"/>
                    <a:pt x="73014" y="0"/>
                    <a:pt x="84723" y="0"/>
                  </a:cubicBezTo>
                  <a:cubicBezTo>
                    <a:pt x="98431" y="0"/>
                    <a:pt x="110330" y="2761"/>
                    <a:pt x="120515" y="8187"/>
                  </a:cubicBezTo>
                  <a:cubicBezTo>
                    <a:pt x="130701" y="13708"/>
                    <a:pt x="138697" y="21228"/>
                    <a:pt x="144695" y="30843"/>
                  </a:cubicBezTo>
                  <a:lnTo>
                    <a:pt x="145361" y="30843"/>
                  </a:lnTo>
                  <a:lnTo>
                    <a:pt x="145361" y="4093"/>
                  </a:lnTo>
                  <a:lnTo>
                    <a:pt x="165923" y="4093"/>
                  </a:lnTo>
                  <a:lnTo>
                    <a:pt x="165923" y="152025"/>
                  </a:lnTo>
                  <a:close/>
                  <a:moveTo>
                    <a:pt x="146313" y="81105"/>
                  </a:moveTo>
                  <a:cubicBezTo>
                    <a:pt x="146313" y="72443"/>
                    <a:pt x="144695" y="64256"/>
                    <a:pt x="141363" y="56640"/>
                  </a:cubicBezTo>
                  <a:cubicBezTo>
                    <a:pt x="138031" y="49025"/>
                    <a:pt x="133557" y="42361"/>
                    <a:pt x="128036" y="36745"/>
                  </a:cubicBezTo>
                  <a:cubicBezTo>
                    <a:pt x="122419" y="31128"/>
                    <a:pt x="115851" y="26654"/>
                    <a:pt x="108140" y="23418"/>
                  </a:cubicBezTo>
                  <a:cubicBezTo>
                    <a:pt x="100525" y="20086"/>
                    <a:pt x="92338" y="18468"/>
                    <a:pt x="83675" y="18468"/>
                  </a:cubicBezTo>
                  <a:cubicBezTo>
                    <a:pt x="75013" y="18468"/>
                    <a:pt x="66826" y="20086"/>
                    <a:pt x="59210" y="23418"/>
                  </a:cubicBezTo>
                  <a:cubicBezTo>
                    <a:pt x="51595" y="26749"/>
                    <a:pt x="44931" y="31224"/>
                    <a:pt x="39315" y="36745"/>
                  </a:cubicBezTo>
                  <a:cubicBezTo>
                    <a:pt x="33698" y="42361"/>
                    <a:pt x="29224" y="48930"/>
                    <a:pt x="25988" y="56640"/>
                  </a:cubicBezTo>
                  <a:cubicBezTo>
                    <a:pt x="22656" y="64256"/>
                    <a:pt x="21038" y="72443"/>
                    <a:pt x="21038" y="81105"/>
                  </a:cubicBezTo>
                  <a:cubicBezTo>
                    <a:pt x="21038" y="89768"/>
                    <a:pt x="22656" y="97955"/>
                    <a:pt x="25988" y="105570"/>
                  </a:cubicBezTo>
                  <a:cubicBezTo>
                    <a:pt x="29320" y="113186"/>
                    <a:pt x="33794" y="119849"/>
                    <a:pt x="39315" y="125466"/>
                  </a:cubicBezTo>
                  <a:cubicBezTo>
                    <a:pt x="44931" y="131082"/>
                    <a:pt x="51500" y="135556"/>
                    <a:pt x="59210" y="138793"/>
                  </a:cubicBezTo>
                  <a:cubicBezTo>
                    <a:pt x="66826" y="142125"/>
                    <a:pt x="75013" y="143743"/>
                    <a:pt x="83675" y="143743"/>
                  </a:cubicBezTo>
                  <a:cubicBezTo>
                    <a:pt x="92338" y="143743"/>
                    <a:pt x="100525" y="142125"/>
                    <a:pt x="108140" y="138793"/>
                  </a:cubicBezTo>
                  <a:cubicBezTo>
                    <a:pt x="115756" y="135461"/>
                    <a:pt x="122419" y="130987"/>
                    <a:pt x="128036" y="125466"/>
                  </a:cubicBezTo>
                  <a:cubicBezTo>
                    <a:pt x="133652" y="119849"/>
                    <a:pt x="138126" y="113281"/>
                    <a:pt x="141363" y="105570"/>
                  </a:cubicBezTo>
                  <a:cubicBezTo>
                    <a:pt x="144599" y="97955"/>
                    <a:pt x="146313" y="89863"/>
                    <a:pt x="146313" y="81105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2" name="Frihandsfigur 111">
              <a:extLst>
                <a:ext uri="{FF2B5EF4-FFF2-40B4-BE49-F238E27FC236}">
                  <a16:creationId xmlns:a16="http://schemas.microsoft.com/office/drawing/2014/main" id="{FC01E061-24A8-BF03-5E09-3A2859240366}"/>
                </a:ext>
              </a:extLst>
            </p:cNvPr>
            <p:cNvSpPr/>
            <p:nvPr/>
          </p:nvSpPr>
          <p:spPr>
            <a:xfrm>
              <a:off x="6109803" y="5541259"/>
              <a:ext cx="153547" cy="166684"/>
            </a:xfrm>
            <a:custGeom>
              <a:avLst/>
              <a:gdLst>
                <a:gd name="connsiteX0" fmla="*/ 148693 w 153547"/>
                <a:gd name="connsiteY0" fmla="*/ 132700 h 166684"/>
                <a:gd name="connsiteX1" fmla="*/ 119088 w 153547"/>
                <a:gd name="connsiteY1" fmla="*/ 158784 h 166684"/>
                <a:gd name="connsiteX2" fmla="*/ 80153 w 153547"/>
                <a:gd name="connsiteY2" fmla="*/ 166685 h 166684"/>
                <a:gd name="connsiteX3" fmla="*/ 47216 w 153547"/>
                <a:gd name="connsiteY3" fmla="*/ 160497 h 166684"/>
                <a:gd name="connsiteX4" fmla="*/ 21895 w 153547"/>
                <a:gd name="connsiteY4" fmla="*/ 143172 h 166684"/>
                <a:gd name="connsiteX5" fmla="*/ 5616 w 153547"/>
                <a:gd name="connsiteY5" fmla="*/ 116803 h 166684"/>
                <a:gd name="connsiteX6" fmla="*/ 0 w 153547"/>
                <a:gd name="connsiteY6" fmla="*/ 83009 h 166684"/>
                <a:gd name="connsiteX7" fmla="*/ 5807 w 153547"/>
                <a:gd name="connsiteY7" fmla="*/ 50072 h 166684"/>
                <a:gd name="connsiteX8" fmla="*/ 22275 w 153547"/>
                <a:gd name="connsiteY8" fmla="*/ 23893 h 166684"/>
                <a:gd name="connsiteX9" fmla="*/ 47311 w 153547"/>
                <a:gd name="connsiteY9" fmla="*/ 6378 h 166684"/>
                <a:gd name="connsiteX10" fmla="*/ 79201 w 153547"/>
                <a:gd name="connsiteY10" fmla="*/ 0 h 166684"/>
                <a:gd name="connsiteX11" fmla="*/ 111282 w 153547"/>
                <a:gd name="connsiteY11" fmla="*/ 6378 h 166684"/>
                <a:gd name="connsiteX12" fmla="*/ 134604 w 153547"/>
                <a:gd name="connsiteY12" fmla="*/ 23132 h 166684"/>
                <a:gd name="connsiteX13" fmla="*/ 148788 w 153547"/>
                <a:gd name="connsiteY13" fmla="*/ 46931 h 166684"/>
                <a:gd name="connsiteX14" fmla="*/ 153548 w 153547"/>
                <a:gd name="connsiteY14" fmla="*/ 73965 h 166684"/>
                <a:gd name="connsiteX15" fmla="*/ 153548 w 153547"/>
                <a:gd name="connsiteY15" fmla="*/ 88340 h 166684"/>
                <a:gd name="connsiteX16" fmla="*/ 20562 w 153547"/>
                <a:gd name="connsiteY16" fmla="*/ 88340 h 166684"/>
                <a:gd name="connsiteX17" fmla="*/ 23132 w 153547"/>
                <a:gd name="connsiteY17" fmla="*/ 104999 h 166684"/>
                <a:gd name="connsiteX18" fmla="*/ 32556 w 153547"/>
                <a:gd name="connsiteY18" fmla="*/ 124704 h 166684"/>
                <a:gd name="connsiteX19" fmla="*/ 50929 w 153547"/>
                <a:gd name="connsiteY19" fmla="*/ 141172 h 166684"/>
                <a:gd name="connsiteX20" fmla="*/ 80534 w 153547"/>
                <a:gd name="connsiteY20" fmla="*/ 148027 h 166684"/>
                <a:gd name="connsiteX21" fmla="*/ 110996 w 153547"/>
                <a:gd name="connsiteY21" fmla="*/ 140506 h 166684"/>
                <a:gd name="connsiteX22" fmla="*/ 133652 w 153547"/>
                <a:gd name="connsiteY22" fmla="*/ 119944 h 166684"/>
                <a:gd name="connsiteX23" fmla="*/ 148693 w 153547"/>
                <a:gd name="connsiteY23" fmla="*/ 132700 h 166684"/>
                <a:gd name="connsiteX24" fmla="*/ 132986 w 153547"/>
                <a:gd name="connsiteY24" fmla="*/ 70063 h 166684"/>
                <a:gd name="connsiteX25" fmla="*/ 128702 w 153547"/>
                <a:gd name="connsiteY25" fmla="*/ 50167 h 166684"/>
                <a:gd name="connsiteX26" fmla="*/ 117089 w 153547"/>
                <a:gd name="connsiteY26" fmla="*/ 33889 h 166684"/>
                <a:gd name="connsiteX27" fmla="*/ 99573 w 153547"/>
                <a:gd name="connsiteY27" fmla="*/ 22751 h 166684"/>
                <a:gd name="connsiteX28" fmla="*/ 78154 w 153547"/>
                <a:gd name="connsiteY28" fmla="*/ 18658 h 166684"/>
                <a:gd name="connsiteX29" fmla="*/ 50262 w 153547"/>
                <a:gd name="connsiteY29" fmla="*/ 25512 h 166684"/>
                <a:gd name="connsiteX30" fmla="*/ 32651 w 153547"/>
                <a:gd name="connsiteY30" fmla="*/ 41314 h 166684"/>
                <a:gd name="connsiteX31" fmla="*/ 23418 w 153547"/>
                <a:gd name="connsiteY31" fmla="*/ 58639 h 166684"/>
                <a:gd name="connsiteX32" fmla="*/ 20657 w 153547"/>
                <a:gd name="connsiteY32" fmla="*/ 70158 h 166684"/>
                <a:gd name="connsiteX33" fmla="*/ 132986 w 153547"/>
                <a:gd name="connsiteY33" fmla="*/ 70158 h 1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47" h="166684">
                  <a:moveTo>
                    <a:pt x="148693" y="132700"/>
                  </a:moveTo>
                  <a:cubicBezTo>
                    <a:pt x="140697" y="144790"/>
                    <a:pt x="130796" y="153453"/>
                    <a:pt x="119088" y="158784"/>
                  </a:cubicBezTo>
                  <a:cubicBezTo>
                    <a:pt x="107284" y="164019"/>
                    <a:pt x="94337" y="166685"/>
                    <a:pt x="80153" y="166685"/>
                  </a:cubicBezTo>
                  <a:cubicBezTo>
                    <a:pt x="68064" y="166685"/>
                    <a:pt x="57116" y="164590"/>
                    <a:pt x="47216" y="160497"/>
                  </a:cubicBezTo>
                  <a:cubicBezTo>
                    <a:pt x="37411" y="156404"/>
                    <a:pt x="28939" y="150597"/>
                    <a:pt x="21895" y="143172"/>
                  </a:cubicBezTo>
                  <a:cubicBezTo>
                    <a:pt x="14850" y="135747"/>
                    <a:pt x="9424" y="126988"/>
                    <a:pt x="5616" y="116803"/>
                  </a:cubicBezTo>
                  <a:cubicBezTo>
                    <a:pt x="1809" y="106617"/>
                    <a:pt x="0" y="95384"/>
                    <a:pt x="0" y="83009"/>
                  </a:cubicBezTo>
                  <a:cubicBezTo>
                    <a:pt x="0" y="71110"/>
                    <a:pt x="1904" y="60162"/>
                    <a:pt x="5807" y="50072"/>
                  </a:cubicBezTo>
                  <a:cubicBezTo>
                    <a:pt x="9710" y="39981"/>
                    <a:pt x="15136" y="31319"/>
                    <a:pt x="22275" y="23893"/>
                  </a:cubicBezTo>
                  <a:cubicBezTo>
                    <a:pt x="29320" y="16468"/>
                    <a:pt x="37697" y="10662"/>
                    <a:pt x="47311" y="6378"/>
                  </a:cubicBezTo>
                  <a:cubicBezTo>
                    <a:pt x="56926" y="2189"/>
                    <a:pt x="67493" y="0"/>
                    <a:pt x="79201" y="0"/>
                  </a:cubicBezTo>
                  <a:cubicBezTo>
                    <a:pt x="91291" y="0"/>
                    <a:pt x="101953" y="2094"/>
                    <a:pt x="111282" y="6378"/>
                  </a:cubicBezTo>
                  <a:cubicBezTo>
                    <a:pt x="120515" y="10566"/>
                    <a:pt x="128321" y="16183"/>
                    <a:pt x="134604" y="23132"/>
                  </a:cubicBezTo>
                  <a:cubicBezTo>
                    <a:pt x="140887" y="30081"/>
                    <a:pt x="145647" y="38078"/>
                    <a:pt x="148788" y="46931"/>
                  </a:cubicBezTo>
                  <a:cubicBezTo>
                    <a:pt x="152025" y="55879"/>
                    <a:pt x="153548" y="64827"/>
                    <a:pt x="153548" y="73965"/>
                  </a:cubicBezTo>
                  <a:lnTo>
                    <a:pt x="153548" y="88340"/>
                  </a:lnTo>
                  <a:lnTo>
                    <a:pt x="20562" y="88340"/>
                  </a:lnTo>
                  <a:cubicBezTo>
                    <a:pt x="20562" y="92719"/>
                    <a:pt x="21419" y="98240"/>
                    <a:pt x="23132" y="104999"/>
                  </a:cubicBezTo>
                  <a:cubicBezTo>
                    <a:pt x="24845" y="111758"/>
                    <a:pt x="27987" y="118326"/>
                    <a:pt x="32556" y="124704"/>
                  </a:cubicBezTo>
                  <a:cubicBezTo>
                    <a:pt x="37126" y="131082"/>
                    <a:pt x="43218" y="136603"/>
                    <a:pt x="50929" y="141172"/>
                  </a:cubicBezTo>
                  <a:cubicBezTo>
                    <a:pt x="58544" y="145742"/>
                    <a:pt x="68445" y="148027"/>
                    <a:pt x="80534" y="148027"/>
                  </a:cubicBezTo>
                  <a:cubicBezTo>
                    <a:pt x="91005" y="148027"/>
                    <a:pt x="101191" y="145551"/>
                    <a:pt x="110996" y="140506"/>
                  </a:cubicBezTo>
                  <a:cubicBezTo>
                    <a:pt x="120801" y="135461"/>
                    <a:pt x="128321" y="128607"/>
                    <a:pt x="133652" y="119944"/>
                  </a:cubicBezTo>
                  <a:lnTo>
                    <a:pt x="148693" y="132700"/>
                  </a:lnTo>
                  <a:close/>
                  <a:moveTo>
                    <a:pt x="132986" y="70063"/>
                  </a:moveTo>
                  <a:cubicBezTo>
                    <a:pt x="132986" y="63018"/>
                    <a:pt x="131558" y="56355"/>
                    <a:pt x="128702" y="50167"/>
                  </a:cubicBezTo>
                  <a:cubicBezTo>
                    <a:pt x="125846" y="43980"/>
                    <a:pt x="121943" y="38553"/>
                    <a:pt x="117089" y="33889"/>
                  </a:cubicBezTo>
                  <a:cubicBezTo>
                    <a:pt x="112139" y="29224"/>
                    <a:pt x="106332" y="25512"/>
                    <a:pt x="99573" y="22751"/>
                  </a:cubicBezTo>
                  <a:cubicBezTo>
                    <a:pt x="92814" y="19991"/>
                    <a:pt x="85675" y="18658"/>
                    <a:pt x="78154" y="18658"/>
                  </a:cubicBezTo>
                  <a:cubicBezTo>
                    <a:pt x="66921" y="18658"/>
                    <a:pt x="57688" y="20943"/>
                    <a:pt x="50262" y="25512"/>
                  </a:cubicBezTo>
                  <a:cubicBezTo>
                    <a:pt x="42837" y="30081"/>
                    <a:pt x="36935" y="35317"/>
                    <a:pt x="32651" y="41314"/>
                  </a:cubicBezTo>
                  <a:cubicBezTo>
                    <a:pt x="28273" y="47216"/>
                    <a:pt x="25226" y="53023"/>
                    <a:pt x="23418" y="58639"/>
                  </a:cubicBezTo>
                  <a:cubicBezTo>
                    <a:pt x="21609" y="64256"/>
                    <a:pt x="20657" y="68063"/>
                    <a:pt x="20657" y="70158"/>
                  </a:cubicBezTo>
                  <a:lnTo>
                    <a:pt x="132986" y="7015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3" name="Frihandsfigur 112">
              <a:extLst>
                <a:ext uri="{FF2B5EF4-FFF2-40B4-BE49-F238E27FC236}">
                  <a16:creationId xmlns:a16="http://schemas.microsoft.com/office/drawing/2014/main" id="{BBE20726-3B4E-8C6C-ADCB-9664F04CE054}"/>
                </a:ext>
              </a:extLst>
            </p:cNvPr>
            <p:cNvSpPr/>
            <p:nvPr/>
          </p:nvSpPr>
          <p:spPr>
            <a:xfrm>
              <a:off x="6380535" y="5541354"/>
              <a:ext cx="120991" cy="166494"/>
            </a:xfrm>
            <a:custGeom>
              <a:avLst/>
              <a:gdLst>
                <a:gd name="connsiteX0" fmla="*/ 18182 w 120991"/>
                <a:gd name="connsiteY0" fmla="*/ 122038 h 166494"/>
                <a:gd name="connsiteX1" fmla="*/ 37411 w 120991"/>
                <a:gd name="connsiteY1" fmla="*/ 141363 h 166494"/>
                <a:gd name="connsiteX2" fmla="*/ 64161 w 120991"/>
                <a:gd name="connsiteY2" fmla="*/ 148027 h 166494"/>
                <a:gd name="connsiteX3" fmla="*/ 77202 w 120991"/>
                <a:gd name="connsiteY3" fmla="*/ 145932 h 166494"/>
                <a:gd name="connsiteX4" fmla="*/ 88816 w 120991"/>
                <a:gd name="connsiteY4" fmla="*/ 140126 h 166494"/>
                <a:gd name="connsiteX5" fmla="*/ 97193 w 120991"/>
                <a:gd name="connsiteY5" fmla="*/ 131082 h 166494"/>
                <a:gd name="connsiteX6" fmla="*/ 100430 w 120991"/>
                <a:gd name="connsiteY6" fmla="*/ 118898 h 166494"/>
                <a:gd name="connsiteX7" fmla="*/ 93385 w 120991"/>
                <a:gd name="connsiteY7" fmla="*/ 102429 h 166494"/>
                <a:gd name="connsiteX8" fmla="*/ 76060 w 120991"/>
                <a:gd name="connsiteY8" fmla="*/ 93861 h 166494"/>
                <a:gd name="connsiteX9" fmla="*/ 53404 w 120991"/>
                <a:gd name="connsiteY9" fmla="*/ 88531 h 166494"/>
                <a:gd name="connsiteX10" fmla="*/ 30747 w 120991"/>
                <a:gd name="connsiteY10" fmla="*/ 81676 h 166494"/>
                <a:gd name="connsiteX11" fmla="*/ 13422 w 120991"/>
                <a:gd name="connsiteY11" fmla="*/ 68825 h 166494"/>
                <a:gd name="connsiteX12" fmla="*/ 6378 w 120991"/>
                <a:gd name="connsiteY12" fmla="*/ 45503 h 166494"/>
                <a:gd name="connsiteX13" fmla="*/ 11138 w 120991"/>
                <a:gd name="connsiteY13" fmla="*/ 25322 h 166494"/>
                <a:gd name="connsiteX14" fmla="*/ 23608 w 120991"/>
                <a:gd name="connsiteY14" fmla="*/ 11138 h 166494"/>
                <a:gd name="connsiteX15" fmla="*/ 40933 w 120991"/>
                <a:gd name="connsiteY15" fmla="*/ 2761 h 166494"/>
                <a:gd name="connsiteX16" fmla="*/ 60448 w 120991"/>
                <a:gd name="connsiteY16" fmla="*/ 0 h 166494"/>
                <a:gd name="connsiteX17" fmla="*/ 94242 w 120991"/>
                <a:gd name="connsiteY17" fmla="*/ 7235 h 166494"/>
                <a:gd name="connsiteX18" fmla="*/ 116327 w 120991"/>
                <a:gd name="connsiteY18" fmla="*/ 29891 h 166494"/>
                <a:gd name="connsiteX19" fmla="*/ 97859 w 120991"/>
                <a:gd name="connsiteY19" fmla="*/ 40838 h 166494"/>
                <a:gd name="connsiteX20" fmla="*/ 83295 w 120991"/>
                <a:gd name="connsiteY20" fmla="*/ 24179 h 166494"/>
                <a:gd name="connsiteX21" fmla="*/ 60543 w 120991"/>
                <a:gd name="connsiteY21" fmla="*/ 18563 h 166494"/>
                <a:gd name="connsiteX22" fmla="*/ 49025 w 120991"/>
                <a:gd name="connsiteY22" fmla="*/ 20276 h 166494"/>
                <a:gd name="connsiteX23" fmla="*/ 38268 w 120991"/>
                <a:gd name="connsiteY23" fmla="*/ 25036 h 166494"/>
                <a:gd name="connsiteX24" fmla="*/ 30176 w 120991"/>
                <a:gd name="connsiteY24" fmla="*/ 32937 h 166494"/>
                <a:gd name="connsiteX25" fmla="*/ 26940 w 120991"/>
                <a:gd name="connsiteY25" fmla="*/ 43885 h 166494"/>
                <a:gd name="connsiteX26" fmla="*/ 33984 w 120991"/>
                <a:gd name="connsiteY26" fmla="*/ 59687 h 166494"/>
                <a:gd name="connsiteX27" fmla="*/ 51309 w 120991"/>
                <a:gd name="connsiteY27" fmla="*/ 67778 h 166494"/>
                <a:gd name="connsiteX28" fmla="*/ 73966 w 120991"/>
                <a:gd name="connsiteY28" fmla="*/ 72728 h 166494"/>
                <a:gd name="connsiteX29" fmla="*/ 96622 w 120991"/>
                <a:gd name="connsiteY29" fmla="*/ 79392 h 166494"/>
                <a:gd name="connsiteX30" fmla="*/ 113947 w 120991"/>
                <a:gd name="connsiteY30" fmla="*/ 92719 h 166494"/>
                <a:gd name="connsiteX31" fmla="*/ 120992 w 120991"/>
                <a:gd name="connsiteY31" fmla="*/ 117565 h 166494"/>
                <a:gd name="connsiteX32" fmla="*/ 116327 w 120991"/>
                <a:gd name="connsiteY32" fmla="*/ 138983 h 166494"/>
                <a:gd name="connsiteX33" fmla="*/ 103666 w 120991"/>
                <a:gd name="connsiteY33" fmla="*/ 154214 h 166494"/>
                <a:gd name="connsiteX34" fmla="*/ 85294 w 120991"/>
                <a:gd name="connsiteY34" fmla="*/ 163448 h 166494"/>
                <a:gd name="connsiteX35" fmla="*/ 63685 w 120991"/>
                <a:gd name="connsiteY35" fmla="*/ 166495 h 166494"/>
                <a:gd name="connsiteX36" fmla="*/ 26178 w 120991"/>
                <a:gd name="connsiteY36" fmla="*/ 158593 h 166494"/>
                <a:gd name="connsiteX37" fmla="*/ 0 w 120991"/>
                <a:gd name="connsiteY37" fmla="*/ 134224 h 166494"/>
                <a:gd name="connsiteX38" fmla="*/ 18182 w 120991"/>
                <a:gd name="connsiteY38" fmla="*/ 122038 h 16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91" h="166494">
                  <a:moveTo>
                    <a:pt x="18182" y="122038"/>
                  </a:moveTo>
                  <a:cubicBezTo>
                    <a:pt x="22561" y="130511"/>
                    <a:pt x="28939" y="136984"/>
                    <a:pt x="37411" y="141363"/>
                  </a:cubicBezTo>
                  <a:cubicBezTo>
                    <a:pt x="45883" y="145742"/>
                    <a:pt x="54737" y="148027"/>
                    <a:pt x="64161" y="148027"/>
                  </a:cubicBezTo>
                  <a:cubicBezTo>
                    <a:pt x="68540" y="148027"/>
                    <a:pt x="72823" y="147360"/>
                    <a:pt x="77202" y="145932"/>
                  </a:cubicBezTo>
                  <a:cubicBezTo>
                    <a:pt x="81581" y="144600"/>
                    <a:pt x="85389" y="142601"/>
                    <a:pt x="88816" y="140126"/>
                  </a:cubicBezTo>
                  <a:cubicBezTo>
                    <a:pt x="92243" y="137650"/>
                    <a:pt x="95003" y="134604"/>
                    <a:pt x="97193" y="131082"/>
                  </a:cubicBezTo>
                  <a:cubicBezTo>
                    <a:pt x="99382" y="127560"/>
                    <a:pt x="100430" y="123467"/>
                    <a:pt x="100430" y="118898"/>
                  </a:cubicBezTo>
                  <a:cubicBezTo>
                    <a:pt x="100430" y="111567"/>
                    <a:pt x="98050" y="106141"/>
                    <a:pt x="93385" y="102429"/>
                  </a:cubicBezTo>
                  <a:cubicBezTo>
                    <a:pt x="88721" y="98812"/>
                    <a:pt x="82914" y="95955"/>
                    <a:pt x="76060" y="93861"/>
                  </a:cubicBezTo>
                  <a:cubicBezTo>
                    <a:pt x="69206" y="91767"/>
                    <a:pt x="61686" y="90053"/>
                    <a:pt x="53404" y="88531"/>
                  </a:cubicBezTo>
                  <a:cubicBezTo>
                    <a:pt x="45122" y="87007"/>
                    <a:pt x="37601" y="84723"/>
                    <a:pt x="30747" y="81676"/>
                  </a:cubicBezTo>
                  <a:cubicBezTo>
                    <a:pt x="23893" y="78630"/>
                    <a:pt x="18087" y="74347"/>
                    <a:pt x="13422" y="68825"/>
                  </a:cubicBezTo>
                  <a:cubicBezTo>
                    <a:pt x="8758" y="63304"/>
                    <a:pt x="6378" y="55593"/>
                    <a:pt x="6378" y="45503"/>
                  </a:cubicBezTo>
                  <a:cubicBezTo>
                    <a:pt x="6378" y="37697"/>
                    <a:pt x="7996" y="31033"/>
                    <a:pt x="11138" y="25322"/>
                  </a:cubicBezTo>
                  <a:cubicBezTo>
                    <a:pt x="14374" y="19610"/>
                    <a:pt x="18467" y="14850"/>
                    <a:pt x="23608" y="11138"/>
                  </a:cubicBezTo>
                  <a:cubicBezTo>
                    <a:pt x="28748" y="7330"/>
                    <a:pt x="34555" y="4569"/>
                    <a:pt x="40933" y="2761"/>
                  </a:cubicBezTo>
                  <a:cubicBezTo>
                    <a:pt x="47311" y="952"/>
                    <a:pt x="53880" y="0"/>
                    <a:pt x="60448" y="0"/>
                  </a:cubicBezTo>
                  <a:cubicBezTo>
                    <a:pt x="73489" y="0"/>
                    <a:pt x="84723" y="2380"/>
                    <a:pt x="94242" y="7235"/>
                  </a:cubicBezTo>
                  <a:cubicBezTo>
                    <a:pt x="103761" y="12090"/>
                    <a:pt x="111091" y="19610"/>
                    <a:pt x="116327" y="29891"/>
                  </a:cubicBezTo>
                  <a:lnTo>
                    <a:pt x="97859" y="40838"/>
                  </a:lnTo>
                  <a:cubicBezTo>
                    <a:pt x="93956" y="33508"/>
                    <a:pt x="89101" y="27987"/>
                    <a:pt x="83295" y="24179"/>
                  </a:cubicBezTo>
                  <a:cubicBezTo>
                    <a:pt x="77488" y="20372"/>
                    <a:pt x="69872" y="18563"/>
                    <a:pt x="60543" y="18563"/>
                  </a:cubicBezTo>
                  <a:cubicBezTo>
                    <a:pt x="56926" y="18563"/>
                    <a:pt x="53023" y="19134"/>
                    <a:pt x="49025" y="20276"/>
                  </a:cubicBezTo>
                  <a:cubicBezTo>
                    <a:pt x="45027" y="21419"/>
                    <a:pt x="41409" y="23037"/>
                    <a:pt x="38268" y="25036"/>
                  </a:cubicBezTo>
                  <a:cubicBezTo>
                    <a:pt x="35031" y="27130"/>
                    <a:pt x="32366" y="29700"/>
                    <a:pt x="30176" y="32937"/>
                  </a:cubicBezTo>
                  <a:cubicBezTo>
                    <a:pt x="27987" y="36174"/>
                    <a:pt x="26940" y="39791"/>
                    <a:pt x="26940" y="43885"/>
                  </a:cubicBezTo>
                  <a:cubicBezTo>
                    <a:pt x="26940" y="50929"/>
                    <a:pt x="29320" y="56260"/>
                    <a:pt x="33984" y="59687"/>
                  </a:cubicBezTo>
                  <a:cubicBezTo>
                    <a:pt x="38649" y="63114"/>
                    <a:pt x="44455" y="65779"/>
                    <a:pt x="51309" y="67778"/>
                  </a:cubicBezTo>
                  <a:cubicBezTo>
                    <a:pt x="58163" y="69682"/>
                    <a:pt x="65684" y="71396"/>
                    <a:pt x="73966" y="72728"/>
                  </a:cubicBezTo>
                  <a:cubicBezTo>
                    <a:pt x="82152" y="74061"/>
                    <a:pt x="89768" y="76345"/>
                    <a:pt x="96622" y="79392"/>
                  </a:cubicBezTo>
                  <a:cubicBezTo>
                    <a:pt x="103476" y="82438"/>
                    <a:pt x="109283" y="86912"/>
                    <a:pt x="113947" y="92719"/>
                  </a:cubicBezTo>
                  <a:cubicBezTo>
                    <a:pt x="118612" y="98526"/>
                    <a:pt x="120992" y="106808"/>
                    <a:pt x="120992" y="117565"/>
                  </a:cubicBezTo>
                  <a:cubicBezTo>
                    <a:pt x="120992" y="125751"/>
                    <a:pt x="119468" y="132891"/>
                    <a:pt x="116327" y="138983"/>
                  </a:cubicBezTo>
                  <a:cubicBezTo>
                    <a:pt x="113281" y="145076"/>
                    <a:pt x="108997" y="150121"/>
                    <a:pt x="103666" y="154214"/>
                  </a:cubicBezTo>
                  <a:cubicBezTo>
                    <a:pt x="98335" y="158308"/>
                    <a:pt x="92148" y="161449"/>
                    <a:pt x="85294" y="163448"/>
                  </a:cubicBezTo>
                  <a:cubicBezTo>
                    <a:pt x="78440" y="165542"/>
                    <a:pt x="71205" y="166495"/>
                    <a:pt x="63685" y="166495"/>
                  </a:cubicBezTo>
                  <a:cubicBezTo>
                    <a:pt x="49977" y="166495"/>
                    <a:pt x="37506" y="163829"/>
                    <a:pt x="26178" y="158593"/>
                  </a:cubicBezTo>
                  <a:cubicBezTo>
                    <a:pt x="14850" y="153358"/>
                    <a:pt x="6092" y="145266"/>
                    <a:pt x="0" y="134224"/>
                  </a:cubicBezTo>
                  <a:lnTo>
                    <a:pt x="18182" y="12203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4" name="Frihandsfigur 113">
              <a:extLst>
                <a:ext uri="{FF2B5EF4-FFF2-40B4-BE49-F238E27FC236}">
                  <a16:creationId xmlns:a16="http://schemas.microsoft.com/office/drawing/2014/main" id="{150E91D5-AF6C-6183-DC72-C977226332C8}"/>
                </a:ext>
              </a:extLst>
            </p:cNvPr>
            <p:cNvSpPr/>
            <p:nvPr/>
          </p:nvSpPr>
          <p:spPr>
            <a:xfrm>
              <a:off x="6544363" y="5444733"/>
              <a:ext cx="138507" cy="259117"/>
            </a:xfrm>
            <a:custGeom>
              <a:avLst/>
              <a:gdLst>
                <a:gd name="connsiteX0" fmla="*/ 0 w 138507"/>
                <a:gd name="connsiteY0" fmla="*/ 0 h 259117"/>
                <a:gd name="connsiteX1" fmla="*/ 20562 w 138507"/>
                <a:gd name="connsiteY1" fmla="*/ 0 h 259117"/>
                <a:gd name="connsiteX2" fmla="*/ 20562 w 138507"/>
                <a:gd name="connsiteY2" fmla="*/ 172682 h 259117"/>
                <a:gd name="connsiteX3" fmla="*/ 98716 w 138507"/>
                <a:gd name="connsiteY3" fmla="*/ 101096 h 259117"/>
                <a:gd name="connsiteX4" fmla="*/ 128893 w 138507"/>
                <a:gd name="connsiteY4" fmla="*/ 101096 h 259117"/>
                <a:gd name="connsiteX5" fmla="*/ 47311 w 138507"/>
                <a:gd name="connsiteY5" fmla="*/ 173443 h 259117"/>
                <a:gd name="connsiteX6" fmla="*/ 138507 w 138507"/>
                <a:gd name="connsiteY6" fmla="*/ 259118 h 259117"/>
                <a:gd name="connsiteX7" fmla="*/ 107284 w 138507"/>
                <a:gd name="connsiteY7" fmla="*/ 259118 h 259117"/>
                <a:gd name="connsiteX8" fmla="*/ 20562 w 138507"/>
                <a:gd name="connsiteY8" fmla="*/ 175538 h 259117"/>
                <a:gd name="connsiteX9" fmla="*/ 20562 w 138507"/>
                <a:gd name="connsiteY9" fmla="*/ 259118 h 259117"/>
                <a:gd name="connsiteX10" fmla="*/ 0 w 138507"/>
                <a:gd name="connsiteY10" fmla="*/ 259118 h 259117"/>
                <a:gd name="connsiteX11" fmla="*/ 0 w 138507"/>
                <a:gd name="connsiteY11" fmla="*/ 0 h 2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507" h="259117">
                  <a:moveTo>
                    <a:pt x="0" y="0"/>
                  </a:moveTo>
                  <a:lnTo>
                    <a:pt x="20562" y="0"/>
                  </a:lnTo>
                  <a:lnTo>
                    <a:pt x="20562" y="172682"/>
                  </a:lnTo>
                  <a:lnTo>
                    <a:pt x="98716" y="101096"/>
                  </a:lnTo>
                  <a:lnTo>
                    <a:pt x="128893" y="101096"/>
                  </a:lnTo>
                  <a:lnTo>
                    <a:pt x="47311" y="173443"/>
                  </a:lnTo>
                  <a:lnTo>
                    <a:pt x="138507" y="259118"/>
                  </a:lnTo>
                  <a:lnTo>
                    <a:pt x="107284" y="259118"/>
                  </a:lnTo>
                  <a:lnTo>
                    <a:pt x="20562" y="175538"/>
                  </a:lnTo>
                  <a:lnTo>
                    <a:pt x="20562" y="259118"/>
                  </a:lnTo>
                  <a:lnTo>
                    <a:pt x="0" y="259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5" name="Frihandsfigur 114">
              <a:extLst>
                <a:ext uri="{FF2B5EF4-FFF2-40B4-BE49-F238E27FC236}">
                  <a16:creationId xmlns:a16="http://schemas.microsoft.com/office/drawing/2014/main" id="{D9E03B14-DC40-3584-6B61-D97BC2367F7B}"/>
                </a:ext>
              </a:extLst>
            </p:cNvPr>
            <p:cNvSpPr/>
            <p:nvPr/>
          </p:nvSpPr>
          <p:spPr>
            <a:xfrm>
              <a:off x="6702005" y="5541450"/>
              <a:ext cx="133271" cy="166589"/>
            </a:xfrm>
            <a:custGeom>
              <a:avLst/>
              <a:gdLst>
                <a:gd name="connsiteX0" fmla="*/ 130225 w 133271"/>
                <a:gd name="connsiteY0" fmla="*/ 95860 h 166589"/>
                <a:gd name="connsiteX1" fmla="*/ 130416 w 133271"/>
                <a:gd name="connsiteY1" fmla="*/ 116803 h 166589"/>
                <a:gd name="connsiteX2" fmla="*/ 130892 w 133271"/>
                <a:gd name="connsiteY2" fmla="*/ 133938 h 166589"/>
                <a:gd name="connsiteX3" fmla="*/ 131748 w 133271"/>
                <a:gd name="connsiteY3" fmla="*/ 148693 h 166589"/>
                <a:gd name="connsiteX4" fmla="*/ 133272 w 133271"/>
                <a:gd name="connsiteY4" fmla="*/ 162401 h 166589"/>
                <a:gd name="connsiteX5" fmla="*/ 114043 w 133271"/>
                <a:gd name="connsiteY5" fmla="*/ 162401 h 166589"/>
                <a:gd name="connsiteX6" fmla="*/ 111948 w 133271"/>
                <a:gd name="connsiteY6" fmla="*/ 136699 h 166589"/>
                <a:gd name="connsiteX7" fmla="*/ 111282 w 133271"/>
                <a:gd name="connsiteY7" fmla="*/ 136699 h 166589"/>
                <a:gd name="connsiteX8" fmla="*/ 89197 w 133271"/>
                <a:gd name="connsiteY8" fmla="*/ 159355 h 166589"/>
                <a:gd name="connsiteX9" fmla="*/ 55784 w 133271"/>
                <a:gd name="connsiteY9" fmla="*/ 166589 h 166589"/>
                <a:gd name="connsiteX10" fmla="*/ 35602 w 133271"/>
                <a:gd name="connsiteY10" fmla="*/ 164019 h 166589"/>
                <a:gd name="connsiteX11" fmla="*/ 17801 w 133271"/>
                <a:gd name="connsiteY11" fmla="*/ 155833 h 166589"/>
                <a:gd name="connsiteX12" fmla="*/ 4950 w 133271"/>
                <a:gd name="connsiteY12" fmla="*/ 141268 h 166589"/>
                <a:gd name="connsiteX13" fmla="*/ 0 w 133271"/>
                <a:gd name="connsiteY13" fmla="*/ 119659 h 166589"/>
                <a:gd name="connsiteX14" fmla="*/ 9234 w 133271"/>
                <a:gd name="connsiteY14" fmla="*/ 90910 h 166589"/>
                <a:gd name="connsiteX15" fmla="*/ 31985 w 133271"/>
                <a:gd name="connsiteY15" fmla="*/ 75013 h 166589"/>
                <a:gd name="connsiteX16" fmla="*/ 60734 w 133271"/>
                <a:gd name="connsiteY16" fmla="*/ 68159 h 166589"/>
                <a:gd name="connsiteX17" fmla="*/ 87674 w 133271"/>
                <a:gd name="connsiteY17" fmla="*/ 66636 h 166589"/>
                <a:gd name="connsiteX18" fmla="*/ 111663 w 133271"/>
                <a:gd name="connsiteY18" fmla="*/ 66636 h 166589"/>
                <a:gd name="connsiteX19" fmla="*/ 111663 w 133271"/>
                <a:gd name="connsiteY19" fmla="*/ 57021 h 166589"/>
                <a:gd name="connsiteX20" fmla="*/ 99002 w 133271"/>
                <a:gd name="connsiteY20" fmla="*/ 27511 h 166589"/>
                <a:gd name="connsiteX21" fmla="*/ 67112 w 133271"/>
                <a:gd name="connsiteY21" fmla="*/ 18563 h 166589"/>
                <a:gd name="connsiteX22" fmla="*/ 18753 w 133271"/>
                <a:gd name="connsiteY22" fmla="*/ 36364 h 166589"/>
                <a:gd name="connsiteX23" fmla="*/ 6759 w 133271"/>
                <a:gd name="connsiteY23" fmla="*/ 22275 h 166589"/>
                <a:gd name="connsiteX24" fmla="*/ 34841 w 133271"/>
                <a:gd name="connsiteY24" fmla="*/ 5616 h 166589"/>
                <a:gd name="connsiteX25" fmla="*/ 67017 w 133271"/>
                <a:gd name="connsiteY25" fmla="*/ 0 h 166589"/>
                <a:gd name="connsiteX26" fmla="*/ 112900 w 133271"/>
                <a:gd name="connsiteY26" fmla="*/ 13517 h 166589"/>
                <a:gd name="connsiteX27" fmla="*/ 130035 w 133271"/>
                <a:gd name="connsiteY27" fmla="*/ 57212 h 166589"/>
                <a:gd name="connsiteX28" fmla="*/ 130035 w 133271"/>
                <a:gd name="connsiteY28" fmla="*/ 95860 h 166589"/>
                <a:gd name="connsiteX29" fmla="*/ 89101 w 133271"/>
                <a:gd name="connsiteY29" fmla="*/ 82819 h 166589"/>
                <a:gd name="connsiteX30" fmla="*/ 63875 w 133271"/>
                <a:gd name="connsiteY30" fmla="*/ 84532 h 166589"/>
                <a:gd name="connsiteX31" fmla="*/ 41981 w 133271"/>
                <a:gd name="connsiteY31" fmla="*/ 90339 h 166589"/>
                <a:gd name="connsiteX32" fmla="*/ 26369 w 133271"/>
                <a:gd name="connsiteY32" fmla="*/ 101286 h 166589"/>
                <a:gd name="connsiteX33" fmla="*/ 20562 w 133271"/>
                <a:gd name="connsiteY33" fmla="*/ 118421 h 166589"/>
                <a:gd name="connsiteX34" fmla="*/ 23799 w 133271"/>
                <a:gd name="connsiteY34" fmla="*/ 131273 h 166589"/>
                <a:gd name="connsiteX35" fmla="*/ 32176 w 133271"/>
                <a:gd name="connsiteY35" fmla="*/ 140506 h 166589"/>
                <a:gd name="connsiteX36" fmla="*/ 43694 w 133271"/>
                <a:gd name="connsiteY36" fmla="*/ 146028 h 166589"/>
                <a:gd name="connsiteX37" fmla="*/ 56545 w 133271"/>
                <a:gd name="connsiteY37" fmla="*/ 147932 h 166589"/>
                <a:gd name="connsiteX38" fmla="*/ 83580 w 133271"/>
                <a:gd name="connsiteY38" fmla="*/ 143172 h 166589"/>
                <a:gd name="connsiteX39" fmla="*/ 100525 w 133271"/>
                <a:gd name="connsiteY39" fmla="*/ 130701 h 166589"/>
                <a:gd name="connsiteX40" fmla="*/ 109283 w 133271"/>
                <a:gd name="connsiteY40" fmla="*/ 113186 h 166589"/>
                <a:gd name="connsiteX41" fmla="*/ 111663 w 133271"/>
                <a:gd name="connsiteY41" fmla="*/ 93480 h 166589"/>
                <a:gd name="connsiteX42" fmla="*/ 111663 w 133271"/>
                <a:gd name="connsiteY42" fmla="*/ 82819 h 166589"/>
                <a:gd name="connsiteX43" fmla="*/ 89101 w 133271"/>
                <a:gd name="connsiteY43" fmla="*/ 82819 h 1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271" h="166589">
                  <a:moveTo>
                    <a:pt x="130225" y="95860"/>
                  </a:moveTo>
                  <a:cubicBezTo>
                    <a:pt x="130225" y="103666"/>
                    <a:pt x="130321" y="110616"/>
                    <a:pt x="130416" y="116803"/>
                  </a:cubicBezTo>
                  <a:cubicBezTo>
                    <a:pt x="130511" y="122991"/>
                    <a:pt x="130701" y="128702"/>
                    <a:pt x="130892" y="133938"/>
                  </a:cubicBezTo>
                  <a:cubicBezTo>
                    <a:pt x="131082" y="139174"/>
                    <a:pt x="131368" y="144124"/>
                    <a:pt x="131748" y="148693"/>
                  </a:cubicBezTo>
                  <a:cubicBezTo>
                    <a:pt x="132129" y="153262"/>
                    <a:pt x="132605" y="157832"/>
                    <a:pt x="133272" y="162401"/>
                  </a:cubicBezTo>
                  <a:lnTo>
                    <a:pt x="114043" y="162401"/>
                  </a:lnTo>
                  <a:cubicBezTo>
                    <a:pt x="112710" y="154595"/>
                    <a:pt x="111948" y="146028"/>
                    <a:pt x="111948" y="136699"/>
                  </a:cubicBezTo>
                  <a:lnTo>
                    <a:pt x="111282" y="136699"/>
                  </a:lnTo>
                  <a:cubicBezTo>
                    <a:pt x="105380" y="146979"/>
                    <a:pt x="97955" y="154500"/>
                    <a:pt x="89197" y="159355"/>
                  </a:cubicBezTo>
                  <a:cubicBezTo>
                    <a:pt x="80439" y="164209"/>
                    <a:pt x="69301" y="166589"/>
                    <a:pt x="55784" y="166589"/>
                  </a:cubicBezTo>
                  <a:cubicBezTo>
                    <a:pt x="48930" y="166589"/>
                    <a:pt x="42171" y="165733"/>
                    <a:pt x="35602" y="164019"/>
                  </a:cubicBezTo>
                  <a:cubicBezTo>
                    <a:pt x="28939" y="162306"/>
                    <a:pt x="23037" y="159545"/>
                    <a:pt x="17801" y="155833"/>
                  </a:cubicBezTo>
                  <a:cubicBezTo>
                    <a:pt x="12566" y="152025"/>
                    <a:pt x="8282" y="147170"/>
                    <a:pt x="4950" y="141268"/>
                  </a:cubicBezTo>
                  <a:cubicBezTo>
                    <a:pt x="1618" y="135366"/>
                    <a:pt x="0" y="128131"/>
                    <a:pt x="0" y="119659"/>
                  </a:cubicBezTo>
                  <a:cubicBezTo>
                    <a:pt x="0" y="107569"/>
                    <a:pt x="3046" y="97955"/>
                    <a:pt x="9234" y="90910"/>
                  </a:cubicBezTo>
                  <a:cubicBezTo>
                    <a:pt x="15421" y="83866"/>
                    <a:pt x="23037" y="78535"/>
                    <a:pt x="31985" y="75013"/>
                  </a:cubicBezTo>
                  <a:cubicBezTo>
                    <a:pt x="41029" y="71491"/>
                    <a:pt x="50643" y="69206"/>
                    <a:pt x="60734" y="68159"/>
                  </a:cubicBezTo>
                  <a:cubicBezTo>
                    <a:pt x="70919" y="67112"/>
                    <a:pt x="79868" y="66636"/>
                    <a:pt x="87674" y="66636"/>
                  </a:cubicBezTo>
                  <a:lnTo>
                    <a:pt x="111663" y="66636"/>
                  </a:lnTo>
                  <a:lnTo>
                    <a:pt x="111663" y="57021"/>
                  </a:lnTo>
                  <a:cubicBezTo>
                    <a:pt x="111663" y="43313"/>
                    <a:pt x="107474" y="33508"/>
                    <a:pt x="99002" y="27511"/>
                  </a:cubicBezTo>
                  <a:cubicBezTo>
                    <a:pt x="90530" y="21609"/>
                    <a:pt x="79963" y="18563"/>
                    <a:pt x="67112" y="18563"/>
                  </a:cubicBezTo>
                  <a:cubicBezTo>
                    <a:pt x="48835" y="18563"/>
                    <a:pt x="32747" y="24465"/>
                    <a:pt x="18753" y="36364"/>
                  </a:cubicBezTo>
                  <a:lnTo>
                    <a:pt x="6759" y="22275"/>
                  </a:lnTo>
                  <a:cubicBezTo>
                    <a:pt x="14279" y="14946"/>
                    <a:pt x="23703" y="9424"/>
                    <a:pt x="34841" y="5616"/>
                  </a:cubicBezTo>
                  <a:cubicBezTo>
                    <a:pt x="46074" y="1809"/>
                    <a:pt x="56736" y="0"/>
                    <a:pt x="67017" y="0"/>
                  </a:cubicBezTo>
                  <a:cubicBezTo>
                    <a:pt x="86246" y="0"/>
                    <a:pt x="101477" y="4474"/>
                    <a:pt x="112900" y="13517"/>
                  </a:cubicBezTo>
                  <a:cubicBezTo>
                    <a:pt x="124323" y="22561"/>
                    <a:pt x="130035" y="37126"/>
                    <a:pt x="130035" y="57212"/>
                  </a:cubicBezTo>
                  <a:lnTo>
                    <a:pt x="130035" y="95860"/>
                  </a:lnTo>
                  <a:close/>
                  <a:moveTo>
                    <a:pt x="89101" y="82819"/>
                  </a:moveTo>
                  <a:cubicBezTo>
                    <a:pt x="80439" y="82819"/>
                    <a:pt x="72062" y="83390"/>
                    <a:pt x="63875" y="84532"/>
                  </a:cubicBezTo>
                  <a:cubicBezTo>
                    <a:pt x="55784" y="85674"/>
                    <a:pt x="48454" y="87578"/>
                    <a:pt x="41981" y="90339"/>
                  </a:cubicBezTo>
                  <a:cubicBezTo>
                    <a:pt x="35507" y="93100"/>
                    <a:pt x="30272" y="96717"/>
                    <a:pt x="26369" y="101286"/>
                  </a:cubicBezTo>
                  <a:cubicBezTo>
                    <a:pt x="22466" y="105856"/>
                    <a:pt x="20562" y="111567"/>
                    <a:pt x="20562" y="118421"/>
                  </a:cubicBezTo>
                  <a:cubicBezTo>
                    <a:pt x="20562" y="123181"/>
                    <a:pt x="21609" y="127465"/>
                    <a:pt x="23799" y="131273"/>
                  </a:cubicBezTo>
                  <a:cubicBezTo>
                    <a:pt x="25988" y="135080"/>
                    <a:pt x="28748" y="138126"/>
                    <a:pt x="32176" y="140506"/>
                  </a:cubicBezTo>
                  <a:cubicBezTo>
                    <a:pt x="35602" y="142886"/>
                    <a:pt x="39410" y="144695"/>
                    <a:pt x="43694" y="146028"/>
                  </a:cubicBezTo>
                  <a:cubicBezTo>
                    <a:pt x="47978" y="147360"/>
                    <a:pt x="52166" y="147932"/>
                    <a:pt x="56545" y="147932"/>
                  </a:cubicBezTo>
                  <a:cubicBezTo>
                    <a:pt x="67493" y="147932"/>
                    <a:pt x="76536" y="146313"/>
                    <a:pt x="83580" y="143172"/>
                  </a:cubicBezTo>
                  <a:cubicBezTo>
                    <a:pt x="90625" y="139935"/>
                    <a:pt x="96336" y="135842"/>
                    <a:pt x="100525" y="130701"/>
                  </a:cubicBezTo>
                  <a:cubicBezTo>
                    <a:pt x="104713" y="125561"/>
                    <a:pt x="107664" y="119754"/>
                    <a:pt x="109283" y="113186"/>
                  </a:cubicBezTo>
                  <a:cubicBezTo>
                    <a:pt x="110901" y="106712"/>
                    <a:pt x="111663" y="100144"/>
                    <a:pt x="111663" y="93480"/>
                  </a:cubicBezTo>
                  <a:lnTo>
                    <a:pt x="111663" y="82819"/>
                  </a:lnTo>
                  <a:lnTo>
                    <a:pt x="89101" y="8281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6" name="Frihandsfigur 115">
              <a:extLst>
                <a:ext uri="{FF2B5EF4-FFF2-40B4-BE49-F238E27FC236}">
                  <a16:creationId xmlns:a16="http://schemas.microsoft.com/office/drawing/2014/main" id="{A32CBD8A-78C5-45BB-0A26-3495A6ADEECD}"/>
                </a:ext>
              </a:extLst>
            </p:cNvPr>
            <p:cNvSpPr/>
            <p:nvPr/>
          </p:nvSpPr>
          <p:spPr>
            <a:xfrm>
              <a:off x="6974354" y="5541354"/>
              <a:ext cx="238841" cy="162401"/>
            </a:xfrm>
            <a:custGeom>
              <a:avLst/>
              <a:gdLst>
                <a:gd name="connsiteX0" fmla="*/ 1714 w 238841"/>
                <a:gd name="connsiteY0" fmla="*/ 48644 h 162401"/>
                <a:gd name="connsiteX1" fmla="*/ 1333 w 238841"/>
                <a:gd name="connsiteY1" fmla="*/ 37887 h 162401"/>
                <a:gd name="connsiteX2" fmla="*/ 857 w 238841"/>
                <a:gd name="connsiteY2" fmla="*/ 25036 h 162401"/>
                <a:gd name="connsiteX3" fmla="*/ 381 w 238841"/>
                <a:gd name="connsiteY3" fmla="*/ 12851 h 162401"/>
                <a:gd name="connsiteX4" fmla="*/ 0 w 238841"/>
                <a:gd name="connsiteY4" fmla="*/ 4093 h 162401"/>
                <a:gd name="connsiteX5" fmla="*/ 20562 w 238841"/>
                <a:gd name="connsiteY5" fmla="*/ 4093 h 162401"/>
                <a:gd name="connsiteX6" fmla="*/ 21038 w 238841"/>
                <a:gd name="connsiteY6" fmla="*/ 21228 h 162401"/>
                <a:gd name="connsiteX7" fmla="*/ 21895 w 238841"/>
                <a:gd name="connsiteY7" fmla="*/ 31890 h 162401"/>
                <a:gd name="connsiteX8" fmla="*/ 22942 w 238841"/>
                <a:gd name="connsiteY8" fmla="*/ 31890 h 162401"/>
                <a:gd name="connsiteX9" fmla="*/ 43504 w 238841"/>
                <a:gd name="connsiteY9" fmla="*/ 9424 h 162401"/>
                <a:gd name="connsiteX10" fmla="*/ 77107 w 238841"/>
                <a:gd name="connsiteY10" fmla="*/ 0 h 162401"/>
                <a:gd name="connsiteX11" fmla="*/ 105856 w 238841"/>
                <a:gd name="connsiteY11" fmla="*/ 8092 h 162401"/>
                <a:gd name="connsiteX12" fmla="*/ 124704 w 238841"/>
                <a:gd name="connsiteY12" fmla="*/ 34270 h 162401"/>
                <a:gd name="connsiteX13" fmla="*/ 147170 w 238841"/>
                <a:gd name="connsiteY13" fmla="*/ 8187 h 162401"/>
                <a:gd name="connsiteX14" fmla="*/ 178489 w 238841"/>
                <a:gd name="connsiteY14" fmla="*/ 0 h 162401"/>
                <a:gd name="connsiteX15" fmla="*/ 208665 w 238841"/>
                <a:gd name="connsiteY15" fmla="*/ 5807 h 162401"/>
                <a:gd name="connsiteX16" fmla="*/ 227038 w 238841"/>
                <a:gd name="connsiteY16" fmla="*/ 21038 h 162401"/>
                <a:gd name="connsiteX17" fmla="*/ 236272 w 238841"/>
                <a:gd name="connsiteY17" fmla="*/ 42837 h 162401"/>
                <a:gd name="connsiteX18" fmla="*/ 238842 w 238841"/>
                <a:gd name="connsiteY18" fmla="*/ 68159 h 162401"/>
                <a:gd name="connsiteX19" fmla="*/ 238842 w 238841"/>
                <a:gd name="connsiteY19" fmla="*/ 162401 h 162401"/>
                <a:gd name="connsiteX20" fmla="*/ 218280 w 238841"/>
                <a:gd name="connsiteY20" fmla="*/ 162401 h 162401"/>
                <a:gd name="connsiteX21" fmla="*/ 218280 w 238841"/>
                <a:gd name="connsiteY21" fmla="*/ 69206 h 162401"/>
                <a:gd name="connsiteX22" fmla="*/ 216566 w 238841"/>
                <a:gd name="connsiteY22" fmla="*/ 50548 h 162401"/>
                <a:gd name="connsiteX23" fmla="*/ 210569 w 238841"/>
                <a:gd name="connsiteY23" fmla="*/ 34270 h 162401"/>
                <a:gd name="connsiteX24" fmla="*/ 198575 w 238841"/>
                <a:gd name="connsiteY24" fmla="*/ 22752 h 162401"/>
                <a:gd name="connsiteX25" fmla="*/ 178489 w 238841"/>
                <a:gd name="connsiteY25" fmla="*/ 18468 h 162401"/>
                <a:gd name="connsiteX26" fmla="*/ 154881 w 238841"/>
                <a:gd name="connsiteY26" fmla="*/ 23799 h 162401"/>
                <a:gd name="connsiteX27" fmla="*/ 140316 w 238841"/>
                <a:gd name="connsiteY27" fmla="*/ 37316 h 162401"/>
                <a:gd name="connsiteX28" fmla="*/ 132796 w 238841"/>
                <a:gd name="connsiteY28" fmla="*/ 55117 h 162401"/>
                <a:gd name="connsiteX29" fmla="*/ 130606 w 238841"/>
                <a:gd name="connsiteY29" fmla="*/ 73299 h 162401"/>
                <a:gd name="connsiteX30" fmla="*/ 130606 w 238841"/>
                <a:gd name="connsiteY30" fmla="*/ 162401 h 162401"/>
                <a:gd name="connsiteX31" fmla="*/ 110044 w 238841"/>
                <a:gd name="connsiteY31" fmla="*/ 162401 h 162401"/>
                <a:gd name="connsiteX32" fmla="*/ 110044 w 238841"/>
                <a:gd name="connsiteY32" fmla="*/ 67112 h 162401"/>
                <a:gd name="connsiteX33" fmla="*/ 101953 w 238841"/>
                <a:gd name="connsiteY33" fmla="*/ 31795 h 162401"/>
                <a:gd name="connsiteX34" fmla="*/ 77107 w 238841"/>
                <a:gd name="connsiteY34" fmla="*/ 18468 h 162401"/>
                <a:gd name="connsiteX35" fmla="*/ 55689 w 238841"/>
                <a:gd name="connsiteY35" fmla="*/ 22371 h 162401"/>
                <a:gd name="connsiteX36" fmla="*/ 38173 w 238841"/>
                <a:gd name="connsiteY36" fmla="*/ 34365 h 162401"/>
                <a:gd name="connsiteX37" fmla="*/ 26559 w 238841"/>
                <a:gd name="connsiteY37" fmla="*/ 54546 h 162401"/>
                <a:gd name="connsiteX38" fmla="*/ 22275 w 238841"/>
                <a:gd name="connsiteY38" fmla="*/ 83200 h 162401"/>
                <a:gd name="connsiteX39" fmla="*/ 22275 w 238841"/>
                <a:gd name="connsiteY39" fmla="*/ 162401 h 162401"/>
                <a:gd name="connsiteX40" fmla="*/ 1714 w 238841"/>
                <a:gd name="connsiteY40" fmla="*/ 162401 h 162401"/>
                <a:gd name="connsiteX41" fmla="*/ 1714 w 238841"/>
                <a:gd name="connsiteY41" fmla="*/ 48644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8841" h="162401">
                  <a:moveTo>
                    <a:pt x="1714" y="48644"/>
                  </a:moveTo>
                  <a:cubicBezTo>
                    <a:pt x="1714" y="45693"/>
                    <a:pt x="1618" y="42076"/>
                    <a:pt x="1333" y="37887"/>
                  </a:cubicBezTo>
                  <a:cubicBezTo>
                    <a:pt x="1143" y="33699"/>
                    <a:pt x="952" y="29415"/>
                    <a:pt x="857" y="25036"/>
                  </a:cubicBezTo>
                  <a:cubicBezTo>
                    <a:pt x="762" y="20657"/>
                    <a:pt x="571" y="16659"/>
                    <a:pt x="381" y="12851"/>
                  </a:cubicBezTo>
                  <a:cubicBezTo>
                    <a:pt x="191" y="9044"/>
                    <a:pt x="0" y="6188"/>
                    <a:pt x="0" y="4093"/>
                  </a:cubicBezTo>
                  <a:lnTo>
                    <a:pt x="20562" y="4093"/>
                  </a:lnTo>
                  <a:cubicBezTo>
                    <a:pt x="20753" y="9996"/>
                    <a:pt x="20943" y="15707"/>
                    <a:pt x="21038" y="21228"/>
                  </a:cubicBezTo>
                  <a:cubicBezTo>
                    <a:pt x="21133" y="26749"/>
                    <a:pt x="21419" y="30272"/>
                    <a:pt x="21895" y="31890"/>
                  </a:cubicBezTo>
                  <a:lnTo>
                    <a:pt x="22942" y="31890"/>
                  </a:lnTo>
                  <a:cubicBezTo>
                    <a:pt x="27035" y="23227"/>
                    <a:pt x="33889" y="15707"/>
                    <a:pt x="43504" y="9424"/>
                  </a:cubicBezTo>
                  <a:cubicBezTo>
                    <a:pt x="53118" y="3142"/>
                    <a:pt x="64256" y="0"/>
                    <a:pt x="77107" y="0"/>
                  </a:cubicBezTo>
                  <a:cubicBezTo>
                    <a:pt x="87579" y="0"/>
                    <a:pt x="97193" y="2665"/>
                    <a:pt x="105856" y="8092"/>
                  </a:cubicBezTo>
                  <a:cubicBezTo>
                    <a:pt x="114518" y="13422"/>
                    <a:pt x="120801" y="22180"/>
                    <a:pt x="124704" y="34270"/>
                  </a:cubicBezTo>
                  <a:cubicBezTo>
                    <a:pt x="129749" y="22371"/>
                    <a:pt x="137175" y="13708"/>
                    <a:pt x="147170" y="8187"/>
                  </a:cubicBezTo>
                  <a:cubicBezTo>
                    <a:pt x="157165" y="2665"/>
                    <a:pt x="167542" y="0"/>
                    <a:pt x="178489" y="0"/>
                  </a:cubicBezTo>
                  <a:cubicBezTo>
                    <a:pt x="190864" y="0"/>
                    <a:pt x="200859" y="1999"/>
                    <a:pt x="208665" y="5807"/>
                  </a:cubicBezTo>
                  <a:cubicBezTo>
                    <a:pt x="216471" y="9710"/>
                    <a:pt x="222564" y="14755"/>
                    <a:pt x="227038" y="21038"/>
                  </a:cubicBezTo>
                  <a:cubicBezTo>
                    <a:pt x="231512" y="27321"/>
                    <a:pt x="234558" y="34555"/>
                    <a:pt x="236272" y="42837"/>
                  </a:cubicBezTo>
                  <a:cubicBezTo>
                    <a:pt x="237985" y="51024"/>
                    <a:pt x="238842" y="59496"/>
                    <a:pt x="238842" y="68159"/>
                  </a:cubicBezTo>
                  <a:lnTo>
                    <a:pt x="238842" y="162401"/>
                  </a:lnTo>
                  <a:lnTo>
                    <a:pt x="218280" y="162401"/>
                  </a:lnTo>
                  <a:lnTo>
                    <a:pt x="218280" y="69206"/>
                  </a:lnTo>
                  <a:cubicBezTo>
                    <a:pt x="218280" y="62828"/>
                    <a:pt x="217709" y="56545"/>
                    <a:pt x="216566" y="50548"/>
                  </a:cubicBezTo>
                  <a:cubicBezTo>
                    <a:pt x="215424" y="44551"/>
                    <a:pt x="213425" y="39030"/>
                    <a:pt x="210569" y="34270"/>
                  </a:cubicBezTo>
                  <a:cubicBezTo>
                    <a:pt x="207713" y="29510"/>
                    <a:pt x="203715" y="25607"/>
                    <a:pt x="198575" y="22752"/>
                  </a:cubicBezTo>
                  <a:cubicBezTo>
                    <a:pt x="193434" y="19896"/>
                    <a:pt x="186771" y="18468"/>
                    <a:pt x="178489" y="18468"/>
                  </a:cubicBezTo>
                  <a:cubicBezTo>
                    <a:pt x="168874" y="18468"/>
                    <a:pt x="160973" y="20276"/>
                    <a:pt x="154881" y="23799"/>
                  </a:cubicBezTo>
                  <a:cubicBezTo>
                    <a:pt x="148693" y="27321"/>
                    <a:pt x="143838" y="31890"/>
                    <a:pt x="140316" y="37316"/>
                  </a:cubicBezTo>
                  <a:cubicBezTo>
                    <a:pt x="136794" y="42837"/>
                    <a:pt x="134224" y="48739"/>
                    <a:pt x="132796" y="55117"/>
                  </a:cubicBezTo>
                  <a:cubicBezTo>
                    <a:pt x="131273" y="61495"/>
                    <a:pt x="130606" y="67588"/>
                    <a:pt x="130606" y="73299"/>
                  </a:cubicBezTo>
                  <a:lnTo>
                    <a:pt x="130606" y="162401"/>
                  </a:lnTo>
                  <a:lnTo>
                    <a:pt x="110044" y="162401"/>
                  </a:lnTo>
                  <a:lnTo>
                    <a:pt x="110044" y="67112"/>
                  </a:lnTo>
                  <a:cubicBezTo>
                    <a:pt x="110044" y="52452"/>
                    <a:pt x="107379" y="40743"/>
                    <a:pt x="101953" y="31795"/>
                  </a:cubicBezTo>
                  <a:cubicBezTo>
                    <a:pt x="96622" y="22847"/>
                    <a:pt x="88340" y="18468"/>
                    <a:pt x="77107" y="18468"/>
                  </a:cubicBezTo>
                  <a:cubicBezTo>
                    <a:pt x="69587" y="18468"/>
                    <a:pt x="62447" y="19801"/>
                    <a:pt x="55689" y="22371"/>
                  </a:cubicBezTo>
                  <a:cubicBezTo>
                    <a:pt x="48930" y="25036"/>
                    <a:pt x="43123" y="29034"/>
                    <a:pt x="38173" y="34365"/>
                  </a:cubicBezTo>
                  <a:cubicBezTo>
                    <a:pt x="33223" y="39696"/>
                    <a:pt x="29415" y="46455"/>
                    <a:pt x="26559" y="54546"/>
                  </a:cubicBezTo>
                  <a:cubicBezTo>
                    <a:pt x="23704" y="62638"/>
                    <a:pt x="22275" y="72157"/>
                    <a:pt x="22275" y="83200"/>
                  </a:cubicBezTo>
                  <a:lnTo>
                    <a:pt x="22275" y="162401"/>
                  </a:lnTo>
                  <a:lnTo>
                    <a:pt x="1714" y="162401"/>
                  </a:lnTo>
                  <a:lnTo>
                    <a:pt x="1714" y="48644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7" name="Frihandsfigur 116">
              <a:extLst>
                <a:ext uri="{FF2B5EF4-FFF2-40B4-BE49-F238E27FC236}">
                  <a16:creationId xmlns:a16="http://schemas.microsoft.com/office/drawing/2014/main" id="{AFB8CE75-1615-6CCD-4DC9-D231517EEC61}"/>
                </a:ext>
              </a:extLst>
            </p:cNvPr>
            <p:cNvSpPr/>
            <p:nvPr/>
          </p:nvSpPr>
          <p:spPr>
            <a:xfrm>
              <a:off x="7260888" y="5448826"/>
              <a:ext cx="133271" cy="259213"/>
            </a:xfrm>
            <a:custGeom>
              <a:avLst/>
              <a:gdLst>
                <a:gd name="connsiteX0" fmla="*/ 130225 w 133271"/>
                <a:gd name="connsiteY0" fmla="*/ 188484 h 259213"/>
                <a:gd name="connsiteX1" fmla="*/ 130416 w 133271"/>
                <a:gd name="connsiteY1" fmla="*/ 209427 h 259213"/>
                <a:gd name="connsiteX2" fmla="*/ 130892 w 133271"/>
                <a:gd name="connsiteY2" fmla="*/ 226562 h 259213"/>
                <a:gd name="connsiteX3" fmla="*/ 131748 w 133271"/>
                <a:gd name="connsiteY3" fmla="*/ 241317 h 259213"/>
                <a:gd name="connsiteX4" fmla="*/ 133272 w 133271"/>
                <a:gd name="connsiteY4" fmla="*/ 255025 h 259213"/>
                <a:gd name="connsiteX5" fmla="*/ 114043 w 133271"/>
                <a:gd name="connsiteY5" fmla="*/ 255025 h 259213"/>
                <a:gd name="connsiteX6" fmla="*/ 111948 w 133271"/>
                <a:gd name="connsiteY6" fmla="*/ 229323 h 259213"/>
                <a:gd name="connsiteX7" fmla="*/ 111282 w 133271"/>
                <a:gd name="connsiteY7" fmla="*/ 229323 h 259213"/>
                <a:gd name="connsiteX8" fmla="*/ 89197 w 133271"/>
                <a:gd name="connsiteY8" fmla="*/ 251979 h 259213"/>
                <a:gd name="connsiteX9" fmla="*/ 55784 w 133271"/>
                <a:gd name="connsiteY9" fmla="*/ 259213 h 259213"/>
                <a:gd name="connsiteX10" fmla="*/ 35602 w 133271"/>
                <a:gd name="connsiteY10" fmla="*/ 256643 h 259213"/>
                <a:gd name="connsiteX11" fmla="*/ 17801 w 133271"/>
                <a:gd name="connsiteY11" fmla="*/ 248457 h 259213"/>
                <a:gd name="connsiteX12" fmla="*/ 4950 w 133271"/>
                <a:gd name="connsiteY12" fmla="*/ 233892 h 259213"/>
                <a:gd name="connsiteX13" fmla="*/ 0 w 133271"/>
                <a:gd name="connsiteY13" fmla="*/ 212283 h 259213"/>
                <a:gd name="connsiteX14" fmla="*/ 9234 w 133271"/>
                <a:gd name="connsiteY14" fmla="*/ 183534 h 259213"/>
                <a:gd name="connsiteX15" fmla="*/ 31985 w 133271"/>
                <a:gd name="connsiteY15" fmla="*/ 167637 h 259213"/>
                <a:gd name="connsiteX16" fmla="*/ 60734 w 133271"/>
                <a:gd name="connsiteY16" fmla="*/ 160783 h 259213"/>
                <a:gd name="connsiteX17" fmla="*/ 87674 w 133271"/>
                <a:gd name="connsiteY17" fmla="*/ 159259 h 259213"/>
                <a:gd name="connsiteX18" fmla="*/ 111663 w 133271"/>
                <a:gd name="connsiteY18" fmla="*/ 159259 h 259213"/>
                <a:gd name="connsiteX19" fmla="*/ 111663 w 133271"/>
                <a:gd name="connsiteY19" fmla="*/ 149645 h 259213"/>
                <a:gd name="connsiteX20" fmla="*/ 99002 w 133271"/>
                <a:gd name="connsiteY20" fmla="*/ 120135 h 259213"/>
                <a:gd name="connsiteX21" fmla="*/ 67112 w 133271"/>
                <a:gd name="connsiteY21" fmla="*/ 111187 h 259213"/>
                <a:gd name="connsiteX22" fmla="*/ 18753 w 133271"/>
                <a:gd name="connsiteY22" fmla="*/ 128988 h 259213"/>
                <a:gd name="connsiteX23" fmla="*/ 6759 w 133271"/>
                <a:gd name="connsiteY23" fmla="*/ 114899 h 259213"/>
                <a:gd name="connsiteX24" fmla="*/ 34841 w 133271"/>
                <a:gd name="connsiteY24" fmla="*/ 98240 h 259213"/>
                <a:gd name="connsiteX25" fmla="*/ 67017 w 133271"/>
                <a:gd name="connsiteY25" fmla="*/ 92624 h 259213"/>
                <a:gd name="connsiteX26" fmla="*/ 112900 w 133271"/>
                <a:gd name="connsiteY26" fmla="*/ 106141 h 259213"/>
                <a:gd name="connsiteX27" fmla="*/ 130035 w 133271"/>
                <a:gd name="connsiteY27" fmla="*/ 149836 h 259213"/>
                <a:gd name="connsiteX28" fmla="*/ 130035 w 133271"/>
                <a:gd name="connsiteY28" fmla="*/ 188484 h 259213"/>
                <a:gd name="connsiteX29" fmla="*/ 89102 w 133271"/>
                <a:gd name="connsiteY29" fmla="*/ 175442 h 259213"/>
                <a:gd name="connsiteX30" fmla="*/ 63875 w 133271"/>
                <a:gd name="connsiteY30" fmla="*/ 177156 h 259213"/>
                <a:gd name="connsiteX31" fmla="*/ 41981 w 133271"/>
                <a:gd name="connsiteY31" fmla="*/ 182963 h 259213"/>
                <a:gd name="connsiteX32" fmla="*/ 26369 w 133271"/>
                <a:gd name="connsiteY32" fmla="*/ 193910 h 259213"/>
                <a:gd name="connsiteX33" fmla="*/ 20562 w 133271"/>
                <a:gd name="connsiteY33" fmla="*/ 211045 h 259213"/>
                <a:gd name="connsiteX34" fmla="*/ 23799 w 133271"/>
                <a:gd name="connsiteY34" fmla="*/ 223896 h 259213"/>
                <a:gd name="connsiteX35" fmla="*/ 32176 w 133271"/>
                <a:gd name="connsiteY35" fmla="*/ 233130 h 259213"/>
                <a:gd name="connsiteX36" fmla="*/ 43694 w 133271"/>
                <a:gd name="connsiteY36" fmla="*/ 238651 h 259213"/>
                <a:gd name="connsiteX37" fmla="*/ 56545 w 133271"/>
                <a:gd name="connsiteY37" fmla="*/ 240555 h 259213"/>
                <a:gd name="connsiteX38" fmla="*/ 83580 w 133271"/>
                <a:gd name="connsiteY38" fmla="*/ 235796 h 259213"/>
                <a:gd name="connsiteX39" fmla="*/ 100525 w 133271"/>
                <a:gd name="connsiteY39" fmla="*/ 223325 h 259213"/>
                <a:gd name="connsiteX40" fmla="*/ 109283 w 133271"/>
                <a:gd name="connsiteY40" fmla="*/ 205809 h 259213"/>
                <a:gd name="connsiteX41" fmla="*/ 111663 w 133271"/>
                <a:gd name="connsiteY41" fmla="*/ 186104 h 259213"/>
                <a:gd name="connsiteX42" fmla="*/ 111663 w 133271"/>
                <a:gd name="connsiteY42" fmla="*/ 175442 h 259213"/>
                <a:gd name="connsiteX43" fmla="*/ 89102 w 133271"/>
                <a:gd name="connsiteY43" fmla="*/ 175442 h 259213"/>
                <a:gd name="connsiteX44" fmla="*/ 37031 w 133271"/>
                <a:gd name="connsiteY44" fmla="*/ 32556 h 259213"/>
                <a:gd name="connsiteX45" fmla="*/ 39601 w 133271"/>
                <a:gd name="connsiteY45" fmla="*/ 20086 h 259213"/>
                <a:gd name="connsiteX46" fmla="*/ 46455 w 133271"/>
                <a:gd name="connsiteY46" fmla="*/ 9615 h 259213"/>
                <a:gd name="connsiteX47" fmla="*/ 56545 w 133271"/>
                <a:gd name="connsiteY47" fmla="*/ 2570 h 259213"/>
                <a:gd name="connsiteX48" fmla="*/ 69206 w 133271"/>
                <a:gd name="connsiteY48" fmla="*/ 0 h 259213"/>
                <a:gd name="connsiteX49" fmla="*/ 81581 w 133271"/>
                <a:gd name="connsiteY49" fmla="*/ 2761 h 259213"/>
                <a:gd name="connsiteX50" fmla="*/ 91672 w 133271"/>
                <a:gd name="connsiteY50" fmla="*/ 10091 h 259213"/>
                <a:gd name="connsiteX51" fmla="*/ 98336 w 133271"/>
                <a:gd name="connsiteY51" fmla="*/ 20562 h 259213"/>
                <a:gd name="connsiteX52" fmla="*/ 100715 w 133271"/>
                <a:gd name="connsiteY52" fmla="*/ 32937 h 259213"/>
                <a:gd name="connsiteX53" fmla="*/ 98336 w 133271"/>
                <a:gd name="connsiteY53" fmla="*/ 44932 h 259213"/>
                <a:gd name="connsiteX54" fmla="*/ 91672 w 133271"/>
                <a:gd name="connsiteY54" fmla="*/ 55213 h 259213"/>
                <a:gd name="connsiteX55" fmla="*/ 81581 w 133271"/>
                <a:gd name="connsiteY55" fmla="*/ 62447 h 259213"/>
                <a:gd name="connsiteX56" fmla="*/ 69206 w 133271"/>
                <a:gd name="connsiteY56" fmla="*/ 65208 h 259213"/>
                <a:gd name="connsiteX57" fmla="*/ 56545 w 133271"/>
                <a:gd name="connsiteY57" fmla="*/ 62638 h 259213"/>
                <a:gd name="connsiteX58" fmla="*/ 46455 w 133271"/>
                <a:gd name="connsiteY58" fmla="*/ 55593 h 259213"/>
                <a:gd name="connsiteX59" fmla="*/ 39601 w 133271"/>
                <a:gd name="connsiteY59" fmla="*/ 45122 h 259213"/>
                <a:gd name="connsiteX60" fmla="*/ 37031 w 133271"/>
                <a:gd name="connsiteY60" fmla="*/ 32556 h 259213"/>
                <a:gd name="connsiteX61" fmla="*/ 88435 w 133271"/>
                <a:gd name="connsiteY61" fmla="*/ 32556 h 259213"/>
                <a:gd name="connsiteX62" fmla="*/ 82914 w 133271"/>
                <a:gd name="connsiteY62" fmla="*/ 18182 h 259213"/>
                <a:gd name="connsiteX63" fmla="*/ 68825 w 133271"/>
                <a:gd name="connsiteY63" fmla="*/ 12375 h 259213"/>
                <a:gd name="connsiteX64" fmla="*/ 54737 w 133271"/>
                <a:gd name="connsiteY64" fmla="*/ 18372 h 259213"/>
                <a:gd name="connsiteX65" fmla="*/ 49215 w 133271"/>
                <a:gd name="connsiteY65" fmla="*/ 32937 h 259213"/>
                <a:gd name="connsiteX66" fmla="*/ 54832 w 133271"/>
                <a:gd name="connsiteY66" fmla="*/ 47121 h 259213"/>
                <a:gd name="connsiteX67" fmla="*/ 68730 w 133271"/>
                <a:gd name="connsiteY67" fmla="*/ 52738 h 259213"/>
                <a:gd name="connsiteX68" fmla="*/ 82819 w 133271"/>
                <a:gd name="connsiteY68" fmla="*/ 46931 h 259213"/>
                <a:gd name="connsiteX69" fmla="*/ 88435 w 133271"/>
                <a:gd name="connsiteY69" fmla="*/ 32556 h 2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3271" h="259213">
                  <a:moveTo>
                    <a:pt x="130225" y="188484"/>
                  </a:moveTo>
                  <a:cubicBezTo>
                    <a:pt x="130225" y="196290"/>
                    <a:pt x="130321" y="203240"/>
                    <a:pt x="130416" y="209427"/>
                  </a:cubicBezTo>
                  <a:cubicBezTo>
                    <a:pt x="130511" y="215615"/>
                    <a:pt x="130701" y="221326"/>
                    <a:pt x="130892" y="226562"/>
                  </a:cubicBezTo>
                  <a:cubicBezTo>
                    <a:pt x="131082" y="231798"/>
                    <a:pt x="131368" y="236747"/>
                    <a:pt x="131748" y="241317"/>
                  </a:cubicBezTo>
                  <a:cubicBezTo>
                    <a:pt x="132129" y="245886"/>
                    <a:pt x="132605" y="250455"/>
                    <a:pt x="133272" y="255025"/>
                  </a:cubicBezTo>
                  <a:lnTo>
                    <a:pt x="114043" y="255025"/>
                  </a:lnTo>
                  <a:cubicBezTo>
                    <a:pt x="112710" y="247219"/>
                    <a:pt x="111948" y="238651"/>
                    <a:pt x="111948" y="229323"/>
                  </a:cubicBezTo>
                  <a:lnTo>
                    <a:pt x="111282" y="229323"/>
                  </a:lnTo>
                  <a:cubicBezTo>
                    <a:pt x="105380" y="239603"/>
                    <a:pt x="97955" y="247124"/>
                    <a:pt x="89197" y="251979"/>
                  </a:cubicBezTo>
                  <a:cubicBezTo>
                    <a:pt x="80439" y="256833"/>
                    <a:pt x="69301" y="259213"/>
                    <a:pt x="55784" y="259213"/>
                  </a:cubicBezTo>
                  <a:cubicBezTo>
                    <a:pt x="48930" y="259213"/>
                    <a:pt x="42171" y="258357"/>
                    <a:pt x="35602" y="256643"/>
                  </a:cubicBezTo>
                  <a:cubicBezTo>
                    <a:pt x="28939" y="254930"/>
                    <a:pt x="23037" y="252169"/>
                    <a:pt x="17801" y="248457"/>
                  </a:cubicBezTo>
                  <a:cubicBezTo>
                    <a:pt x="12566" y="244649"/>
                    <a:pt x="8282" y="239794"/>
                    <a:pt x="4950" y="233892"/>
                  </a:cubicBezTo>
                  <a:cubicBezTo>
                    <a:pt x="1618" y="227990"/>
                    <a:pt x="0" y="220755"/>
                    <a:pt x="0" y="212283"/>
                  </a:cubicBezTo>
                  <a:cubicBezTo>
                    <a:pt x="0" y="200193"/>
                    <a:pt x="3046" y="190579"/>
                    <a:pt x="9234" y="183534"/>
                  </a:cubicBezTo>
                  <a:cubicBezTo>
                    <a:pt x="15421" y="176489"/>
                    <a:pt x="23037" y="171159"/>
                    <a:pt x="31985" y="167637"/>
                  </a:cubicBezTo>
                  <a:cubicBezTo>
                    <a:pt x="41029" y="164114"/>
                    <a:pt x="50643" y="161830"/>
                    <a:pt x="60734" y="160783"/>
                  </a:cubicBezTo>
                  <a:cubicBezTo>
                    <a:pt x="70920" y="159736"/>
                    <a:pt x="79868" y="159259"/>
                    <a:pt x="87674" y="159259"/>
                  </a:cubicBezTo>
                  <a:lnTo>
                    <a:pt x="111663" y="159259"/>
                  </a:lnTo>
                  <a:lnTo>
                    <a:pt x="111663" y="149645"/>
                  </a:lnTo>
                  <a:cubicBezTo>
                    <a:pt x="111663" y="135937"/>
                    <a:pt x="107474" y="126132"/>
                    <a:pt x="99002" y="120135"/>
                  </a:cubicBezTo>
                  <a:cubicBezTo>
                    <a:pt x="90530" y="114233"/>
                    <a:pt x="79963" y="111187"/>
                    <a:pt x="67112" y="111187"/>
                  </a:cubicBezTo>
                  <a:cubicBezTo>
                    <a:pt x="48835" y="111187"/>
                    <a:pt x="32747" y="117089"/>
                    <a:pt x="18753" y="128988"/>
                  </a:cubicBezTo>
                  <a:lnTo>
                    <a:pt x="6759" y="114899"/>
                  </a:lnTo>
                  <a:cubicBezTo>
                    <a:pt x="14279" y="107569"/>
                    <a:pt x="23703" y="102048"/>
                    <a:pt x="34841" y="98240"/>
                  </a:cubicBezTo>
                  <a:cubicBezTo>
                    <a:pt x="46074" y="94433"/>
                    <a:pt x="56736" y="92624"/>
                    <a:pt x="67017" y="92624"/>
                  </a:cubicBezTo>
                  <a:cubicBezTo>
                    <a:pt x="86246" y="92624"/>
                    <a:pt x="101477" y="97098"/>
                    <a:pt x="112900" y="106141"/>
                  </a:cubicBezTo>
                  <a:cubicBezTo>
                    <a:pt x="124323" y="115185"/>
                    <a:pt x="130035" y="129749"/>
                    <a:pt x="130035" y="149836"/>
                  </a:cubicBezTo>
                  <a:lnTo>
                    <a:pt x="130035" y="188484"/>
                  </a:lnTo>
                  <a:close/>
                  <a:moveTo>
                    <a:pt x="89102" y="175442"/>
                  </a:moveTo>
                  <a:cubicBezTo>
                    <a:pt x="80439" y="175442"/>
                    <a:pt x="72062" y="176014"/>
                    <a:pt x="63875" y="177156"/>
                  </a:cubicBezTo>
                  <a:cubicBezTo>
                    <a:pt x="55784" y="178298"/>
                    <a:pt x="48454" y="180202"/>
                    <a:pt x="41981" y="182963"/>
                  </a:cubicBezTo>
                  <a:cubicBezTo>
                    <a:pt x="35507" y="185724"/>
                    <a:pt x="30272" y="189341"/>
                    <a:pt x="26369" y="193910"/>
                  </a:cubicBezTo>
                  <a:cubicBezTo>
                    <a:pt x="22466" y="198480"/>
                    <a:pt x="20562" y="204191"/>
                    <a:pt x="20562" y="211045"/>
                  </a:cubicBezTo>
                  <a:cubicBezTo>
                    <a:pt x="20562" y="215805"/>
                    <a:pt x="21609" y="220088"/>
                    <a:pt x="23799" y="223896"/>
                  </a:cubicBezTo>
                  <a:cubicBezTo>
                    <a:pt x="25988" y="227704"/>
                    <a:pt x="28749" y="230750"/>
                    <a:pt x="32176" y="233130"/>
                  </a:cubicBezTo>
                  <a:cubicBezTo>
                    <a:pt x="35602" y="235510"/>
                    <a:pt x="39410" y="237319"/>
                    <a:pt x="43694" y="238651"/>
                  </a:cubicBezTo>
                  <a:cubicBezTo>
                    <a:pt x="47978" y="239984"/>
                    <a:pt x="52166" y="240555"/>
                    <a:pt x="56545" y="240555"/>
                  </a:cubicBezTo>
                  <a:cubicBezTo>
                    <a:pt x="67493" y="240555"/>
                    <a:pt x="76536" y="238937"/>
                    <a:pt x="83580" y="235796"/>
                  </a:cubicBezTo>
                  <a:cubicBezTo>
                    <a:pt x="90625" y="232559"/>
                    <a:pt x="96336" y="228466"/>
                    <a:pt x="100525" y="223325"/>
                  </a:cubicBezTo>
                  <a:cubicBezTo>
                    <a:pt x="104713" y="218185"/>
                    <a:pt x="107664" y="212378"/>
                    <a:pt x="109283" y="205809"/>
                  </a:cubicBezTo>
                  <a:cubicBezTo>
                    <a:pt x="110901" y="199336"/>
                    <a:pt x="111663" y="192768"/>
                    <a:pt x="111663" y="186104"/>
                  </a:cubicBezTo>
                  <a:lnTo>
                    <a:pt x="111663" y="175442"/>
                  </a:lnTo>
                  <a:lnTo>
                    <a:pt x="89102" y="175442"/>
                  </a:lnTo>
                  <a:close/>
                  <a:moveTo>
                    <a:pt x="37031" y="32556"/>
                  </a:moveTo>
                  <a:cubicBezTo>
                    <a:pt x="37031" y="28178"/>
                    <a:pt x="37887" y="24084"/>
                    <a:pt x="39601" y="20086"/>
                  </a:cubicBezTo>
                  <a:cubicBezTo>
                    <a:pt x="41314" y="16088"/>
                    <a:pt x="43599" y="12566"/>
                    <a:pt x="46455" y="9615"/>
                  </a:cubicBezTo>
                  <a:cubicBezTo>
                    <a:pt x="49310" y="6664"/>
                    <a:pt x="52642" y="4284"/>
                    <a:pt x="56545" y="2570"/>
                  </a:cubicBezTo>
                  <a:cubicBezTo>
                    <a:pt x="60448" y="857"/>
                    <a:pt x="64637" y="0"/>
                    <a:pt x="69206" y="0"/>
                  </a:cubicBezTo>
                  <a:cubicBezTo>
                    <a:pt x="73585" y="0"/>
                    <a:pt x="77678" y="952"/>
                    <a:pt x="81581" y="2761"/>
                  </a:cubicBezTo>
                  <a:cubicBezTo>
                    <a:pt x="85484" y="4569"/>
                    <a:pt x="88816" y="7045"/>
                    <a:pt x="91672" y="10091"/>
                  </a:cubicBezTo>
                  <a:cubicBezTo>
                    <a:pt x="94528" y="13137"/>
                    <a:pt x="96717" y="16659"/>
                    <a:pt x="98336" y="20562"/>
                  </a:cubicBezTo>
                  <a:cubicBezTo>
                    <a:pt x="99954" y="24465"/>
                    <a:pt x="100715" y="28558"/>
                    <a:pt x="100715" y="32937"/>
                  </a:cubicBezTo>
                  <a:cubicBezTo>
                    <a:pt x="100715" y="37031"/>
                    <a:pt x="99954" y="41029"/>
                    <a:pt x="98336" y="44932"/>
                  </a:cubicBezTo>
                  <a:cubicBezTo>
                    <a:pt x="96717" y="48835"/>
                    <a:pt x="94528" y="52262"/>
                    <a:pt x="91672" y="55213"/>
                  </a:cubicBezTo>
                  <a:cubicBezTo>
                    <a:pt x="88816" y="58164"/>
                    <a:pt x="85484" y="60544"/>
                    <a:pt x="81581" y="62447"/>
                  </a:cubicBezTo>
                  <a:cubicBezTo>
                    <a:pt x="77678" y="64256"/>
                    <a:pt x="73585" y="65208"/>
                    <a:pt x="69206" y="65208"/>
                  </a:cubicBezTo>
                  <a:cubicBezTo>
                    <a:pt x="64637" y="65208"/>
                    <a:pt x="60448" y="64351"/>
                    <a:pt x="56545" y="62638"/>
                  </a:cubicBezTo>
                  <a:cubicBezTo>
                    <a:pt x="52642" y="60924"/>
                    <a:pt x="49310" y="58544"/>
                    <a:pt x="46455" y="55593"/>
                  </a:cubicBezTo>
                  <a:cubicBezTo>
                    <a:pt x="43599" y="52642"/>
                    <a:pt x="41314" y="49120"/>
                    <a:pt x="39601" y="45122"/>
                  </a:cubicBezTo>
                  <a:cubicBezTo>
                    <a:pt x="37887" y="41124"/>
                    <a:pt x="37031" y="36935"/>
                    <a:pt x="37031" y="32556"/>
                  </a:cubicBezTo>
                  <a:close/>
                  <a:moveTo>
                    <a:pt x="88435" y="32556"/>
                  </a:moveTo>
                  <a:cubicBezTo>
                    <a:pt x="88435" y="26845"/>
                    <a:pt x="86627" y="22085"/>
                    <a:pt x="82914" y="18182"/>
                  </a:cubicBezTo>
                  <a:cubicBezTo>
                    <a:pt x="79201" y="14279"/>
                    <a:pt x="74537" y="12375"/>
                    <a:pt x="68825" y="12375"/>
                  </a:cubicBezTo>
                  <a:cubicBezTo>
                    <a:pt x="63114" y="12375"/>
                    <a:pt x="58449" y="14374"/>
                    <a:pt x="54737" y="18372"/>
                  </a:cubicBezTo>
                  <a:cubicBezTo>
                    <a:pt x="51119" y="22371"/>
                    <a:pt x="49215" y="27226"/>
                    <a:pt x="49215" y="32937"/>
                  </a:cubicBezTo>
                  <a:cubicBezTo>
                    <a:pt x="49215" y="38649"/>
                    <a:pt x="51119" y="43408"/>
                    <a:pt x="54832" y="47121"/>
                  </a:cubicBezTo>
                  <a:cubicBezTo>
                    <a:pt x="58640" y="50929"/>
                    <a:pt x="63209" y="52738"/>
                    <a:pt x="68730" y="52738"/>
                  </a:cubicBezTo>
                  <a:cubicBezTo>
                    <a:pt x="74442" y="52738"/>
                    <a:pt x="79106" y="50834"/>
                    <a:pt x="82819" y="46931"/>
                  </a:cubicBezTo>
                  <a:cubicBezTo>
                    <a:pt x="86531" y="43028"/>
                    <a:pt x="88435" y="38268"/>
                    <a:pt x="88435" y="32556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8" name="Frihandsfigur 117">
              <a:extLst>
                <a:ext uri="{FF2B5EF4-FFF2-40B4-BE49-F238E27FC236}">
                  <a16:creationId xmlns:a16="http://schemas.microsoft.com/office/drawing/2014/main" id="{7A8DE92F-D498-19C1-C89B-E4DABD586EB1}"/>
                </a:ext>
              </a:extLst>
            </p:cNvPr>
            <p:cNvSpPr/>
            <p:nvPr/>
          </p:nvSpPr>
          <p:spPr>
            <a:xfrm>
              <a:off x="7530573" y="5444733"/>
              <a:ext cx="167922" cy="263306"/>
            </a:xfrm>
            <a:custGeom>
              <a:avLst/>
              <a:gdLst>
                <a:gd name="connsiteX0" fmla="*/ 0 w 167922"/>
                <a:gd name="connsiteY0" fmla="*/ 0 h 263306"/>
                <a:gd name="connsiteX1" fmla="*/ 20562 w 167922"/>
                <a:gd name="connsiteY1" fmla="*/ 0 h 263306"/>
                <a:gd name="connsiteX2" fmla="*/ 20562 w 167922"/>
                <a:gd name="connsiteY2" fmla="*/ 128512 h 263306"/>
                <a:gd name="connsiteX3" fmla="*/ 21228 w 167922"/>
                <a:gd name="connsiteY3" fmla="*/ 128512 h 263306"/>
                <a:gd name="connsiteX4" fmla="*/ 33223 w 167922"/>
                <a:gd name="connsiteY4" fmla="*/ 114328 h 263306"/>
                <a:gd name="connsiteX5" fmla="*/ 48834 w 167922"/>
                <a:gd name="connsiteY5" fmla="*/ 104428 h 263306"/>
                <a:gd name="connsiteX6" fmla="*/ 66445 w 167922"/>
                <a:gd name="connsiteY6" fmla="*/ 98621 h 263306"/>
                <a:gd name="connsiteX7" fmla="*/ 84627 w 167922"/>
                <a:gd name="connsiteY7" fmla="*/ 96717 h 263306"/>
                <a:gd name="connsiteX8" fmla="*/ 118041 w 167922"/>
                <a:gd name="connsiteY8" fmla="*/ 102905 h 263306"/>
                <a:gd name="connsiteX9" fmla="*/ 144409 w 167922"/>
                <a:gd name="connsiteY9" fmla="*/ 120230 h 263306"/>
                <a:gd name="connsiteX10" fmla="*/ 161735 w 167922"/>
                <a:gd name="connsiteY10" fmla="*/ 146599 h 263306"/>
                <a:gd name="connsiteX11" fmla="*/ 167922 w 167922"/>
                <a:gd name="connsiteY11" fmla="*/ 180012 h 263306"/>
                <a:gd name="connsiteX12" fmla="*/ 161735 w 167922"/>
                <a:gd name="connsiteY12" fmla="*/ 213425 h 263306"/>
                <a:gd name="connsiteX13" fmla="*/ 144409 w 167922"/>
                <a:gd name="connsiteY13" fmla="*/ 239794 h 263306"/>
                <a:gd name="connsiteX14" fmla="*/ 118041 w 167922"/>
                <a:gd name="connsiteY14" fmla="*/ 257119 h 263306"/>
                <a:gd name="connsiteX15" fmla="*/ 84627 w 167922"/>
                <a:gd name="connsiteY15" fmla="*/ 263306 h 263306"/>
                <a:gd name="connsiteX16" fmla="*/ 66445 w 167922"/>
                <a:gd name="connsiteY16" fmla="*/ 261403 h 263306"/>
                <a:gd name="connsiteX17" fmla="*/ 48834 w 167922"/>
                <a:gd name="connsiteY17" fmla="*/ 255596 h 263306"/>
                <a:gd name="connsiteX18" fmla="*/ 33223 w 167922"/>
                <a:gd name="connsiteY18" fmla="*/ 245696 h 263306"/>
                <a:gd name="connsiteX19" fmla="*/ 21228 w 167922"/>
                <a:gd name="connsiteY19" fmla="*/ 231512 h 263306"/>
                <a:gd name="connsiteX20" fmla="*/ 20562 w 167922"/>
                <a:gd name="connsiteY20" fmla="*/ 231512 h 263306"/>
                <a:gd name="connsiteX21" fmla="*/ 20562 w 167922"/>
                <a:gd name="connsiteY21" fmla="*/ 259308 h 263306"/>
                <a:gd name="connsiteX22" fmla="*/ 0 w 167922"/>
                <a:gd name="connsiteY22" fmla="*/ 259308 h 263306"/>
                <a:gd name="connsiteX23" fmla="*/ 0 w 167922"/>
                <a:gd name="connsiteY23" fmla="*/ 0 h 263306"/>
                <a:gd name="connsiteX24" fmla="*/ 18563 w 167922"/>
                <a:gd name="connsiteY24" fmla="*/ 179917 h 263306"/>
                <a:gd name="connsiteX25" fmla="*/ 23703 w 167922"/>
                <a:gd name="connsiteY25" fmla="*/ 205143 h 263306"/>
                <a:gd name="connsiteX26" fmla="*/ 37792 w 167922"/>
                <a:gd name="connsiteY26" fmla="*/ 225705 h 263306"/>
                <a:gd name="connsiteX27" fmla="*/ 58735 w 167922"/>
                <a:gd name="connsiteY27" fmla="*/ 239603 h 263306"/>
                <a:gd name="connsiteX28" fmla="*/ 84818 w 167922"/>
                <a:gd name="connsiteY28" fmla="*/ 244744 h 263306"/>
                <a:gd name="connsiteX29" fmla="*/ 110901 w 167922"/>
                <a:gd name="connsiteY29" fmla="*/ 239603 h 263306"/>
                <a:gd name="connsiteX30" fmla="*/ 130796 w 167922"/>
                <a:gd name="connsiteY30" fmla="*/ 225705 h 263306"/>
                <a:gd name="connsiteX31" fmla="*/ 143267 w 167922"/>
                <a:gd name="connsiteY31" fmla="*/ 205143 h 263306"/>
                <a:gd name="connsiteX32" fmla="*/ 147551 w 167922"/>
                <a:gd name="connsiteY32" fmla="*/ 179917 h 263306"/>
                <a:gd name="connsiteX33" fmla="*/ 143267 w 167922"/>
                <a:gd name="connsiteY33" fmla="*/ 154690 h 263306"/>
                <a:gd name="connsiteX34" fmla="*/ 130796 w 167922"/>
                <a:gd name="connsiteY34" fmla="*/ 134128 h 263306"/>
                <a:gd name="connsiteX35" fmla="*/ 110901 w 167922"/>
                <a:gd name="connsiteY35" fmla="*/ 120230 h 263306"/>
                <a:gd name="connsiteX36" fmla="*/ 84818 w 167922"/>
                <a:gd name="connsiteY36" fmla="*/ 115090 h 263306"/>
                <a:gd name="connsiteX37" fmla="*/ 58735 w 167922"/>
                <a:gd name="connsiteY37" fmla="*/ 120230 h 263306"/>
                <a:gd name="connsiteX38" fmla="*/ 37792 w 167922"/>
                <a:gd name="connsiteY38" fmla="*/ 134128 h 263306"/>
                <a:gd name="connsiteX39" fmla="*/ 23703 w 167922"/>
                <a:gd name="connsiteY39" fmla="*/ 154690 h 263306"/>
                <a:gd name="connsiteX40" fmla="*/ 18563 w 167922"/>
                <a:gd name="connsiteY40" fmla="*/ 179917 h 26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922" h="263306">
                  <a:moveTo>
                    <a:pt x="0" y="0"/>
                  </a:moveTo>
                  <a:lnTo>
                    <a:pt x="20562" y="0"/>
                  </a:lnTo>
                  <a:lnTo>
                    <a:pt x="20562" y="128512"/>
                  </a:lnTo>
                  <a:lnTo>
                    <a:pt x="21228" y="128512"/>
                  </a:lnTo>
                  <a:cubicBezTo>
                    <a:pt x="24465" y="122991"/>
                    <a:pt x="28463" y="118326"/>
                    <a:pt x="33223" y="114328"/>
                  </a:cubicBezTo>
                  <a:cubicBezTo>
                    <a:pt x="37982" y="110330"/>
                    <a:pt x="43218" y="106998"/>
                    <a:pt x="48834" y="104428"/>
                  </a:cubicBezTo>
                  <a:cubicBezTo>
                    <a:pt x="54451" y="101762"/>
                    <a:pt x="60353" y="99858"/>
                    <a:pt x="66445" y="98621"/>
                  </a:cubicBezTo>
                  <a:cubicBezTo>
                    <a:pt x="72633" y="97384"/>
                    <a:pt x="78630" y="96717"/>
                    <a:pt x="84627" y="96717"/>
                  </a:cubicBezTo>
                  <a:cubicBezTo>
                    <a:pt x="96717" y="96717"/>
                    <a:pt x="107855" y="98811"/>
                    <a:pt x="118041" y="102905"/>
                  </a:cubicBezTo>
                  <a:cubicBezTo>
                    <a:pt x="128226" y="106998"/>
                    <a:pt x="136984" y="112805"/>
                    <a:pt x="144409" y="120230"/>
                  </a:cubicBezTo>
                  <a:cubicBezTo>
                    <a:pt x="151834" y="127655"/>
                    <a:pt x="157641" y="136413"/>
                    <a:pt x="161735" y="146599"/>
                  </a:cubicBezTo>
                  <a:cubicBezTo>
                    <a:pt x="165828" y="156785"/>
                    <a:pt x="167922" y="167922"/>
                    <a:pt x="167922" y="180012"/>
                  </a:cubicBezTo>
                  <a:cubicBezTo>
                    <a:pt x="167922" y="192101"/>
                    <a:pt x="165828" y="203239"/>
                    <a:pt x="161735" y="213425"/>
                  </a:cubicBezTo>
                  <a:cubicBezTo>
                    <a:pt x="157641" y="223611"/>
                    <a:pt x="151834" y="232368"/>
                    <a:pt x="144409" y="239794"/>
                  </a:cubicBezTo>
                  <a:cubicBezTo>
                    <a:pt x="136984" y="247219"/>
                    <a:pt x="128226" y="253026"/>
                    <a:pt x="118041" y="257119"/>
                  </a:cubicBezTo>
                  <a:cubicBezTo>
                    <a:pt x="107855" y="261212"/>
                    <a:pt x="96717" y="263306"/>
                    <a:pt x="84627" y="263306"/>
                  </a:cubicBezTo>
                  <a:cubicBezTo>
                    <a:pt x="78725" y="263306"/>
                    <a:pt x="72633" y="262641"/>
                    <a:pt x="66445" y="261403"/>
                  </a:cubicBezTo>
                  <a:cubicBezTo>
                    <a:pt x="60258" y="260165"/>
                    <a:pt x="54356" y="258166"/>
                    <a:pt x="48834" y="255596"/>
                  </a:cubicBezTo>
                  <a:cubicBezTo>
                    <a:pt x="43218" y="252931"/>
                    <a:pt x="38078" y="249694"/>
                    <a:pt x="33223" y="245696"/>
                  </a:cubicBezTo>
                  <a:cubicBezTo>
                    <a:pt x="28368" y="241698"/>
                    <a:pt x="24465" y="236938"/>
                    <a:pt x="21228" y="231512"/>
                  </a:cubicBezTo>
                  <a:lnTo>
                    <a:pt x="20562" y="231512"/>
                  </a:lnTo>
                  <a:lnTo>
                    <a:pt x="20562" y="259308"/>
                  </a:lnTo>
                  <a:lnTo>
                    <a:pt x="0" y="259308"/>
                  </a:lnTo>
                  <a:lnTo>
                    <a:pt x="0" y="0"/>
                  </a:lnTo>
                  <a:close/>
                  <a:moveTo>
                    <a:pt x="18563" y="179917"/>
                  </a:moveTo>
                  <a:cubicBezTo>
                    <a:pt x="18563" y="188865"/>
                    <a:pt x="20276" y="197242"/>
                    <a:pt x="23703" y="205143"/>
                  </a:cubicBezTo>
                  <a:cubicBezTo>
                    <a:pt x="27130" y="213044"/>
                    <a:pt x="31795" y="219898"/>
                    <a:pt x="37792" y="225705"/>
                  </a:cubicBezTo>
                  <a:cubicBezTo>
                    <a:pt x="43694" y="231512"/>
                    <a:pt x="50738" y="236176"/>
                    <a:pt x="58735" y="239603"/>
                  </a:cubicBezTo>
                  <a:cubicBezTo>
                    <a:pt x="66731" y="243031"/>
                    <a:pt x="75393" y="244744"/>
                    <a:pt x="84818" y="244744"/>
                  </a:cubicBezTo>
                  <a:cubicBezTo>
                    <a:pt x="94432" y="244744"/>
                    <a:pt x="103095" y="243031"/>
                    <a:pt x="110901" y="239603"/>
                  </a:cubicBezTo>
                  <a:cubicBezTo>
                    <a:pt x="118707" y="236176"/>
                    <a:pt x="125275" y="231512"/>
                    <a:pt x="130796" y="225705"/>
                  </a:cubicBezTo>
                  <a:cubicBezTo>
                    <a:pt x="136318" y="219898"/>
                    <a:pt x="140411" y="213044"/>
                    <a:pt x="143267" y="205143"/>
                  </a:cubicBezTo>
                  <a:cubicBezTo>
                    <a:pt x="146123" y="197242"/>
                    <a:pt x="147551" y="188865"/>
                    <a:pt x="147551" y="179917"/>
                  </a:cubicBezTo>
                  <a:cubicBezTo>
                    <a:pt x="147551" y="170969"/>
                    <a:pt x="146123" y="162592"/>
                    <a:pt x="143267" y="154690"/>
                  </a:cubicBezTo>
                  <a:cubicBezTo>
                    <a:pt x="140411" y="146789"/>
                    <a:pt x="136223" y="139935"/>
                    <a:pt x="130796" y="134128"/>
                  </a:cubicBezTo>
                  <a:cubicBezTo>
                    <a:pt x="125370" y="128322"/>
                    <a:pt x="118707" y="123657"/>
                    <a:pt x="110901" y="120230"/>
                  </a:cubicBezTo>
                  <a:cubicBezTo>
                    <a:pt x="103095" y="116803"/>
                    <a:pt x="94432" y="115090"/>
                    <a:pt x="84818" y="115090"/>
                  </a:cubicBezTo>
                  <a:cubicBezTo>
                    <a:pt x="75489" y="115090"/>
                    <a:pt x="66731" y="116803"/>
                    <a:pt x="58735" y="120230"/>
                  </a:cubicBezTo>
                  <a:cubicBezTo>
                    <a:pt x="50738" y="123657"/>
                    <a:pt x="43789" y="128322"/>
                    <a:pt x="37792" y="134128"/>
                  </a:cubicBezTo>
                  <a:cubicBezTo>
                    <a:pt x="31795" y="139935"/>
                    <a:pt x="27130" y="146789"/>
                    <a:pt x="23703" y="154690"/>
                  </a:cubicBezTo>
                  <a:cubicBezTo>
                    <a:pt x="20276" y="162592"/>
                    <a:pt x="18563" y="170969"/>
                    <a:pt x="18563" y="179917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9" name="Frihandsfigur 118">
              <a:extLst>
                <a:ext uri="{FF2B5EF4-FFF2-40B4-BE49-F238E27FC236}">
                  <a16:creationId xmlns:a16="http://schemas.microsoft.com/office/drawing/2014/main" id="{6F6692DA-ECBA-6075-232B-93E0D33172AD}"/>
                </a:ext>
              </a:extLst>
            </p:cNvPr>
            <p:cNvSpPr/>
            <p:nvPr/>
          </p:nvSpPr>
          <p:spPr>
            <a:xfrm>
              <a:off x="7737239" y="5463962"/>
              <a:ext cx="133271" cy="244077"/>
            </a:xfrm>
            <a:custGeom>
              <a:avLst/>
              <a:gdLst>
                <a:gd name="connsiteX0" fmla="*/ 130225 w 133271"/>
                <a:gd name="connsiteY0" fmla="*/ 173348 h 244077"/>
                <a:gd name="connsiteX1" fmla="*/ 130416 w 133271"/>
                <a:gd name="connsiteY1" fmla="*/ 194291 h 244077"/>
                <a:gd name="connsiteX2" fmla="*/ 130892 w 133271"/>
                <a:gd name="connsiteY2" fmla="*/ 211426 h 244077"/>
                <a:gd name="connsiteX3" fmla="*/ 131748 w 133271"/>
                <a:gd name="connsiteY3" fmla="*/ 226181 h 244077"/>
                <a:gd name="connsiteX4" fmla="*/ 133272 w 133271"/>
                <a:gd name="connsiteY4" fmla="*/ 239889 h 244077"/>
                <a:gd name="connsiteX5" fmla="*/ 114043 w 133271"/>
                <a:gd name="connsiteY5" fmla="*/ 239889 h 244077"/>
                <a:gd name="connsiteX6" fmla="*/ 111948 w 133271"/>
                <a:gd name="connsiteY6" fmla="*/ 214187 h 244077"/>
                <a:gd name="connsiteX7" fmla="*/ 111282 w 133271"/>
                <a:gd name="connsiteY7" fmla="*/ 214187 h 244077"/>
                <a:gd name="connsiteX8" fmla="*/ 89197 w 133271"/>
                <a:gd name="connsiteY8" fmla="*/ 236843 h 244077"/>
                <a:gd name="connsiteX9" fmla="*/ 55784 w 133271"/>
                <a:gd name="connsiteY9" fmla="*/ 244077 h 244077"/>
                <a:gd name="connsiteX10" fmla="*/ 35602 w 133271"/>
                <a:gd name="connsiteY10" fmla="*/ 241507 h 244077"/>
                <a:gd name="connsiteX11" fmla="*/ 17801 w 133271"/>
                <a:gd name="connsiteY11" fmla="*/ 233321 h 244077"/>
                <a:gd name="connsiteX12" fmla="*/ 4950 w 133271"/>
                <a:gd name="connsiteY12" fmla="*/ 218756 h 244077"/>
                <a:gd name="connsiteX13" fmla="*/ 0 w 133271"/>
                <a:gd name="connsiteY13" fmla="*/ 197147 h 244077"/>
                <a:gd name="connsiteX14" fmla="*/ 9234 w 133271"/>
                <a:gd name="connsiteY14" fmla="*/ 168399 h 244077"/>
                <a:gd name="connsiteX15" fmla="*/ 31985 w 133271"/>
                <a:gd name="connsiteY15" fmla="*/ 152501 h 244077"/>
                <a:gd name="connsiteX16" fmla="*/ 60734 w 133271"/>
                <a:gd name="connsiteY16" fmla="*/ 145647 h 244077"/>
                <a:gd name="connsiteX17" fmla="*/ 87674 w 133271"/>
                <a:gd name="connsiteY17" fmla="*/ 144124 h 244077"/>
                <a:gd name="connsiteX18" fmla="*/ 111663 w 133271"/>
                <a:gd name="connsiteY18" fmla="*/ 144124 h 244077"/>
                <a:gd name="connsiteX19" fmla="*/ 111663 w 133271"/>
                <a:gd name="connsiteY19" fmla="*/ 134509 h 244077"/>
                <a:gd name="connsiteX20" fmla="*/ 99002 w 133271"/>
                <a:gd name="connsiteY20" fmla="*/ 104999 h 244077"/>
                <a:gd name="connsiteX21" fmla="*/ 67112 w 133271"/>
                <a:gd name="connsiteY21" fmla="*/ 96051 h 244077"/>
                <a:gd name="connsiteX22" fmla="*/ 18753 w 133271"/>
                <a:gd name="connsiteY22" fmla="*/ 113852 h 244077"/>
                <a:gd name="connsiteX23" fmla="*/ 6759 w 133271"/>
                <a:gd name="connsiteY23" fmla="*/ 99763 h 244077"/>
                <a:gd name="connsiteX24" fmla="*/ 34841 w 133271"/>
                <a:gd name="connsiteY24" fmla="*/ 83104 h 244077"/>
                <a:gd name="connsiteX25" fmla="*/ 67017 w 133271"/>
                <a:gd name="connsiteY25" fmla="*/ 77488 h 244077"/>
                <a:gd name="connsiteX26" fmla="*/ 112900 w 133271"/>
                <a:gd name="connsiteY26" fmla="*/ 91005 h 244077"/>
                <a:gd name="connsiteX27" fmla="*/ 130035 w 133271"/>
                <a:gd name="connsiteY27" fmla="*/ 134700 h 244077"/>
                <a:gd name="connsiteX28" fmla="*/ 130035 w 133271"/>
                <a:gd name="connsiteY28" fmla="*/ 173348 h 244077"/>
                <a:gd name="connsiteX29" fmla="*/ 19896 w 133271"/>
                <a:gd name="connsiteY29" fmla="*/ 16373 h 244077"/>
                <a:gd name="connsiteX30" fmla="*/ 24655 w 133271"/>
                <a:gd name="connsiteY30" fmla="*/ 4760 h 244077"/>
                <a:gd name="connsiteX31" fmla="*/ 36269 w 133271"/>
                <a:gd name="connsiteY31" fmla="*/ 0 h 244077"/>
                <a:gd name="connsiteX32" fmla="*/ 47883 w 133271"/>
                <a:gd name="connsiteY32" fmla="*/ 4760 h 244077"/>
                <a:gd name="connsiteX33" fmla="*/ 52642 w 133271"/>
                <a:gd name="connsiteY33" fmla="*/ 16373 h 244077"/>
                <a:gd name="connsiteX34" fmla="*/ 47883 w 133271"/>
                <a:gd name="connsiteY34" fmla="*/ 27987 h 244077"/>
                <a:gd name="connsiteX35" fmla="*/ 36269 w 133271"/>
                <a:gd name="connsiteY35" fmla="*/ 32747 h 244077"/>
                <a:gd name="connsiteX36" fmla="*/ 24655 w 133271"/>
                <a:gd name="connsiteY36" fmla="*/ 27987 h 244077"/>
                <a:gd name="connsiteX37" fmla="*/ 19896 w 133271"/>
                <a:gd name="connsiteY37" fmla="*/ 16373 h 244077"/>
                <a:gd name="connsiteX38" fmla="*/ 89101 w 133271"/>
                <a:gd name="connsiteY38" fmla="*/ 160307 h 244077"/>
                <a:gd name="connsiteX39" fmla="*/ 63875 w 133271"/>
                <a:gd name="connsiteY39" fmla="*/ 162020 h 244077"/>
                <a:gd name="connsiteX40" fmla="*/ 41981 w 133271"/>
                <a:gd name="connsiteY40" fmla="*/ 167827 h 244077"/>
                <a:gd name="connsiteX41" fmla="*/ 26369 w 133271"/>
                <a:gd name="connsiteY41" fmla="*/ 178774 h 244077"/>
                <a:gd name="connsiteX42" fmla="*/ 20562 w 133271"/>
                <a:gd name="connsiteY42" fmla="*/ 195909 h 244077"/>
                <a:gd name="connsiteX43" fmla="*/ 23799 w 133271"/>
                <a:gd name="connsiteY43" fmla="*/ 208761 h 244077"/>
                <a:gd name="connsiteX44" fmla="*/ 32176 w 133271"/>
                <a:gd name="connsiteY44" fmla="*/ 217994 h 244077"/>
                <a:gd name="connsiteX45" fmla="*/ 43694 w 133271"/>
                <a:gd name="connsiteY45" fmla="*/ 223516 h 244077"/>
                <a:gd name="connsiteX46" fmla="*/ 56545 w 133271"/>
                <a:gd name="connsiteY46" fmla="*/ 225420 h 244077"/>
                <a:gd name="connsiteX47" fmla="*/ 83580 w 133271"/>
                <a:gd name="connsiteY47" fmla="*/ 220660 h 244077"/>
                <a:gd name="connsiteX48" fmla="*/ 100525 w 133271"/>
                <a:gd name="connsiteY48" fmla="*/ 208190 h 244077"/>
                <a:gd name="connsiteX49" fmla="*/ 109283 w 133271"/>
                <a:gd name="connsiteY49" fmla="*/ 190674 h 244077"/>
                <a:gd name="connsiteX50" fmla="*/ 111663 w 133271"/>
                <a:gd name="connsiteY50" fmla="*/ 170968 h 244077"/>
                <a:gd name="connsiteX51" fmla="*/ 111663 w 133271"/>
                <a:gd name="connsiteY51" fmla="*/ 160307 h 244077"/>
                <a:gd name="connsiteX52" fmla="*/ 89101 w 133271"/>
                <a:gd name="connsiteY52" fmla="*/ 160307 h 244077"/>
                <a:gd name="connsiteX53" fmla="*/ 85008 w 133271"/>
                <a:gd name="connsiteY53" fmla="*/ 16373 h 244077"/>
                <a:gd name="connsiteX54" fmla="*/ 89768 w 133271"/>
                <a:gd name="connsiteY54" fmla="*/ 4760 h 244077"/>
                <a:gd name="connsiteX55" fmla="*/ 101382 w 133271"/>
                <a:gd name="connsiteY55" fmla="*/ 0 h 244077"/>
                <a:gd name="connsiteX56" fmla="*/ 112995 w 133271"/>
                <a:gd name="connsiteY56" fmla="*/ 4760 h 244077"/>
                <a:gd name="connsiteX57" fmla="*/ 117755 w 133271"/>
                <a:gd name="connsiteY57" fmla="*/ 16373 h 244077"/>
                <a:gd name="connsiteX58" fmla="*/ 112995 w 133271"/>
                <a:gd name="connsiteY58" fmla="*/ 27987 h 244077"/>
                <a:gd name="connsiteX59" fmla="*/ 101382 w 133271"/>
                <a:gd name="connsiteY59" fmla="*/ 32747 h 244077"/>
                <a:gd name="connsiteX60" fmla="*/ 89768 w 133271"/>
                <a:gd name="connsiteY60" fmla="*/ 27987 h 244077"/>
                <a:gd name="connsiteX61" fmla="*/ 85008 w 133271"/>
                <a:gd name="connsiteY61" fmla="*/ 16373 h 24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3271" h="244077">
                  <a:moveTo>
                    <a:pt x="130225" y="173348"/>
                  </a:moveTo>
                  <a:cubicBezTo>
                    <a:pt x="130225" y="181154"/>
                    <a:pt x="130321" y="188104"/>
                    <a:pt x="130416" y="194291"/>
                  </a:cubicBezTo>
                  <a:cubicBezTo>
                    <a:pt x="130511" y="200479"/>
                    <a:pt x="130701" y="206190"/>
                    <a:pt x="130892" y="211426"/>
                  </a:cubicBezTo>
                  <a:cubicBezTo>
                    <a:pt x="131082" y="216662"/>
                    <a:pt x="131368" y="221612"/>
                    <a:pt x="131748" y="226181"/>
                  </a:cubicBezTo>
                  <a:cubicBezTo>
                    <a:pt x="132129" y="230750"/>
                    <a:pt x="132605" y="235320"/>
                    <a:pt x="133272" y="239889"/>
                  </a:cubicBezTo>
                  <a:lnTo>
                    <a:pt x="114043" y="239889"/>
                  </a:lnTo>
                  <a:cubicBezTo>
                    <a:pt x="112710" y="232083"/>
                    <a:pt x="111948" y="223516"/>
                    <a:pt x="111948" y="214187"/>
                  </a:cubicBezTo>
                  <a:lnTo>
                    <a:pt x="111282" y="214187"/>
                  </a:lnTo>
                  <a:cubicBezTo>
                    <a:pt x="105380" y="224467"/>
                    <a:pt x="97955" y="231988"/>
                    <a:pt x="89197" y="236843"/>
                  </a:cubicBezTo>
                  <a:cubicBezTo>
                    <a:pt x="80439" y="241697"/>
                    <a:pt x="69301" y="244077"/>
                    <a:pt x="55784" y="244077"/>
                  </a:cubicBezTo>
                  <a:cubicBezTo>
                    <a:pt x="48930" y="244077"/>
                    <a:pt x="42171" y="243221"/>
                    <a:pt x="35602" y="241507"/>
                  </a:cubicBezTo>
                  <a:cubicBezTo>
                    <a:pt x="28939" y="239794"/>
                    <a:pt x="23037" y="237033"/>
                    <a:pt x="17801" y="233321"/>
                  </a:cubicBezTo>
                  <a:cubicBezTo>
                    <a:pt x="12566" y="229513"/>
                    <a:pt x="8282" y="224658"/>
                    <a:pt x="4950" y="218756"/>
                  </a:cubicBezTo>
                  <a:cubicBezTo>
                    <a:pt x="1618" y="212854"/>
                    <a:pt x="0" y="205619"/>
                    <a:pt x="0" y="197147"/>
                  </a:cubicBezTo>
                  <a:cubicBezTo>
                    <a:pt x="0" y="185057"/>
                    <a:pt x="3046" y="175443"/>
                    <a:pt x="9234" y="168399"/>
                  </a:cubicBezTo>
                  <a:cubicBezTo>
                    <a:pt x="15421" y="161354"/>
                    <a:pt x="23037" y="156023"/>
                    <a:pt x="31985" y="152501"/>
                  </a:cubicBezTo>
                  <a:cubicBezTo>
                    <a:pt x="41029" y="148979"/>
                    <a:pt x="50643" y="146694"/>
                    <a:pt x="60734" y="145647"/>
                  </a:cubicBezTo>
                  <a:cubicBezTo>
                    <a:pt x="70919" y="144600"/>
                    <a:pt x="79868" y="144124"/>
                    <a:pt x="87674" y="144124"/>
                  </a:cubicBezTo>
                  <a:lnTo>
                    <a:pt x="111663" y="144124"/>
                  </a:lnTo>
                  <a:lnTo>
                    <a:pt x="111663" y="134509"/>
                  </a:lnTo>
                  <a:cubicBezTo>
                    <a:pt x="111663" y="120801"/>
                    <a:pt x="107474" y="110996"/>
                    <a:pt x="99002" y="104999"/>
                  </a:cubicBezTo>
                  <a:cubicBezTo>
                    <a:pt x="90530" y="99097"/>
                    <a:pt x="79963" y="96051"/>
                    <a:pt x="67112" y="96051"/>
                  </a:cubicBezTo>
                  <a:cubicBezTo>
                    <a:pt x="48835" y="96051"/>
                    <a:pt x="32747" y="101953"/>
                    <a:pt x="18753" y="113852"/>
                  </a:cubicBezTo>
                  <a:lnTo>
                    <a:pt x="6759" y="99763"/>
                  </a:lnTo>
                  <a:cubicBezTo>
                    <a:pt x="14279" y="92434"/>
                    <a:pt x="23703" y="86912"/>
                    <a:pt x="34841" y="83104"/>
                  </a:cubicBezTo>
                  <a:cubicBezTo>
                    <a:pt x="46074" y="79297"/>
                    <a:pt x="56736" y="77488"/>
                    <a:pt x="67017" y="77488"/>
                  </a:cubicBezTo>
                  <a:cubicBezTo>
                    <a:pt x="86246" y="77488"/>
                    <a:pt x="101477" y="81962"/>
                    <a:pt x="112900" y="91005"/>
                  </a:cubicBezTo>
                  <a:cubicBezTo>
                    <a:pt x="124323" y="100049"/>
                    <a:pt x="130035" y="114614"/>
                    <a:pt x="130035" y="134700"/>
                  </a:cubicBezTo>
                  <a:lnTo>
                    <a:pt x="130035" y="173348"/>
                  </a:lnTo>
                  <a:close/>
                  <a:moveTo>
                    <a:pt x="19896" y="16373"/>
                  </a:moveTo>
                  <a:cubicBezTo>
                    <a:pt x="19896" y="11804"/>
                    <a:pt x="21514" y="7901"/>
                    <a:pt x="24655" y="4760"/>
                  </a:cubicBezTo>
                  <a:cubicBezTo>
                    <a:pt x="27892" y="1523"/>
                    <a:pt x="31699" y="0"/>
                    <a:pt x="36269" y="0"/>
                  </a:cubicBezTo>
                  <a:cubicBezTo>
                    <a:pt x="40838" y="0"/>
                    <a:pt x="44741" y="1618"/>
                    <a:pt x="47883" y="4760"/>
                  </a:cubicBezTo>
                  <a:cubicBezTo>
                    <a:pt x="51119" y="7996"/>
                    <a:pt x="52642" y="11804"/>
                    <a:pt x="52642" y="16373"/>
                  </a:cubicBezTo>
                  <a:cubicBezTo>
                    <a:pt x="52642" y="20943"/>
                    <a:pt x="51024" y="24846"/>
                    <a:pt x="47883" y="27987"/>
                  </a:cubicBezTo>
                  <a:cubicBezTo>
                    <a:pt x="44646" y="31224"/>
                    <a:pt x="40838" y="32747"/>
                    <a:pt x="36269" y="32747"/>
                  </a:cubicBezTo>
                  <a:cubicBezTo>
                    <a:pt x="31699" y="32747"/>
                    <a:pt x="27796" y="31129"/>
                    <a:pt x="24655" y="27987"/>
                  </a:cubicBezTo>
                  <a:cubicBezTo>
                    <a:pt x="21514" y="24846"/>
                    <a:pt x="19896" y="20943"/>
                    <a:pt x="19896" y="16373"/>
                  </a:cubicBezTo>
                  <a:close/>
                  <a:moveTo>
                    <a:pt x="89101" y="160307"/>
                  </a:moveTo>
                  <a:cubicBezTo>
                    <a:pt x="80439" y="160307"/>
                    <a:pt x="72062" y="160878"/>
                    <a:pt x="63875" y="162020"/>
                  </a:cubicBezTo>
                  <a:cubicBezTo>
                    <a:pt x="55784" y="163162"/>
                    <a:pt x="48454" y="165066"/>
                    <a:pt x="41981" y="167827"/>
                  </a:cubicBezTo>
                  <a:cubicBezTo>
                    <a:pt x="35507" y="170588"/>
                    <a:pt x="30272" y="174205"/>
                    <a:pt x="26369" y="178774"/>
                  </a:cubicBezTo>
                  <a:cubicBezTo>
                    <a:pt x="22466" y="183344"/>
                    <a:pt x="20562" y="189055"/>
                    <a:pt x="20562" y="195909"/>
                  </a:cubicBezTo>
                  <a:cubicBezTo>
                    <a:pt x="20562" y="200669"/>
                    <a:pt x="21609" y="204953"/>
                    <a:pt x="23799" y="208761"/>
                  </a:cubicBezTo>
                  <a:cubicBezTo>
                    <a:pt x="25988" y="212568"/>
                    <a:pt x="28748" y="215614"/>
                    <a:pt x="32176" y="217994"/>
                  </a:cubicBezTo>
                  <a:cubicBezTo>
                    <a:pt x="35602" y="220374"/>
                    <a:pt x="39410" y="222183"/>
                    <a:pt x="43694" y="223516"/>
                  </a:cubicBezTo>
                  <a:cubicBezTo>
                    <a:pt x="47978" y="224848"/>
                    <a:pt x="52166" y="225420"/>
                    <a:pt x="56545" y="225420"/>
                  </a:cubicBezTo>
                  <a:cubicBezTo>
                    <a:pt x="67493" y="225420"/>
                    <a:pt x="76536" y="223801"/>
                    <a:pt x="83580" y="220660"/>
                  </a:cubicBezTo>
                  <a:cubicBezTo>
                    <a:pt x="90625" y="217423"/>
                    <a:pt x="96336" y="213330"/>
                    <a:pt x="100525" y="208190"/>
                  </a:cubicBezTo>
                  <a:cubicBezTo>
                    <a:pt x="104713" y="203049"/>
                    <a:pt x="107664" y="197242"/>
                    <a:pt x="109283" y="190674"/>
                  </a:cubicBezTo>
                  <a:cubicBezTo>
                    <a:pt x="110901" y="184200"/>
                    <a:pt x="111663" y="177632"/>
                    <a:pt x="111663" y="170968"/>
                  </a:cubicBezTo>
                  <a:lnTo>
                    <a:pt x="111663" y="160307"/>
                  </a:lnTo>
                  <a:lnTo>
                    <a:pt x="89101" y="160307"/>
                  </a:lnTo>
                  <a:close/>
                  <a:moveTo>
                    <a:pt x="85008" y="16373"/>
                  </a:moveTo>
                  <a:cubicBezTo>
                    <a:pt x="85008" y="11804"/>
                    <a:pt x="86627" y="7901"/>
                    <a:pt x="89768" y="4760"/>
                  </a:cubicBezTo>
                  <a:cubicBezTo>
                    <a:pt x="93004" y="1523"/>
                    <a:pt x="96812" y="0"/>
                    <a:pt x="101382" y="0"/>
                  </a:cubicBezTo>
                  <a:cubicBezTo>
                    <a:pt x="105951" y="0"/>
                    <a:pt x="109854" y="1618"/>
                    <a:pt x="112995" y="4760"/>
                  </a:cubicBezTo>
                  <a:cubicBezTo>
                    <a:pt x="116232" y="7996"/>
                    <a:pt x="117755" y="11804"/>
                    <a:pt x="117755" y="16373"/>
                  </a:cubicBezTo>
                  <a:cubicBezTo>
                    <a:pt x="117755" y="20943"/>
                    <a:pt x="116137" y="24846"/>
                    <a:pt x="112995" y="27987"/>
                  </a:cubicBezTo>
                  <a:cubicBezTo>
                    <a:pt x="109854" y="31129"/>
                    <a:pt x="105951" y="32747"/>
                    <a:pt x="101382" y="32747"/>
                  </a:cubicBezTo>
                  <a:cubicBezTo>
                    <a:pt x="96812" y="32747"/>
                    <a:pt x="92909" y="31129"/>
                    <a:pt x="89768" y="27987"/>
                  </a:cubicBezTo>
                  <a:cubicBezTo>
                    <a:pt x="86627" y="24846"/>
                    <a:pt x="85008" y="20943"/>
                    <a:pt x="85008" y="16373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0" name="Frihandsfigur 119">
              <a:extLst>
                <a:ext uri="{FF2B5EF4-FFF2-40B4-BE49-F238E27FC236}">
                  <a16:creationId xmlns:a16="http://schemas.microsoft.com/office/drawing/2014/main" id="{7E5A2DEB-8F6B-0722-1EAE-B8D9057654AF}"/>
                </a:ext>
              </a:extLst>
            </p:cNvPr>
            <p:cNvSpPr/>
            <p:nvPr/>
          </p:nvSpPr>
          <p:spPr>
            <a:xfrm>
              <a:off x="7899831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4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5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1" y="179726"/>
                    <a:pt x="60544" y="183629"/>
                  </a:cubicBezTo>
                  <a:cubicBezTo>
                    <a:pt x="64447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4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5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3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1" name="Frihandsfigur 120">
              <a:extLst>
                <a:ext uri="{FF2B5EF4-FFF2-40B4-BE49-F238E27FC236}">
                  <a16:creationId xmlns:a16="http://schemas.microsoft.com/office/drawing/2014/main" id="{E72041AE-C05E-9DD0-3CB2-51AFD6B4F14C}"/>
                </a:ext>
              </a:extLst>
            </p:cNvPr>
            <p:cNvSpPr/>
            <p:nvPr/>
          </p:nvSpPr>
          <p:spPr>
            <a:xfrm>
              <a:off x="8013873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3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4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1" y="179726"/>
                    <a:pt x="60543" y="183629"/>
                  </a:cubicBezTo>
                  <a:cubicBezTo>
                    <a:pt x="64446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3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4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2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2" name="Frihandsfigur 121">
              <a:extLst>
                <a:ext uri="{FF2B5EF4-FFF2-40B4-BE49-F238E27FC236}">
                  <a16:creationId xmlns:a16="http://schemas.microsoft.com/office/drawing/2014/main" id="{215505C0-2E38-1B1D-5D5F-E55D5A17A2A2}"/>
                </a:ext>
              </a:extLst>
            </p:cNvPr>
            <p:cNvSpPr/>
            <p:nvPr/>
          </p:nvSpPr>
          <p:spPr>
            <a:xfrm>
              <a:off x="8148763" y="5541354"/>
              <a:ext cx="84246" cy="162401"/>
            </a:xfrm>
            <a:custGeom>
              <a:avLst/>
              <a:gdLst>
                <a:gd name="connsiteX0" fmla="*/ 1713 w 84246"/>
                <a:gd name="connsiteY0" fmla="*/ 48644 h 162401"/>
                <a:gd name="connsiteX1" fmla="*/ 1333 w 84246"/>
                <a:gd name="connsiteY1" fmla="*/ 37887 h 162401"/>
                <a:gd name="connsiteX2" fmla="*/ 857 w 84246"/>
                <a:gd name="connsiteY2" fmla="*/ 25036 h 162401"/>
                <a:gd name="connsiteX3" fmla="*/ 381 w 84246"/>
                <a:gd name="connsiteY3" fmla="*/ 12851 h 162401"/>
                <a:gd name="connsiteX4" fmla="*/ 0 w 84246"/>
                <a:gd name="connsiteY4" fmla="*/ 4093 h 162401"/>
                <a:gd name="connsiteX5" fmla="*/ 20562 w 84246"/>
                <a:gd name="connsiteY5" fmla="*/ 4093 h 162401"/>
                <a:gd name="connsiteX6" fmla="*/ 21038 w 84246"/>
                <a:gd name="connsiteY6" fmla="*/ 21228 h 162401"/>
                <a:gd name="connsiteX7" fmla="*/ 21895 w 84246"/>
                <a:gd name="connsiteY7" fmla="*/ 31890 h 162401"/>
                <a:gd name="connsiteX8" fmla="*/ 42076 w 84246"/>
                <a:gd name="connsiteY8" fmla="*/ 8948 h 162401"/>
                <a:gd name="connsiteX9" fmla="*/ 72252 w 84246"/>
                <a:gd name="connsiteY9" fmla="*/ 0 h 162401"/>
                <a:gd name="connsiteX10" fmla="*/ 78249 w 84246"/>
                <a:gd name="connsiteY10" fmla="*/ 476 h 162401"/>
                <a:gd name="connsiteX11" fmla="*/ 84246 w 84246"/>
                <a:gd name="connsiteY11" fmla="*/ 1713 h 162401"/>
                <a:gd name="connsiteX12" fmla="*/ 81867 w 84246"/>
                <a:gd name="connsiteY12" fmla="*/ 21895 h 162401"/>
                <a:gd name="connsiteX13" fmla="*/ 73966 w 84246"/>
                <a:gd name="connsiteY13" fmla="*/ 20562 h 162401"/>
                <a:gd name="connsiteX14" fmla="*/ 50834 w 84246"/>
                <a:gd name="connsiteY14" fmla="*/ 24846 h 162401"/>
                <a:gd name="connsiteX15" fmla="*/ 34746 w 84246"/>
                <a:gd name="connsiteY15" fmla="*/ 36650 h 162401"/>
                <a:gd name="connsiteX16" fmla="*/ 25321 w 84246"/>
                <a:gd name="connsiteY16" fmla="*/ 54261 h 162401"/>
                <a:gd name="connsiteX17" fmla="*/ 22275 w 84246"/>
                <a:gd name="connsiteY17" fmla="*/ 76060 h 162401"/>
                <a:gd name="connsiteX18" fmla="*/ 22275 w 84246"/>
                <a:gd name="connsiteY18" fmla="*/ 162401 h 162401"/>
                <a:gd name="connsiteX19" fmla="*/ 1713 w 84246"/>
                <a:gd name="connsiteY19" fmla="*/ 162401 h 162401"/>
                <a:gd name="connsiteX20" fmla="*/ 1713 w 84246"/>
                <a:gd name="connsiteY20" fmla="*/ 48644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246" h="162401">
                  <a:moveTo>
                    <a:pt x="1713" y="48644"/>
                  </a:moveTo>
                  <a:cubicBezTo>
                    <a:pt x="1713" y="45693"/>
                    <a:pt x="1618" y="42076"/>
                    <a:pt x="1333" y="37887"/>
                  </a:cubicBezTo>
                  <a:cubicBezTo>
                    <a:pt x="1142" y="33699"/>
                    <a:pt x="952" y="29415"/>
                    <a:pt x="857" y="25036"/>
                  </a:cubicBezTo>
                  <a:cubicBezTo>
                    <a:pt x="761" y="20657"/>
                    <a:pt x="571" y="16659"/>
                    <a:pt x="381" y="12851"/>
                  </a:cubicBezTo>
                  <a:cubicBezTo>
                    <a:pt x="190" y="9044"/>
                    <a:pt x="0" y="6188"/>
                    <a:pt x="0" y="4093"/>
                  </a:cubicBezTo>
                  <a:lnTo>
                    <a:pt x="20562" y="4093"/>
                  </a:lnTo>
                  <a:cubicBezTo>
                    <a:pt x="20752" y="9996"/>
                    <a:pt x="20943" y="15707"/>
                    <a:pt x="21038" y="21228"/>
                  </a:cubicBezTo>
                  <a:cubicBezTo>
                    <a:pt x="21133" y="26749"/>
                    <a:pt x="21419" y="30272"/>
                    <a:pt x="21895" y="31890"/>
                  </a:cubicBezTo>
                  <a:cubicBezTo>
                    <a:pt x="27130" y="22561"/>
                    <a:pt x="33889" y="14850"/>
                    <a:pt x="42076" y="8948"/>
                  </a:cubicBezTo>
                  <a:cubicBezTo>
                    <a:pt x="50262" y="3046"/>
                    <a:pt x="60353" y="0"/>
                    <a:pt x="72252" y="0"/>
                  </a:cubicBezTo>
                  <a:cubicBezTo>
                    <a:pt x="74346" y="0"/>
                    <a:pt x="76345" y="191"/>
                    <a:pt x="78249" y="476"/>
                  </a:cubicBezTo>
                  <a:cubicBezTo>
                    <a:pt x="80153" y="762"/>
                    <a:pt x="82152" y="1238"/>
                    <a:pt x="84246" y="1713"/>
                  </a:cubicBezTo>
                  <a:lnTo>
                    <a:pt x="81867" y="21895"/>
                  </a:lnTo>
                  <a:cubicBezTo>
                    <a:pt x="79106" y="20943"/>
                    <a:pt x="76536" y="20562"/>
                    <a:pt x="73966" y="20562"/>
                  </a:cubicBezTo>
                  <a:cubicBezTo>
                    <a:pt x="65017" y="20562"/>
                    <a:pt x="57307" y="21990"/>
                    <a:pt x="50834" y="24846"/>
                  </a:cubicBezTo>
                  <a:cubicBezTo>
                    <a:pt x="44360" y="27701"/>
                    <a:pt x="38934" y="31604"/>
                    <a:pt x="34746" y="36650"/>
                  </a:cubicBezTo>
                  <a:cubicBezTo>
                    <a:pt x="30557" y="41695"/>
                    <a:pt x="27416" y="47597"/>
                    <a:pt x="25321" y="54261"/>
                  </a:cubicBezTo>
                  <a:cubicBezTo>
                    <a:pt x="23227" y="61019"/>
                    <a:pt x="22275" y="68254"/>
                    <a:pt x="22275" y="76060"/>
                  </a:cubicBezTo>
                  <a:lnTo>
                    <a:pt x="22275" y="162401"/>
                  </a:lnTo>
                  <a:lnTo>
                    <a:pt x="1713" y="162401"/>
                  </a:lnTo>
                  <a:lnTo>
                    <a:pt x="1713" y="48644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3" name="Frihandsfigur 122">
              <a:extLst>
                <a:ext uri="{FF2B5EF4-FFF2-40B4-BE49-F238E27FC236}">
                  <a16:creationId xmlns:a16="http://schemas.microsoft.com/office/drawing/2014/main" id="{8DDBD0E7-989C-DE8B-AE9F-21CD7DD6E4CF}"/>
                </a:ext>
              </a:extLst>
            </p:cNvPr>
            <p:cNvSpPr/>
            <p:nvPr/>
          </p:nvSpPr>
          <p:spPr>
            <a:xfrm>
              <a:off x="8249574" y="5541259"/>
              <a:ext cx="153547" cy="166684"/>
            </a:xfrm>
            <a:custGeom>
              <a:avLst/>
              <a:gdLst>
                <a:gd name="connsiteX0" fmla="*/ 148693 w 153547"/>
                <a:gd name="connsiteY0" fmla="*/ 132700 h 166684"/>
                <a:gd name="connsiteX1" fmla="*/ 119088 w 153547"/>
                <a:gd name="connsiteY1" fmla="*/ 158784 h 166684"/>
                <a:gd name="connsiteX2" fmla="*/ 80153 w 153547"/>
                <a:gd name="connsiteY2" fmla="*/ 166685 h 166684"/>
                <a:gd name="connsiteX3" fmla="*/ 47216 w 153547"/>
                <a:gd name="connsiteY3" fmla="*/ 160497 h 166684"/>
                <a:gd name="connsiteX4" fmla="*/ 21895 w 153547"/>
                <a:gd name="connsiteY4" fmla="*/ 143172 h 166684"/>
                <a:gd name="connsiteX5" fmla="*/ 5616 w 153547"/>
                <a:gd name="connsiteY5" fmla="*/ 116803 h 166684"/>
                <a:gd name="connsiteX6" fmla="*/ 0 w 153547"/>
                <a:gd name="connsiteY6" fmla="*/ 83009 h 166684"/>
                <a:gd name="connsiteX7" fmla="*/ 5807 w 153547"/>
                <a:gd name="connsiteY7" fmla="*/ 50072 h 166684"/>
                <a:gd name="connsiteX8" fmla="*/ 22275 w 153547"/>
                <a:gd name="connsiteY8" fmla="*/ 23893 h 166684"/>
                <a:gd name="connsiteX9" fmla="*/ 47311 w 153547"/>
                <a:gd name="connsiteY9" fmla="*/ 6378 h 166684"/>
                <a:gd name="connsiteX10" fmla="*/ 79201 w 153547"/>
                <a:gd name="connsiteY10" fmla="*/ 0 h 166684"/>
                <a:gd name="connsiteX11" fmla="*/ 111282 w 153547"/>
                <a:gd name="connsiteY11" fmla="*/ 6378 h 166684"/>
                <a:gd name="connsiteX12" fmla="*/ 134604 w 153547"/>
                <a:gd name="connsiteY12" fmla="*/ 23132 h 166684"/>
                <a:gd name="connsiteX13" fmla="*/ 148788 w 153547"/>
                <a:gd name="connsiteY13" fmla="*/ 46931 h 166684"/>
                <a:gd name="connsiteX14" fmla="*/ 153548 w 153547"/>
                <a:gd name="connsiteY14" fmla="*/ 73965 h 166684"/>
                <a:gd name="connsiteX15" fmla="*/ 153548 w 153547"/>
                <a:gd name="connsiteY15" fmla="*/ 88340 h 166684"/>
                <a:gd name="connsiteX16" fmla="*/ 20562 w 153547"/>
                <a:gd name="connsiteY16" fmla="*/ 88340 h 166684"/>
                <a:gd name="connsiteX17" fmla="*/ 23132 w 153547"/>
                <a:gd name="connsiteY17" fmla="*/ 104999 h 166684"/>
                <a:gd name="connsiteX18" fmla="*/ 32556 w 153547"/>
                <a:gd name="connsiteY18" fmla="*/ 124704 h 166684"/>
                <a:gd name="connsiteX19" fmla="*/ 50929 w 153547"/>
                <a:gd name="connsiteY19" fmla="*/ 141172 h 166684"/>
                <a:gd name="connsiteX20" fmla="*/ 80534 w 153547"/>
                <a:gd name="connsiteY20" fmla="*/ 148027 h 166684"/>
                <a:gd name="connsiteX21" fmla="*/ 110996 w 153547"/>
                <a:gd name="connsiteY21" fmla="*/ 140506 h 166684"/>
                <a:gd name="connsiteX22" fmla="*/ 133652 w 153547"/>
                <a:gd name="connsiteY22" fmla="*/ 119944 h 166684"/>
                <a:gd name="connsiteX23" fmla="*/ 148693 w 153547"/>
                <a:gd name="connsiteY23" fmla="*/ 132700 h 166684"/>
                <a:gd name="connsiteX24" fmla="*/ 132986 w 153547"/>
                <a:gd name="connsiteY24" fmla="*/ 70063 h 166684"/>
                <a:gd name="connsiteX25" fmla="*/ 128702 w 153547"/>
                <a:gd name="connsiteY25" fmla="*/ 50167 h 166684"/>
                <a:gd name="connsiteX26" fmla="*/ 117089 w 153547"/>
                <a:gd name="connsiteY26" fmla="*/ 33889 h 166684"/>
                <a:gd name="connsiteX27" fmla="*/ 99573 w 153547"/>
                <a:gd name="connsiteY27" fmla="*/ 22751 h 166684"/>
                <a:gd name="connsiteX28" fmla="*/ 78154 w 153547"/>
                <a:gd name="connsiteY28" fmla="*/ 18658 h 166684"/>
                <a:gd name="connsiteX29" fmla="*/ 50262 w 153547"/>
                <a:gd name="connsiteY29" fmla="*/ 25512 h 166684"/>
                <a:gd name="connsiteX30" fmla="*/ 32651 w 153547"/>
                <a:gd name="connsiteY30" fmla="*/ 41314 h 166684"/>
                <a:gd name="connsiteX31" fmla="*/ 23418 w 153547"/>
                <a:gd name="connsiteY31" fmla="*/ 58639 h 166684"/>
                <a:gd name="connsiteX32" fmla="*/ 20657 w 153547"/>
                <a:gd name="connsiteY32" fmla="*/ 70158 h 166684"/>
                <a:gd name="connsiteX33" fmla="*/ 132986 w 153547"/>
                <a:gd name="connsiteY33" fmla="*/ 70158 h 1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47" h="166684">
                  <a:moveTo>
                    <a:pt x="148693" y="132700"/>
                  </a:moveTo>
                  <a:cubicBezTo>
                    <a:pt x="140697" y="144790"/>
                    <a:pt x="130796" y="153453"/>
                    <a:pt x="119088" y="158784"/>
                  </a:cubicBezTo>
                  <a:cubicBezTo>
                    <a:pt x="107284" y="164019"/>
                    <a:pt x="94337" y="166685"/>
                    <a:pt x="80153" y="166685"/>
                  </a:cubicBezTo>
                  <a:cubicBezTo>
                    <a:pt x="68064" y="166685"/>
                    <a:pt x="57116" y="164590"/>
                    <a:pt x="47216" y="160497"/>
                  </a:cubicBezTo>
                  <a:cubicBezTo>
                    <a:pt x="37411" y="156404"/>
                    <a:pt x="28939" y="150597"/>
                    <a:pt x="21895" y="143172"/>
                  </a:cubicBezTo>
                  <a:cubicBezTo>
                    <a:pt x="14850" y="135747"/>
                    <a:pt x="9424" y="126988"/>
                    <a:pt x="5616" y="116803"/>
                  </a:cubicBezTo>
                  <a:cubicBezTo>
                    <a:pt x="1809" y="106617"/>
                    <a:pt x="0" y="95384"/>
                    <a:pt x="0" y="83009"/>
                  </a:cubicBezTo>
                  <a:cubicBezTo>
                    <a:pt x="0" y="71110"/>
                    <a:pt x="1904" y="60162"/>
                    <a:pt x="5807" y="50072"/>
                  </a:cubicBezTo>
                  <a:cubicBezTo>
                    <a:pt x="9710" y="39981"/>
                    <a:pt x="15136" y="31319"/>
                    <a:pt x="22275" y="23893"/>
                  </a:cubicBezTo>
                  <a:cubicBezTo>
                    <a:pt x="29320" y="16468"/>
                    <a:pt x="37697" y="10662"/>
                    <a:pt x="47311" y="6378"/>
                  </a:cubicBezTo>
                  <a:cubicBezTo>
                    <a:pt x="56926" y="2189"/>
                    <a:pt x="67493" y="0"/>
                    <a:pt x="79201" y="0"/>
                  </a:cubicBezTo>
                  <a:cubicBezTo>
                    <a:pt x="91291" y="0"/>
                    <a:pt x="101953" y="2094"/>
                    <a:pt x="111282" y="6378"/>
                  </a:cubicBezTo>
                  <a:cubicBezTo>
                    <a:pt x="120516" y="10566"/>
                    <a:pt x="128322" y="16183"/>
                    <a:pt x="134604" y="23132"/>
                  </a:cubicBezTo>
                  <a:cubicBezTo>
                    <a:pt x="140887" y="30081"/>
                    <a:pt x="145647" y="38078"/>
                    <a:pt x="148788" y="46931"/>
                  </a:cubicBezTo>
                  <a:cubicBezTo>
                    <a:pt x="152025" y="55879"/>
                    <a:pt x="153548" y="64827"/>
                    <a:pt x="153548" y="73965"/>
                  </a:cubicBezTo>
                  <a:lnTo>
                    <a:pt x="153548" y="88340"/>
                  </a:lnTo>
                  <a:lnTo>
                    <a:pt x="20562" y="88340"/>
                  </a:lnTo>
                  <a:cubicBezTo>
                    <a:pt x="20562" y="92719"/>
                    <a:pt x="21419" y="98240"/>
                    <a:pt x="23132" y="104999"/>
                  </a:cubicBezTo>
                  <a:cubicBezTo>
                    <a:pt x="24846" y="111758"/>
                    <a:pt x="27987" y="118326"/>
                    <a:pt x="32556" y="124704"/>
                  </a:cubicBezTo>
                  <a:cubicBezTo>
                    <a:pt x="37126" y="131082"/>
                    <a:pt x="43218" y="136603"/>
                    <a:pt x="50929" y="141172"/>
                  </a:cubicBezTo>
                  <a:cubicBezTo>
                    <a:pt x="58544" y="145742"/>
                    <a:pt x="68444" y="148027"/>
                    <a:pt x="80534" y="148027"/>
                  </a:cubicBezTo>
                  <a:cubicBezTo>
                    <a:pt x="91005" y="148027"/>
                    <a:pt x="101191" y="145551"/>
                    <a:pt x="110996" y="140506"/>
                  </a:cubicBezTo>
                  <a:cubicBezTo>
                    <a:pt x="120801" y="135461"/>
                    <a:pt x="128322" y="128607"/>
                    <a:pt x="133652" y="119944"/>
                  </a:cubicBezTo>
                  <a:lnTo>
                    <a:pt x="148693" y="132700"/>
                  </a:lnTo>
                  <a:close/>
                  <a:moveTo>
                    <a:pt x="132986" y="70063"/>
                  </a:moveTo>
                  <a:cubicBezTo>
                    <a:pt x="132986" y="63018"/>
                    <a:pt x="131558" y="56355"/>
                    <a:pt x="128702" y="50167"/>
                  </a:cubicBezTo>
                  <a:cubicBezTo>
                    <a:pt x="125846" y="43980"/>
                    <a:pt x="121943" y="38553"/>
                    <a:pt x="117089" y="33889"/>
                  </a:cubicBezTo>
                  <a:cubicBezTo>
                    <a:pt x="112139" y="29224"/>
                    <a:pt x="106332" y="25512"/>
                    <a:pt x="99573" y="22751"/>
                  </a:cubicBezTo>
                  <a:cubicBezTo>
                    <a:pt x="92814" y="19991"/>
                    <a:pt x="85674" y="18658"/>
                    <a:pt x="78154" y="18658"/>
                  </a:cubicBezTo>
                  <a:cubicBezTo>
                    <a:pt x="66921" y="18658"/>
                    <a:pt x="57687" y="20943"/>
                    <a:pt x="50262" y="25512"/>
                  </a:cubicBezTo>
                  <a:cubicBezTo>
                    <a:pt x="42837" y="30081"/>
                    <a:pt x="36935" y="35317"/>
                    <a:pt x="32651" y="41314"/>
                  </a:cubicBezTo>
                  <a:cubicBezTo>
                    <a:pt x="28273" y="47216"/>
                    <a:pt x="25226" y="53023"/>
                    <a:pt x="23418" y="58639"/>
                  </a:cubicBezTo>
                  <a:cubicBezTo>
                    <a:pt x="21609" y="64256"/>
                    <a:pt x="20657" y="68063"/>
                    <a:pt x="20657" y="70158"/>
                  </a:cubicBezTo>
                  <a:lnTo>
                    <a:pt x="132986" y="7015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</p:grpSp>
    </p:spTree>
    <p:extLst>
      <p:ext uri="{BB962C8B-B14F-4D97-AF65-F5344CB8AC3E}">
        <p14:creationId xmlns:p14="http://schemas.microsoft.com/office/powerpoint/2010/main" val="5896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Rubrik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969A0-1ECA-FF4F-B027-D0EADD0B4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4" y="836614"/>
            <a:ext cx="6435000" cy="3760145"/>
          </a:xfrm>
        </p:spPr>
        <p:txBody>
          <a:bodyPr anchor="b"/>
          <a:lstStyle>
            <a:lvl1pPr>
              <a:lnSpc>
                <a:spcPct val="85000"/>
              </a:lnSpc>
              <a:defRPr sz="5688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för rubrik på maximalt två rader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01F4C2-A670-58F5-8EE9-6AFAE0B03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79" y="4852800"/>
            <a:ext cx="6434796" cy="1167000"/>
          </a:xfrm>
        </p:spPr>
        <p:txBody>
          <a:bodyPr/>
          <a:lstStyle>
            <a:lvl1pPr marL="0" indent="0">
              <a:buNone/>
              <a:defRPr sz="1950">
                <a:solidFill>
                  <a:schemeClr val="accent4"/>
                </a:solidFill>
              </a:defRPr>
            </a:lvl1pPr>
            <a:lvl2pPr marL="290215" indent="0">
              <a:buNone/>
              <a:defRPr/>
            </a:lvl2pPr>
            <a:lvl3pPr marL="548183" indent="0">
              <a:buNone/>
              <a:defRPr/>
            </a:lvl3pPr>
            <a:lvl4pPr marL="799703" indent="0">
              <a:buNone/>
              <a:defRPr/>
            </a:lvl4pPr>
            <a:lvl5pPr marL="1051222" indent="0">
              <a:buNone/>
              <a:defRPr/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grpSp>
        <p:nvGrpSpPr>
          <p:cNvPr id="5" name="Bild 2">
            <a:extLst>
              <a:ext uri="{FF2B5EF4-FFF2-40B4-BE49-F238E27FC236}">
                <a16:creationId xmlns:a16="http://schemas.microsoft.com/office/drawing/2014/main" id="{F3F95209-3099-2487-971E-DDE5892FC57B}"/>
              </a:ext>
            </a:extLst>
          </p:cNvPr>
          <p:cNvGrpSpPr/>
          <p:nvPr userDrawn="1"/>
        </p:nvGrpSpPr>
        <p:grpSpPr>
          <a:xfrm>
            <a:off x="8548879" y="425347"/>
            <a:ext cx="997671" cy="1249033"/>
            <a:chOff x="2900156" y="185622"/>
            <a:chExt cx="5523073" cy="5618120"/>
          </a:xfrm>
          <a:solidFill>
            <a:schemeClr val="accent4"/>
          </a:solidFill>
        </p:grpSpPr>
        <p:sp>
          <p:nvSpPr>
            <p:cNvPr id="6" name="Frihandsfigur 5">
              <a:extLst>
                <a:ext uri="{FF2B5EF4-FFF2-40B4-BE49-F238E27FC236}">
                  <a16:creationId xmlns:a16="http://schemas.microsoft.com/office/drawing/2014/main" id="{80B56895-F202-4D8E-5092-4745F5A64FBF}"/>
                </a:ext>
              </a:extLst>
            </p:cNvPr>
            <p:cNvSpPr/>
            <p:nvPr/>
          </p:nvSpPr>
          <p:spPr>
            <a:xfrm>
              <a:off x="3947123" y="3236076"/>
              <a:ext cx="3666331" cy="1762014"/>
            </a:xfrm>
            <a:custGeom>
              <a:avLst/>
              <a:gdLst>
                <a:gd name="connsiteX0" fmla="*/ 1684028 w 3666331"/>
                <a:gd name="connsiteY0" fmla="*/ 1762014 h 1762014"/>
                <a:gd name="connsiteX1" fmla="*/ 7717 w 3666331"/>
                <a:gd name="connsiteY1" fmla="*/ 856192 h 1762014"/>
                <a:gd name="connsiteX2" fmla="*/ 21267 w 3666331"/>
                <a:gd name="connsiteY2" fmla="*/ 791013 h 1762014"/>
                <a:gd name="connsiteX3" fmla="*/ 86446 w 3666331"/>
                <a:gd name="connsiteY3" fmla="*/ 804563 h 1762014"/>
                <a:gd name="connsiteX4" fmla="*/ 1684028 w 3666331"/>
                <a:gd name="connsiteY4" fmla="*/ 1667848 h 1762014"/>
                <a:gd name="connsiteX5" fmla="*/ 3572686 w 3666331"/>
                <a:gd name="connsiteY5" fmla="*/ 40250 h 1762014"/>
                <a:gd name="connsiteX6" fmla="*/ 3626202 w 3666331"/>
                <a:gd name="connsiteY6" fmla="*/ 627 h 1762014"/>
                <a:gd name="connsiteX7" fmla="*/ 3665824 w 3666331"/>
                <a:gd name="connsiteY7" fmla="*/ 54143 h 1762014"/>
                <a:gd name="connsiteX8" fmla="*/ 1684028 w 3666331"/>
                <a:gd name="connsiteY8" fmla="*/ 1762014 h 176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6331" h="1762014">
                  <a:moveTo>
                    <a:pt x="1684028" y="1762014"/>
                  </a:moveTo>
                  <a:cubicBezTo>
                    <a:pt x="1006505" y="1762014"/>
                    <a:pt x="379925" y="1423425"/>
                    <a:pt x="7717" y="856192"/>
                  </a:cubicBezTo>
                  <a:cubicBezTo>
                    <a:pt x="-6520" y="834409"/>
                    <a:pt x="-517" y="805250"/>
                    <a:pt x="21267" y="791013"/>
                  </a:cubicBezTo>
                  <a:cubicBezTo>
                    <a:pt x="43051" y="776605"/>
                    <a:pt x="72210" y="782780"/>
                    <a:pt x="86446" y="804563"/>
                  </a:cubicBezTo>
                  <a:cubicBezTo>
                    <a:pt x="441160" y="1345210"/>
                    <a:pt x="1038237" y="1667848"/>
                    <a:pt x="1684028" y="1667848"/>
                  </a:cubicBezTo>
                  <a:cubicBezTo>
                    <a:pt x="2623468" y="1667848"/>
                    <a:pt x="3435638" y="968198"/>
                    <a:pt x="3572686" y="40250"/>
                  </a:cubicBezTo>
                  <a:cubicBezTo>
                    <a:pt x="3576460" y="14521"/>
                    <a:pt x="3599787" y="-3661"/>
                    <a:pt x="3626202" y="627"/>
                  </a:cubicBezTo>
                  <a:cubicBezTo>
                    <a:pt x="3651930" y="4401"/>
                    <a:pt x="3669597" y="28414"/>
                    <a:pt x="3665824" y="54143"/>
                  </a:cubicBezTo>
                  <a:cubicBezTo>
                    <a:pt x="3521915" y="1027717"/>
                    <a:pt x="2669951" y="1762014"/>
                    <a:pt x="1684028" y="1762014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7" name="Frihandsfigur 6">
              <a:extLst>
                <a:ext uri="{FF2B5EF4-FFF2-40B4-BE49-F238E27FC236}">
                  <a16:creationId xmlns:a16="http://schemas.microsoft.com/office/drawing/2014/main" id="{1D7C96E1-F2BC-D218-453B-31DD24F1D3C9}"/>
                </a:ext>
              </a:extLst>
            </p:cNvPr>
            <p:cNvSpPr/>
            <p:nvPr/>
          </p:nvSpPr>
          <p:spPr>
            <a:xfrm>
              <a:off x="3824119" y="991273"/>
              <a:ext cx="3098788" cy="1195527"/>
            </a:xfrm>
            <a:custGeom>
              <a:avLst/>
              <a:gdLst>
                <a:gd name="connsiteX0" fmla="*/ 47017 w 3098788"/>
                <a:gd name="connsiteY0" fmla="*/ 1195527 h 1195527"/>
                <a:gd name="connsiteX1" fmla="*/ 26434 w 3098788"/>
                <a:gd name="connsiteY1" fmla="*/ 1190725 h 1195527"/>
                <a:gd name="connsiteX2" fmla="*/ 4822 w 3098788"/>
                <a:gd name="connsiteY2" fmla="*/ 1127775 h 1195527"/>
                <a:gd name="connsiteX3" fmla="*/ 1807203 w 3098788"/>
                <a:gd name="connsiteY3" fmla="*/ 0 h 1195527"/>
                <a:gd name="connsiteX4" fmla="*/ 3081632 w 3098788"/>
                <a:gd name="connsiteY4" fmla="*/ 457456 h 1195527"/>
                <a:gd name="connsiteX5" fmla="*/ 3087978 w 3098788"/>
                <a:gd name="connsiteY5" fmla="*/ 523665 h 1195527"/>
                <a:gd name="connsiteX6" fmla="*/ 3021770 w 3098788"/>
                <a:gd name="connsiteY6" fmla="*/ 530011 h 1195527"/>
                <a:gd name="connsiteX7" fmla="*/ 1807203 w 3098788"/>
                <a:gd name="connsiteY7" fmla="*/ 93995 h 1195527"/>
                <a:gd name="connsiteX8" fmla="*/ 89383 w 3098788"/>
                <a:gd name="connsiteY8" fmla="*/ 1168941 h 1195527"/>
                <a:gd name="connsiteX9" fmla="*/ 47017 w 3098788"/>
                <a:gd name="connsiteY9" fmla="*/ 1195527 h 119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8788" h="1195527">
                  <a:moveTo>
                    <a:pt x="47017" y="1195527"/>
                  </a:moveTo>
                  <a:cubicBezTo>
                    <a:pt x="39984" y="1195527"/>
                    <a:pt x="33123" y="1193984"/>
                    <a:pt x="26434" y="1190725"/>
                  </a:cubicBezTo>
                  <a:cubicBezTo>
                    <a:pt x="3106" y="1179404"/>
                    <a:pt x="-6670" y="1151274"/>
                    <a:pt x="4822" y="1127775"/>
                  </a:cubicBezTo>
                  <a:cubicBezTo>
                    <a:pt x="343411" y="432071"/>
                    <a:pt x="1033970" y="0"/>
                    <a:pt x="1807203" y="0"/>
                  </a:cubicBezTo>
                  <a:cubicBezTo>
                    <a:pt x="2271521" y="0"/>
                    <a:pt x="2724175" y="162434"/>
                    <a:pt x="3081632" y="457456"/>
                  </a:cubicBezTo>
                  <a:cubicBezTo>
                    <a:pt x="3101700" y="473923"/>
                    <a:pt x="3104616" y="503768"/>
                    <a:pt x="3087978" y="523665"/>
                  </a:cubicBezTo>
                  <a:cubicBezTo>
                    <a:pt x="3071512" y="543733"/>
                    <a:pt x="3041667" y="546649"/>
                    <a:pt x="3021770" y="530011"/>
                  </a:cubicBezTo>
                  <a:cubicBezTo>
                    <a:pt x="2681122" y="248882"/>
                    <a:pt x="2249737" y="93995"/>
                    <a:pt x="1807203" y="93995"/>
                  </a:cubicBezTo>
                  <a:cubicBezTo>
                    <a:pt x="1070333" y="93995"/>
                    <a:pt x="412021" y="505826"/>
                    <a:pt x="89383" y="1168941"/>
                  </a:cubicBezTo>
                  <a:cubicBezTo>
                    <a:pt x="81150" y="1185750"/>
                    <a:pt x="64341" y="1195527"/>
                    <a:pt x="47017" y="1195527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65D7959D-7012-BF9C-E89C-7CBC0E6BFAF4}"/>
                </a:ext>
              </a:extLst>
            </p:cNvPr>
            <p:cNvSpPr/>
            <p:nvPr/>
          </p:nvSpPr>
          <p:spPr>
            <a:xfrm>
              <a:off x="3426352" y="3622341"/>
              <a:ext cx="4930905" cy="2181401"/>
            </a:xfrm>
            <a:custGeom>
              <a:avLst/>
              <a:gdLst>
                <a:gd name="connsiteX0" fmla="*/ 2204799 w 4930905"/>
                <a:gd name="connsiteY0" fmla="*/ 2181401 h 2181401"/>
                <a:gd name="connsiteX1" fmla="*/ 10311 w 4930905"/>
                <a:gd name="connsiteY1" fmla="*/ 1126010 h 2181401"/>
                <a:gd name="connsiteX2" fmla="*/ 17687 w 4930905"/>
                <a:gd name="connsiteY2" fmla="*/ 1059802 h 2181401"/>
                <a:gd name="connsiteX3" fmla="*/ 83895 w 4930905"/>
                <a:gd name="connsiteY3" fmla="*/ 1067177 h 2181401"/>
                <a:gd name="connsiteX4" fmla="*/ 2204799 w 4930905"/>
                <a:gd name="connsiteY4" fmla="*/ 2087234 h 2181401"/>
                <a:gd name="connsiteX5" fmla="*/ 4838218 w 4930905"/>
                <a:gd name="connsiteY5" fmla="*/ 35627 h 2181401"/>
                <a:gd name="connsiteX6" fmla="*/ 4895335 w 4930905"/>
                <a:gd name="connsiteY6" fmla="*/ 1494 h 2181401"/>
                <a:gd name="connsiteX7" fmla="*/ 4929469 w 4930905"/>
                <a:gd name="connsiteY7" fmla="*/ 58612 h 2181401"/>
                <a:gd name="connsiteX8" fmla="*/ 2204799 w 4930905"/>
                <a:gd name="connsiteY8" fmla="*/ 2181401 h 218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0905" h="2181401">
                  <a:moveTo>
                    <a:pt x="2204799" y="2181401"/>
                  </a:moveTo>
                  <a:cubicBezTo>
                    <a:pt x="1346832" y="2181401"/>
                    <a:pt x="547012" y="1796671"/>
                    <a:pt x="10311" y="1126010"/>
                  </a:cubicBezTo>
                  <a:cubicBezTo>
                    <a:pt x="-5984" y="1105770"/>
                    <a:pt x="-2553" y="1076096"/>
                    <a:pt x="17687" y="1059802"/>
                  </a:cubicBezTo>
                  <a:cubicBezTo>
                    <a:pt x="37755" y="1043506"/>
                    <a:pt x="67429" y="1046765"/>
                    <a:pt x="83895" y="1067177"/>
                  </a:cubicBezTo>
                  <a:cubicBezTo>
                    <a:pt x="602586" y="1715369"/>
                    <a:pt x="1375476" y="2087234"/>
                    <a:pt x="2204799" y="2087234"/>
                  </a:cubicBezTo>
                  <a:cubicBezTo>
                    <a:pt x="3451955" y="2087234"/>
                    <a:pt x="4534962" y="1243504"/>
                    <a:pt x="4838218" y="35627"/>
                  </a:cubicBezTo>
                  <a:cubicBezTo>
                    <a:pt x="4844564" y="10413"/>
                    <a:pt x="4869606" y="-5024"/>
                    <a:pt x="4895335" y="1494"/>
                  </a:cubicBezTo>
                  <a:cubicBezTo>
                    <a:pt x="4920549" y="7840"/>
                    <a:pt x="4935815" y="33397"/>
                    <a:pt x="4929469" y="58612"/>
                  </a:cubicBezTo>
                  <a:cubicBezTo>
                    <a:pt x="4615750" y="1308341"/>
                    <a:pt x="3495350" y="2181401"/>
                    <a:pt x="2204799" y="2181401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25830B00-991A-6BE7-FD55-A143EB722342}"/>
                </a:ext>
              </a:extLst>
            </p:cNvPr>
            <p:cNvSpPr/>
            <p:nvPr/>
          </p:nvSpPr>
          <p:spPr>
            <a:xfrm>
              <a:off x="2900156" y="185622"/>
              <a:ext cx="4948781" cy="2201691"/>
            </a:xfrm>
            <a:custGeom>
              <a:avLst/>
              <a:gdLst>
                <a:gd name="connsiteX0" fmla="*/ 47147 w 4948781"/>
                <a:gd name="connsiteY0" fmla="*/ 2201691 h 2201691"/>
                <a:gd name="connsiteX1" fmla="*/ 35998 w 4948781"/>
                <a:gd name="connsiteY1" fmla="*/ 2200319 h 2201691"/>
                <a:gd name="connsiteX2" fmla="*/ 1350 w 4948781"/>
                <a:gd name="connsiteY2" fmla="*/ 2143544 h 2201691"/>
                <a:gd name="connsiteX3" fmla="*/ 2730994 w 4948781"/>
                <a:gd name="connsiteY3" fmla="*/ 0 h 2201691"/>
                <a:gd name="connsiteX4" fmla="*/ 4938689 w 4948781"/>
                <a:gd name="connsiteY4" fmla="*/ 1071858 h 2201691"/>
                <a:gd name="connsiteX5" fmla="*/ 4930799 w 4948781"/>
                <a:gd name="connsiteY5" fmla="*/ 1138066 h 2201691"/>
                <a:gd name="connsiteX6" fmla="*/ 4864590 w 4948781"/>
                <a:gd name="connsiteY6" fmla="*/ 1130176 h 2201691"/>
                <a:gd name="connsiteX7" fmla="*/ 2730994 w 4948781"/>
                <a:gd name="connsiteY7" fmla="*/ 94167 h 2201691"/>
                <a:gd name="connsiteX8" fmla="*/ 92772 w 4948781"/>
                <a:gd name="connsiteY8" fmla="*/ 2165671 h 2201691"/>
                <a:gd name="connsiteX9" fmla="*/ 47147 w 4948781"/>
                <a:gd name="connsiteY9" fmla="*/ 2201691 h 220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8781" h="2201691">
                  <a:moveTo>
                    <a:pt x="47147" y="2201691"/>
                  </a:moveTo>
                  <a:cubicBezTo>
                    <a:pt x="43545" y="2201691"/>
                    <a:pt x="39771" y="2201348"/>
                    <a:pt x="35998" y="2200319"/>
                  </a:cubicBezTo>
                  <a:cubicBezTo>
                    <a:pt x="10784" y="2194144"/>
                    <a:pt x="-4825" y="2168759"/>
                    <a:pt x="1350" y="2143544"/>
                  </a:cubicBezTo>
                  <a:cubicBezTo>
                    <a:pt x="308036" y="881465"/>
                    <a:pt x="1430494" y="0"/>
                    <a:pt x="2730994" y="0"/>
                  </a:cubicBezTo>
                  <a:cubicBezTo>
                    <a:pt x="3597194" y="0"/>
                    <a:pt x="4401816" y="390733"/>
                    <a:pt x="4938689" y="1071858"/>
                  </a:cubicBezTo>
                  <a:cubicBezTo>
                    <a:pt x="4954812" y="1092269"/>
                    <a:pt x="4951210" y="1121943"/>
                    <a:pt x="4930799" y="1138066"/>
                  </a:cubicBezTo>
                  <a:cubicBezTo>
                    <a:pt x="4910559" y="1154018"/>
                    <a:pt x="4880885" y="1150588"/>
                    <a:pt x="4864590" y="1130176"/>
                  </a:cubicBezTo>
                  <a:cubicBezTo>
                    <a:pt x="4345728" y="471864"/>
                    <a:pt x="3568034" y="94167"/>
                    <a:pt x="2730994" y="94167"/>
                  </a:cubicBezTo>
                  <a:cubicBezTo>
                    <a:pt x="1473889" y="94167"/>
                    <a:pt x="389167" y="945959"/>
                    <a:pt x="92772" y="2165671"/>
                  </a:cubicBezTo>
                  <a:cubicBezTo>
                    <a:pt x="87627" y="2187283"/>
                    <a:pt x="68416" y="2201691"/>
                    <a:pt x="47147" y="2201691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grpSp>
          <p:nvGrpSpPr>
            <p:cNvPr id="10" name="Bild 2">
              <a:extLst>
                <a:ext uri="{FF2B5EF4-FFF2-40B4-BE49-F238E27FC236}">
                  <a16:creationId xmlns:a16="http://schemas.microsoft.com/office/drawing/2014/main" id="{18994D7C-E555-8D03-2FD6-99E2F0DB57A2}"/>
                </a:ext>
              </a:extLst>
            </p:cNvPr>
            <p:cNvGrpSpPr/>
            <p:nvPr/>
          </p:nvGrpSpPr>
          <p:grpSpPr>
            <a:xfrm>
              <a:off x="2928215" y="1355326"/>
              <a:ext cx="5495014" cy="3190071"/>
              <a:chOff x="2928215" y="1355326"/>
              <a:chExt cx="5495014" cy="3190071"/>
            </a:xfrm>
            <a:grpFill/>
          </p:grpSpPr>
          <p:sp>
            <p:nvSpPr>
              <p:cNvPr id="29" name="Frihandsfigur 28">
                <a:extLst>
                  <a:ext uri="{FF2B5EF4-FFF2-40B4-BE49-F238E27FC236}">
                    <a16:creationId xmlns:a16="http://schemas.microsoft.com/office/drawing/2014/main" id="{259C174F-CDB5-FCCC-7065-D057DD642DC0}"/>
                  </a:ext>
                </a:extLst>
              </p:cNvPr>
              <p:cNvSpPr/>
              <p:nvPr/>
            </p:nvSpPr>
            <p:spPr>
              <a:xfrm>
                <a:off x="2928215" y="2377193"/>
                <a:ext cx="1600374" cy="2168204"/>
              </a:xfrm>
              <a:custGeom>
                <a:avLst/>
                <a:gdLst>
                  <a:gd name="connsiteX0" fmla="*/ 1600374 w 1600374"/>
                  <a:gd name="connsiteY0" fmla="*/ 612171 h 2168204"/>
                  <a:gd name="connsiteX1" fmla="*/ 1548917 w 1600374"/>
                  <a:gd name="connsiteY1" fmla="*/ 342192 h 2168204"/>
                  <a:gd name="connsiteX2" fmla="*/ 1514955 w 1600374"/>
                  <a:gd name="connsiteY2" fmla="*/ 280614 h 2168204"/>
                  <a:gd name="connsiteX3" fmla="*/ 1222677 w 1600374"/>
                  <a:gd name="connsiteY3" fmla="*/ 0 h 2168204"/>
                  <a:gd name="connsiteX4" fmla="*/ 1259040 w 1600374"/>
                  <a:gd name="connsiteY4" fmla="*/ 22127 h 2168204"/>
                  <a:gd name="connsiteX5" fmla="*/ 1405865 w 1600374"/>
                  <a:gd name="connsiteY5" fmla="*/ 199312 h 2168204"/>
                  <a:gd name="connsiteX6" fmla="*/ 1457323 w 1600374"/>
                  <a:gd name="connsiteY6" fmla="*/ 469292 h 2168204"/>
                  <a:gd name="connsiteX7" fmla="*/ 1457323 w 1600374"/>
                  <a:gd name="connsiteY7" fmla="*/ 474780 h 2168204"/>
                  <a:gd name="connsiteX8" fmla="*/ 1400891 w 1600374"/>
                  <a:gd name="connsiteY8" fmla="*/ 784554 h 2168204"/>
                  <a:gd name="connsiteX9" fmla="*/ 1243946 w 1600374"/>
                  <a:gd name="connsiteY9" fmla="*/ 1034637 h 2168204"/>
                  <a:gd name="connsiteX10" fmla="*/ 1005355 w 1600374"/>
                  <a:gd name="connsiteY10" fmla="*/ 1216968 h 2168204"/>
                  <a:gd name="connsiteX11" fmla="*/ 703986 w 1600374"/>
                  <a:gd name="connsiteY11" fmla="*/ 1326058 h 2168204"/>
                  <a:gd name="connsiteX12" fmla="*/ 485807 w 1600374"/>
                  <a:gd name="connsiteY12" fmla="*/ 1373570 h 2168204"/>
                  <a:gd name="connsiteX13" fmla="*/ 460421 w 1600374"/>
                  <a:gd name="connsiteY13" fmla="*/ 1405130 h 2168204"/>
                  <a:gd name="connsiteX14" fmla="*/ 460421 w 1600374"/>
                  <a:gd name="connsiteY14" fmla="*/ 1896377 h 2168204"/>
                  <a:gd name="connsiteX15" fmla="*/ 435035 w 1600374"/>
                  <a:gd name="connsiteY15" fmla="*/ 1927938 h 2168204"/>
                  <a:gd name="connsiteX16" fmla="*/ 21146 w 1600374"/>
                  <a:gd name="connsiteY16" fmla="*/ 2017988 h 2168204"/>
                  <a:gd name="connsiteX17" fmla="*/ 7939 w 1600374"/>
                  <a:gd name="connsiteY17" fmla="*/ 2063099 h 2168204"/>
                  <a:gd name="connsiteX18" fmla="*/ 102964 w 1600374"/>
                  <a:gd name="connsiteY18" fmla="*/ 2158124 h 2168204"/>
                  <a:gd name="connsiteX19" fmla="*/ 134696 w 1600374"/>
                  <a:gd name="connsiteY19" fmla="*/ 2167386 h 2168204"/>
                  <a:gd name="connsiteX20" fmla="*/ 576372 w 1600374"/>
                  <a:gd name="connsiteY20" fmla="*/ 2071332 h 2168204"/>
                  <a:gd name="connsiteX21" fmla="*/ 603473 w 1600374"/>
                  <a:gd name="connsiteY21" fmla="*/ 2037713 h 2168204"/>
                  <a:gd name="connsiteX22" fmla="*/ 603473 w 1600374"/>
                  <a:gd name="connsiteY22" fmla="*/ 1548182 h 2168204"/>
                  <a:gd name="connsiteX23" fmla="*/ 628858 w 1600374"/>
                  <a:gd name="connsiteY23" fmla="*/ 1516621 h 2168204"/>
                  <a:gd name="connsiteX24" fmla="*/ 847038 w 1600374"/>
                  <a:gd name="connsiteY24" fmla="*/ 1469109 h 2168204"/>
                  <a:gd name="connsiteX25" fmla="*/ 1148407 w 1600374"/>
                  <a:gd name="connsiteY25" fmla="*/ 1360019 h 2168204"/>
                  <a:gd name="connsiteX26" fmla="*/ 1386998 w 1600374"/>
                  <a:gd name="connsiteY26" fmla="*/ 1177688 h 2168204"/>
                  <a:gd name="connsiteX27" fmla="*/ 1543943 w 1600374"/>
                  <a:gd name="connsiteY27" fmla="*/ 927605 h 2168204"/>
                  <a:gd name="connsiteX28" fmla="*/ 1600374 w 1600374"/>
                  <a:gd name="connsiteY28" fmla="*/ 617832 h 2168204"/>
                  <a:gd name="connsiteX29" fmla="*/ 1600374 w 1600374"/>
                  <a:gd name="connsiteY29" fmla="*/ 612171 h 216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00374" h="2168204">
                    <a:moveTo>
                      <a:pt x="1600374" y="612171"/>
                    </a:moveTo>
                    <a:cubicBezTo>
                      <a:pt x="1600374" y="507198"/>
                      <a:pt x="1583222" y="417148"/>
                      <a:pt x="1548917" y="342192"/>
                    </a:cubicBezTo>
                    <a:cubicBezTo>
                      <a:pt x="1538797" y="320237"/>
                      <a:pt x="1527476" y="299825"/>
                      <a:pt x="1514955" y="280614"/>
                    </a:cubicBezTo>
                    <a:cubicBezTo>
                      <a:pt x="1422503" y="127100"/>
                      <a:pt x="1308782" y="44082"/>
                      <a:pt x="1222677" y="0"/>
                    </a:cubicBezTo>
                    <a:cubicBezTo>
                      <a:pt x="1235198" y="6861"/>
                      <a:pt x="1247377" y="14236"/>
                      <a:pt x="1259040" y="22127"/>
                    </a:cubicBezTo>
                    <a:cubicBezTo>
                      <a:pt x="1322676" y="65351"/>
                      <a:pt x="1371560" y="124355"/>
                      <a:pt x="1405865" y="199312"/>
                    </a:cubicBezTo>
                    <a:cubicBezTo>
                      <a:pt x="1440170" y="274268"/>
                      <a:pt x="1457323" y="364318"/>
                      <a:pt x="1457323" y="469292"/>
                    </a:cubicBezTo>
                    <a:lnTo>
                      <a:pt x="1457323" y="474780"/>
                    </a:lnTo>
                    <a:cubicBezTo>
                      <a:pt x="1457323" y="587129"/>
                      <a:pt x="1438455" y="690387"/>
                      <a:pt x="1400891" y="784554"/>
                    </a:cubicBezTo>
                    <a:cubicBezTo>
                      <a:pt x="1363156" y="878721"/>
                      <a:pt x="1310841" y="962082"/>
                      <a:pt x="1243946" y="1034637"/>
                    </a:cubicBezTo>
                    <a:cubicBezTo>
                      <a:pt x="1177051" y="1107192"/>
                      <a:pt x="1097464" y="1167912"/>
                      <a:pt x="1005355" y="1216968"/>
                    </a:cubicBezTo>
                    <a:cubicBezTo>
                      <a:pt x="913246" y="1266024"/>
                      <a:pt x="812904" y="1302387"/>
                      <a:pt x="703986" y="1326058"/>
                    </a:cubicBezTo>
                    <a:lnTo>
                      <a:pt x="485807" y="1373570"/>
                    </a:lnTo>
                    <a:cubicBezTo>
                      <a:pt x="471056" y="1376829"/>
                      <a:pt x="460421" y="1389865"/>
                      <a:pt x="460421" y="1405130"/>
                    </a:cubicBezTo>
                    <a:lnTo>
                      <a:pt x="460421" y="1896377"/>
                    </a:lnTo>
                    <a:cubicBezTo>
                      <a:pt x="460421" y="1911471"/>
                      <a:pt x="449787" y="1924679"/>
                      <a:pt x="435035" y="1927938"/>
                    </a:cubicBezTo>
                    <a:lnTo>
                      <a:pt x="21146" y="2017988"/>
                    </a:lnTo>
                    <a:cubicBezTo>
                      <a:pt x="392" y="2022448"/>
                      <a:pt x="-7155" y="2048177"/>
                      <a:pt x="7939" y="2063099"/>
                    </a:cubicBezTo>
                    <a:lnTo>
                      <a:pt x="102964" y="2158124"/>
                    </a:lnTo>
                    <a:cubicBezTo>
                      <a:pt x="111197" y="2166357"/>
                      <a:pt x="123204" y="2169959"/>
                      <a:pt x="134696" y="2167386"/>
                    </a:cubicBezTo>
                    <a:lnTo>
                      <a:pt x="576372" y="2071332"/>
                    </a:lnTo>
                    <a:cubicBezTo>
                      <a:pt x="592152" y="2067902"/>
                      <a:pt x="603473" y="2053837"/>
                      <a:pt x="603473" y="2037713"/>
                    </a:cubicBezTo>
                    <a:lnTo>
                      <a:pt x="603473" y="1548182"/>
                    </a:lnTo>
                    <a:cubicBezTo>
                      <a:pt x="603473" y="1533088"/>
                      <a:pt x="614107" y="1519880"/>
                      <a:pt x="628858" y="1516621"/>
                    </a:cubicBezTo>
                    <a:lnTo>
                      <a:pt x="847038" y="1469109"/>
                    </a:lnTo>
                    <a:cubicBezTo>
                      <a:pt x="955784" y="1445439"/>
                      <a:pt x="1056298" y="1409075"/>
                      <a:pt x="1148407" y="1360019"/>
                    </a:cubicBezTo>
                    <a:cubicBezTo>
                      <a:pt x="1240516" y="1310963"/>
                      <a:pt x="1319932" y="1250244"/>
                      <a:pt x="1386998" y="1177688"/>
                    </a:cubicBezTo>
                    <a:cubicBezTo>
                      <a:pt x="1453892" y="1105134"/>
                      <a:pt x="1506207" y="1021773"/>
                      <a:pt x="1543943" y="927605"/>
                    </a:cubicBezTo>
                    <a:cubicBezTo>
                      <a:pt x="1581678" y="833439"/>
                      <a:pt x="1600374" y="730181"/>
                      <a:pt x="1600374" y="617832"/>
                    </a:cubicBezTo>
                    <a:lnTo>
                      <a:pt x="1600374" y="612171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0" name="Frihandsfigur 29">
                <a:extLst>
                  <a:ext uri="{FF2B5EF4-FFF2-40B4-BE49-F238E27FC236}">
                    <a16:creationId xmlns:a16="http://schemas.microsoft.com/office/drawing/2014/main" id="{D95C697F-AEED-229C-37C3-BFFC6B41B9B6}"/>
                  </a:ext>
                </a:extLst>
              </p:cNvPr>
              <p:cNvSpPr/>
              <p:nvPr/>
            </p:nvSpPr>
            <p:spPr>
              <a:xfrm>
                <a:off x="3388806" y="2779596"/>
                <a:ext cx="508229" cy="556717"/>
              </a:xfrm>
              <a:custGeom>
                <a:avLst/>
                <a:gdLst>
                  <a:gd name="connsiteX0" fmla="*/ 34135 w 508229"/>
                  <a:gd name="connsiteY0" fmla="*/ 556077 h 556717"/>
                  <a:gd name="connsiteX1" fmla="*/ 120755 w 508229"/>
                  <a:gd name="connsiteY1" fmla="*/ 537210 h 556717"/>
                  <a:gd name="connsiteX2" fmla="*/ 142881 w 508229"/>
                  <a:gd name="connsiteY2" fmla="*/ 509594 h 556717"/>
                  <a:gd name="connsiteX3" fmla="*/ 142881 w 508229"/>
                  <a:gd name="connsiteY3" fmla="*/ 226750 h 556717"/>
                  <a:gd name="connsiteX4" fmla="*/ 165008 w 508229"/>
                  <a:gd name="connsiteY4" fmla="*/ 199134 h 556717"/>
                  <a:gd name="connsiteX5" fmla="*/ 373754 w 508229"/>
                  <a:gd name="connsiteY5" fmla="*/ 153680 h 556717"/>
                  <a:gd name="connsiteX6" fmla="*/ 508229 w 508229"/>
                  <a:gd name="connsiteY6" fmla="*/ 146133 h 556717"/>
                  <a:gd name="connsiteX7" fmla="*/ 436703 w 508229"/>
                  <a:gd name="connsiteY7" fmla="*/ 28467 h 556717"/>
                  <a:gd name="connsiteX8" fmla="*/ 230874 w 508229"/>
                  <a:gd name="connsiteY8" fmla="*/ 10800 h 556717"/>
                  <a:gd name="connsiteX9" fmla="*/ 28474 w 508229"/>
                  <a:gd name="connsiteY9" fmla="*/ 54882 h 556717"/>
                  <a:gd name="connsiteX10" fmla="*/ 1 w 508229"/>
                  <a:gd name="connsiteY10" fmla="*/ 90388 h 556717"/>
                  <a:gd name="connsiteX11" fmla="*/ 1 w 508229"/>
                  <a:gd name="connsiteY11" fmla="*/ 528633 h 556717"/>
                  <a:gd name="connsiteX12" fmla="*/ 34135 w 508229"/>
                  <a:gd name="connsiteY12" fmla="*/ 556077 h 55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229" h="556717">
                    <a:moveTo>
                      <a:pt x="34135" y="556077"/>
                    </a:moveTo>
                    <a:lnTo>
                      <a:pt x="120755" y="537210"/>
                    </a:lnTo>
                    <a:cubicBezTo>
                      <a:pt x="133791" y="534465"/>
                      <a:pt x="142881" y="522973"/>
                      <a:pt x="142881" y="509594"/>
                    </a:cubicBezTo>
                    <a:lnTo>
                      <a:pt x="142881" y="226750"/>
                    </a:lnTo>
                    <a:cubicBezTo>
                      <a:pt x="142881" y="213542"/>
                      <a:pt x="152144" y="202050"/>
                      <a:pt x="165008" y="199134"/>
                    </a:cubicBezTo>
                    <a:lnTo>
                      <a:pt x="373754" y="153680"/>
                    </a:lnTo>
                    <a:cubicBezTo>
                      <a:pt x="425040" y="142531"/>
                      <a:pt x="469808" y="139958"/>
                      <a:pt x="508229" y="146133"/>
                    </a:cubicBezTo>
                    <a:cubicBezTo>
                      <a:pt x="499481" y="91588"/>
                      <a:pt x="475639" y="52309"/>
                      <a:pt x="436703" y="28467"/>
                    </a:cubicBezTo>
                    <a:cubicBezTo>
                      <a:pt x="386447" y="-2236"/>
                      <a:pt x="317837" y="-8068"/>
                      <a:pt x="230874" y="10800"/>
                    </a:cubicBezTo>
                    <a:lnTo>
                      <a:pt x="28474" y="54882"/>
                    </a:lnTo>
                    <a:cubicBezTo>
                      <a:pt x="11837" y="58484"/>
                      <a:pt x="1" y="73235"/>
                      <a:pt x="1" y="90388"/>
                    </a:cubicBezTo>
                    <a:lnTo>
                      <a:pt x="1" y="528633"/>
                    </a:lnTo>
                    <a:cubicBezTo>
                      <a:pt x="-170" y="546472"/>
                      <a:pt x="16468" y="559851"/>
                      <a:pt x="34135" y="556077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1" name="Frihandsfigur 30">
                <a:extLst>
                  <a:ext uri="{FF2B5EF4-FFF2-40B4-BE49-F238E27FC236}">
                    <a16:creationId xmlns:a16="http://schemas.microsoft.com/office/drawing/2014/main" id="{CC40000F-58B8-F004-D856-0260151FE034}"/>
                  </a:ext>
                </a:extLst>
              </p:cNvPr>
              <p:cNvSpPr/>
              <p:nvPr/>
            </p:nvSpPr>
            <p:spPr>
              <a:xfrm>
                <a:off x="4946767" y="1886099"/>
                <a:ext cx="1074602" cy="902925"/>
              </a:xfrm>
              <a:custGeom>
                <a:avLst/>
                <a:gdLst>
                  <a:gd name="connsiteX0" fmla="*/ 34648 w 1074602"/>
                  <a:gd name="connsiteY0" fmla="*/ 902238 h 902925"/>
                  <a:gd name="connsiteX1" fmla="*/ 120582 w 1074602"/>
                  <a:gd name="connsiteY1" fmla="*/ 883542 h 902925"/>
                  <a:gd name="connsiteX2" fmla="*/ 143052 w 1074602"/>
                  <a:gd name="connsiteY2" fmla="*/ 855583 h 902925"/>
                  <a:gd name="connsiteX3" fmla="*/ 143052 w 1074602"/>
                  <a:gd name="connsiteY3" fmla="*/ 785087 h 902925"/>
                  <a:gd name="connsiteX4" fmla="*/ 165522 w 1074602"/>
                  <a:gd name="connsiteY4" fmla="*/ 757128 h 902925"/>
                  <a:gd name="connsiteX5" fmla="*/ 1052133 w 1074602"/>
                  <a:gd name="connsiteY5" fmla="*/ 564163 h 902925"/>
                  <a:gd name="connsiteX6" fmla="*/ 1074603 w 1074602"/>
                  <a:gd name="connsiteY6" fmla="*/ 536204 h 902925"/>
                  <a:gd name="connsiteX7" fmla="*/ 1074603 w 1074602"/>
                  <a:gd name="connsiteY7" fmla="*/ 129176 h 902925"/>
                  <a:gd name="connsiteX8" fmla="*/ 1063796 w 1074602"/>
                  <a:gd name="connsiteY8" fmla="*/ 103276 h 902925"/>
                  <a:gd name="connsiteX9" fmla="*/ 966542 w 1074602"/>
                  <a:gd name="connsiteY9" fmla="*/ 6022 h 902925"/>
                  <a:gd name="connsiteX10" fmla="*/ 931551 w 1074602"/>
                  <a:gd name="connsiteY10" fmla="*/ 20601 h 902925"/>
                  <a:gd name="connsiteX11" fmla="*/ 931551 w 1074602"/>
                  <a:gd name="connsiteY11" fmla="*/ 393496 h 902925"/>
                  <a:gd name="connsiteX12" fmla="*/ 909081 w 1074602"/>
                  <a:gd name="connsiteY12" fmla="*/ 421454 h 902925"/>
                  <a:gd name="connsiteX13" fmla="*/ 28816 w 1074602"/>
                  <a:gd name="connsiteY13" fmla="*/ 612876 h 902925"/>
                  <a:gd name="connsiteX14" fmla="*/ 0 w 1074602"/>
                  <a:gd name="connsiteY14" fmla="*/ 648724 h 902925"/>
                  <a:gd name="connsiteX15" fmla="*/ 0 w 1074602"/>
                  <a:gd name="connsiteY15" fmla="*/ 874451 h 902925"/>
                  <a:gd name="connsiteX16" fmla="*/ 34648 w 1074602"/>
                  <a:gd name="connsiteY16" fmla="*/ 902238 h 90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4602" h="902925">
                    <a:moveTo>
                      <a:pt x="34648" y="902238"/>
                    </a:moveTo>
                    <a:lnTo>
                      <a:pt x="120582" y="883542"/>
                    </a:lnTo>
                    <a:cubicBezTo>
                      <a:pt x="133789" y="880626"/>
                      <a:pt x="143052" y="869134"/>
                      <a:pt x="143052" y="855583"/>
                    </a:cubicBezTo>
                    <a:lnTo>
                      <a:pt x="143052" y="785087"/>
                    </a:lnTo>
                    <a:cubicBezTo>
                      <a:pt x="143052" y="771708"/>
                      <a:pt x="152485" y="760044"/>
                      <a:pt x="165522" y="757128"/>
                    </a:cubicBezTo>
                    <a:lnTo>
                      <a:pt x="1052133" y="564163"/>
                    </a:lnTo>
                    <a:cubicBezTo>
                      <a:pt x="1065340" y="561247"/>
                      <a:pt x="1074603" y="549755"/>
                      <a:pt x="1074603" y="536204"/>
                    </a:cubicBezTo>
                    <a:lnTo>
                      <a:pt x="1074603" y="129176"/>
                    </a:lnTo>
                    <a:cubicBezTo>
                      <a:pt x="1074603" y="119399"/>
                      <a:pt x="1070829" y="110137"/>
                      <a:pt x="1063796" y="103276"/>
                    </a:cubicBezTo>
                    <a:lnTo>
                      <a:pt x="966542" y="6022"/>
                    </a:lnTo>
                    <a:cubicBezTo>
                      <a:pt x="953678" y="-6843"/>
                      <a:pt x="931551" y="2248"/>
                      <a:pt x="931551" y="20601"/>
                    </a:cubicBezTo>
                    <a:lnTo>
                      <a:pt x="931551" y="393496"/>
                    </a:lnTo>
                    <a:cubicBezTo>
                      <a:pt x="931551" y="406875"/>
                      <a:pt x="922117" y="418538"/>
                      <a:pt x="909081" y="421454"/>
                    </a:cubicBezTo>
                    <a:lnTo>
                      <a:pt x="28816" y="612876"/>
                    </a:lnTo>
                    <a:cubicBezTo>
                      <a:pt x="12007" y="616478"/>
                      <a:pt x="0" y="631401"/>
                      <a:pt x="0" y="648724"/>
                    </a:cubicBezTo>
                    <a:lnTo>
                      <a:pt x="0" y="874451"/>
                    </a:lnTo>
                    <a:cubicBezTo>
                      <a:pt x="0" y="892633"/>
                      <a:pt x="16809" y="906183"/>
                      <a:pt x="34648" y="902238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2" name="Frihandsfigur 31">
                <a:extLst>
                  <a:ext uri="{FF2B5EF4-FFF2-40B4-BE49-F238E27FC236}">
                    <a16:creationId xmlns:a16="http://schemas.microsoft.com/office/drawing/2014/main" id="{7FC428F7-8900-A06A-9740-5FAB9BC81979}"/>
                  </a:ext>
                </a:extLst>
              </p:cNvPr>
              <p:cNvSpPr/>
              <p:nvPr/>
            </p:nvSpPr>
            <p:spPr>
              <a:xfrm>
                <a:off x="4946424" y="2640358"/>
                <a:ext cx="986781" cy="865764"/>
              </a:xfrm>
              <a:custGeom>
                <a:avLst/>
                <a:gdLst>
                  <a:gd name="connsiteX0" fmla="*/ 34477 w 986781"/>
                  <a:gd name="connsiteY0" fmla="*/ 865124 h 865764"/>
                  <a:gd name="connsiteX1" fmla="*/ 121097 w 986781"/>
                  <a:gd name="connsiteY1" fmla="*/ 846257 h 865764"/>
                  <a:gd name="connsiteX2" fmla="*/ 143223 w 986781"/>
                  <a:gd name="connsiteY2" fmla="*/ 818641 h 865764"/>
                  <a:gd name="connsiteX3" fmla="*/ 143223 w 986781"/>
                  <a:gd name="connsiteY3" fmla="*/ 736652 h 865764"/>
                  <a:gd name="connsiteX4" fmla="*/ 165350 w 986781"/>
                  <a:gd name="connsiteY4" fmla="*/ 709037 h 865764"/>
                  <a:gd name="connsiteX5" fmla="*/ 964655 w 986781"/>
                  <a:gd name="connsiteY5" fmla="*/ 535111 h 865764"/>
                  <a:gd name="connsiteX6" fmla="*/ 986782 w 986781"/>
                  <a:gd name="connsiteY6" fmla="*/ 507495 h 865764"/>
                  <a:gd name="connsiteX7" fmla="*/ 986782 w 986781"/>
                  <a:gd name="connsiteY7" fmla="*/ 129626 h 865764"/>
                  <a:gd name="connsiteX8" fmla="*/ 976147 w 986781"/>
                  <a:gd name="connsiteY8" fmla="*/ 103898 h 865764"/>
                  <a:gd name="connsiteX9" fmla="*/ 878207 w 986781"/>
                  <a:gd name="connsiteY9" fmla="*/ 5957 h 865764"/>
                  <a:gd name="connsiteX10" fmla="*/ 843730 w 986781"/>
                  <a:gd name="connsiteY10" fmla="*/ 20194 h 865764"/>
                  <a:gd name="connsiteX11" fmla="*/ 843730 w 986781"/>
                  <a:gd name="connsiteY11" fmla="*/ 364444 h 865764"/>
                  <a:gd name="connsiteX12" fmla="*/ 821604 w 986781"/>
                  <a:gd name="connsiteY12" fmla="*/ 392059 h 865764"/>
                  <a:gd name="connsiteX13" fmla="*/ 28645 w 986781"/>
                  <a:gd name="connsiteY13" fmla="*/ 564613 h 865764"/>
                  <a:gd name="connsiteX14" fmla="*/ 0 w 986781"/>
                  <a:gd name="connsiteY14" fmla="*/ 600119 h 865764"/>
                  <a:gd name="connsiteX15" fmla="*/ 0 w 986781"/>
                  <a:gd name="connsiteY15" fmla="*/ 837337 h 865764"/>
                  <a:gd name="connsiteX16" fmla="*/ 34477 w 986781"/>
                  <a:gd name="connsiteY16" fmla="*/ 865124 h 86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6781" h="865764">
                    <a:moveTo>
                      <a:pt x="34477" y="865124"/>
                    </a:moveTo>
                    <a:lnTo>
                      <a:pt x="121097" y="846257"/>
                    </a:lnTo>
                    <a:cubicBezTo>
                      <a:pt x="134132" y="843512"/>
                      <a:pt x="143223" y="832020"/>
                      <a:pt x="143223" y="818641"/>
                    </a:cubicBezTo>
                    <a:lnTo>
                      <a:pt x="143223" y="736652"/>
                    </a:lnTo>
                    <a:cubicBezTo>
                      <a:pt x="143223" y="723445"/>
                      <a:pt x="152485" y="711953"/>
                      <a:pt x="165350" y="709037"/>
                    </a:cubicBezTo>
                    <a:lnTo>
                      <a:pt x="964655" y="535111"/>
                    </a:lnTo>
                    <a:cubicBezTo>
                      <a:pt x="977691" y="532366"/>
                      <a:pt x="986782" y="520874"/>
                      <a:pt x="986782" y="507495"/>
                    </a:cubicBezTo>
                    <a:lnTo>
                      <a:pt x="986782" y="129626"/>
                    </a:lnTo>
                    <a:cubicBezTo>
                      <a:pt x="986782" y="120021"/>
                      <a:pt x="983008" y="110759"/>
                      <a:pt x="976147" y="103898"/>
                    </a:cubicBezTo>
                    <a:lnTo>
                      <a:pt x="878207" y="5957"/>
                    </a:lnTo>
                    <a:cubicBezTo>
                      <a:pt x="865514" y="-6736"/>
                      <a:pt x="843730" y="2184"/>
                      <a:pt x="843730" y="20194"/>
                    </a:cubicBezTo>
                    <a:lnTo>
                      <a:pt x="843730" y="364444"/>
                    </a:lnTo>
                    <a:cubicBezTo>
                      <a:pt x="843730" y="377651"/>
                      <a:pt x="834468" y="389143"/>
                      <a:pt x="821604" y="392059"/>
                    </a:cubicBezTo>
                    <a:lnTo>
                      <a:pt x="28645" y="564613"/>
                    </a:lnTo>
                    <a:cubicBezTo>
                      <a:pt x="12007" y="568215"/>
                      <a:pt x="0" y="582966"/>
                      <a:pt x="0" y="600119"/>
                    </a:cubicBezTo>
                    <a:lnTo>
                      <a:pt x="0" y="837337"/>
                    </a:lnTo>
                    <a:cubicBezTo>
                      <a:pt x="343" y="855519"/>
                      <a:pt x="16981" y="868898"/>
                      <a:pt x="34477" y="865124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3" name="Frihandsfigur 32">
                <a:extLst>
                  <a:ext uri="{FF2B5EF4-FFF2-40B4-BE49-F238E27FC236}">
                    <a16:creationId xmlns:a16="http://schemas.microsoft.com/office/drawing/2014/main" id="{1D6F811D-6E9F-8A56-E8C1-298518DD5C63}"/>
                  </a:ext>
                </a:extLst>
              </p:cNvPr>
              <p:cNvSpPr/>
              <p:nvPr/>
            </p:nvSpPr>
            <p:spPr>
              <a:xfrm>
                <a:off x="4488558" y="3335891"/>
                <a:ext cx="1545160" cy="869991"/>
              </a:xfrm>
              <a:custGeom>
                <a:avLst/>
                <a:gdLst>
                  <a:gd name="connsiteX0" fmla="*/ 1436757 w 1545160"/>
                  <a:gd name="connsiteY0" fmla="*/ 5957 h 869991"/>
                  <a:gd name="connsiteX1" fmla="*/ 1402281 w 1545160"/>
                  <a:gd name="connsiteY1" fmla="*/ 20194 h 869991"/>
                  <a:gd name="connsiteX2" fmla="*/ 1402281 w 1545160"/>
                  <a:gd name="connsiteY2" fmla="*/ 397033 h 869991"/>
                  <a:gd name="connsiteX3" fmla="*/ 1379983 w 1545160"/>
                  <a:gd name="connsiteY3" fmla="*/ 424649 h 869991"/>
                  <a:gd name="connsiteX4" fmla="*/ 19106 w 1545160"/>
                  <a:gd name="connsiteY4" fmla="*/ 720872 h 869991"/>
                  <a:gd name="connsiteX5" fmla="*/ 7099 w 1545160"/>
                  <a:gd name="connsiteY5" fmla="*/ 761524 h 869991"/>
                  <a:gd name="connsiteX6" fmla="*/ 105554 w 1545160"/>
                  <a:gd name="connsiteY6" fmla="*/ 859979 h 869991"/>
                  <a:gd name="connsiteX7" fmla="*/ 137114 w 1545160"/>
                  <a:gd name="connsiteY7" fmla="*/ 869241 h 869991"/>
                  <a:gd name="connsiteX8" fmla="*/ 1523034 w 1545160"/>
                  <a:gd name="connsiteY8" fmla="*/ 567529 h 869991"/>
                  <a:gd name="connsiteX9" fmla="*/ 1545161 w 1545160"/>
                  <a:gd name="connsiteY9" fmla="*/ 539914 h 869991"/>
                  <a:gd name="connsiteX10" fmla="*/ 1545161 w 1545160"/>
                  <a:gd name="connsiteY10" fmla="*/ 129455 h 869991"/>
                  <a:gd name="connsiteX11" fmla="*/ 1534526 w 1545160"/>
                  <a:gd name="connsiteY11" fmla="*/ 103726 h 869991"/>
                  <a:gd name="connsiteX12" fmla="*/ 1436757 w 1545160"/>
                  <a:gd name="connsiteY12" fmla="*/ 5957 h 86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160" h="869991">
                    <a:moveTo>
                      <a:pt x="1436757" y="5957"/>
                    </a:moveTo>
                    <a:cubicBezTo>
                      <a:pt x="1424064" y="-6736"/>
                      <a:pt x="1402281" y="2183"/>
                      <a:pt x="1402281" y="20194"/>
                    </a:cubicBezTo>
                    <a:lnTo>
                      <a:pt x="1402281" y="397033"/>
                    </a:lnTo>
                    <a:cubicBezTo>
                      <a:pt x="1402281" y="410241"/>
                      <a:pt x="1393018" y="421733"/>
                      <a:pt x="1379983" y="424649"/>
                    </a:cubicBezTo>
                    <a:lnTo>
                      <a:pt x="19106" y="720872"/>
                    </a:lnTo>
                    <a:cubicBezTo>
                      <a:pt x="409" y="724989"/>
                      <a:pt x="-6452" y="748144"/>
                      <a:pt x="7099" y="761524"/>
                    </a:cubicBezTo>
                    <a:lnTo>
                      <a:pt x="105554" y="859979"/>
                    </a:lnTo>
                    <a:cubicBezTo>
                      <a:pt x="113787" y="868212"/>
                      <a:pt x="125622" y="871642"/>
                      <a:pt x="137114" y="869241"/>
                    </a:cubicBezTo>
                    <a:lnTo>
                      <a:pt x="1523034" y="567529"/>
                    </a:lnTo>
                    <a:cubicBezTo>
                      <a:pt x="1536070" y="564785"/>
                      <a:pt x="1545161" y="553292"/>
                      <a:pt x="1545161" y="539914"/>
                    </a:cubicBezTo>
                    <a:lnTo>
                      <a:pt x="1545161" y="129455"/>
                    </a:lnTo>
                    <a:cubicBezTo>
                      <a:pt x="1545161" y="119849"/>
                      <a:pt x="1541387" y="110587"/>
                      <a:pt x="1534526" y="103726"/>
                    </a:cubicBezTo>
                    <a:lnTo>
                      <a:pt x="1436757" y="5957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4" name="Frihandsfigur 33">
                <a:extLst>
                  <a:ext uri="{FF2B5EF4-FFF2-40B4-BE49-F238E27FC236}">
                    <a16:creationId xmlns:a16="http://schemas.microsoft.com/office/drawing/2014/main" id="{C2BE0FE3-E504-24A9-9FD6-72FE979B573F}"/>
                  </a:ext>
                </a:extLst>
              </p:cNvPr>
              <p:cNvSpPr/>
              <p:nvPr/>
            </p:nvSpPr>
            <p:spPr>
              <a:xfrm>
                <a:off x="6158391" y="1676686"/>
                <a:ext cx="1600351" cy="2168308"/>
              </a:xfrm>
              <a:custGeom>
                <a:avLst/>
                <a:gdLst>
                  <a:gd name="connsiteX0" fmla="*/ 1515104 w 1600351"/>
                  <a:gd name="connsiteY0" fmla="*/ 280614 h 2168308"/>
                  <a:gd name="connsiteX1" fmla="*/ 1222826 w 1600351"/>
                  <a:gd name="connsiteY1" fmla="*/ 0 h 2168308"/>
                  <a:gd name="connsiteX2" fmla="*/ 1259189 w 1600351"/>
                  <a:gd name="connsiteY2" fmla="*/ 22127 h 2168308"/>
                  <a:gd name="connsiteX3" fmla="*/ 1406014 w 1600351"/>
                  <a:gd name="connsiteY3" fmla="*/ 199312 h 2168308"/>
                  <a:gd name="connsiteX4" fmla="*/ 1457471 w 1600351"/>
                  <a:gd name="connsiteY4" fmla="*/ 469292 h 2168308"/>
                  <a:gd name="connsiteX5" fmla="*/ 1457471 w 1600351"/>
                  <a:gd name="connsiteY5" fmla="*/ 474781 h 2168308"/>
                  <a:gd name="connsiteX6" fmla="*/ 1401040 w 1600351"/>
                  <a:gd name="connsiteY6" fmla="*/ 784554 h 2168308"/>
                  <a:gd name="connsiteX7" fmla="*/ 1244095 w 1600351"/>
                  <a:gd name="connsiteY7" fmla="*/ 1034637 h 2168308"/>
                  <a:gd name="connsiteX8" fmla="*/ 1005504 w 1600351"/>
                  <a:gd name="connsiteY8" fmla="*/ 1216968 h 2168308"/>
                  <a:gd name="connsiteX9" fmla="*/ 704135 w 1600351"/>
                  <a:gd name="connsiteY9" fmla="*/ 1326058 h 2168308"/>
                  <a:gd name="connsiteX10" fmla="*/ 485956 w 1600351"/>
                  <a:gd name="connsiteY10" fmla="*/ 1373570 h 2168308"/>
                  <a:gd name="connsiteX11" fmla="*/ 460570 w 1600351"/>
                  <a:gd name="connsiteY11" fmla="*/ 1405130 h 2168308"/>
                  <a:gd name="connsiteX12" fmla="*/ 460570 w 1600351"/>
                  <a:gd name="connsiteY12" fmla="*/ 1896377 h 2168308"/>
                  <a:gd name="connsiteX13" fmla="*/ 435184 w 1600351"/>
                  <a:gd name="connsiteY13" fmla="*/ 1927938 h 2168308"/>
                  <a:gd name="connsiteX14" fmla="*/ 20952 w 1600351"/>
                  <a:gd name="connsiteY14" fmla="*/ 2018160 h 2168308"/>
                  <a:gd name="connsiteX15" fmla="*/ 7744 w 1600351"/>
                  <a:gd name="connsiteY15" fmla="*/ 2062928 h 2168308"/>
                  <a:gd name="connsiteX16" fmla="*/ 103112 w 1600351"/>
                  <a:gd name="connsiteY16" fmla="*/ 2158296 h 2168308"/>
                  <a:gd name="connsiteX17" fmla="*/ 134673 w 1600351"/>
                  <a:gd name="connsiteY17" fmla="*/ 2167558 h 2168308"/>
                  <a:gd name="connsiteX18" fmla="*/ 576521 w 1600351"/>
                  <a:gd name="connsiteY18" fmla="*/ 2071332 h 2168308"/>
                  <a:gd name="connsiteX19" fmla="*/ 603450 w 1600351"/>
                  <a:gd name="connsiteY19" fmla="*/ 2037885 h 2168308"/>
                  <a:gd name="connsiteX20" fmla="*/ 603450 w 1600351"/>
                  <a:gd name="connsiteY20" fmla="*/ 1547839 h 2168308"/>
                  <a:gd name="connsiteX21" fmla="*/ 628836 w 1600351"/>
                  <a:gd name="connsiteY21" fmla="*/ 1516279 h 2168308"/>
                  <a:gd name="connsiteX22" fmla="*/ 847015 w 1600351"/>
                  <a:gd name="connsiteY22" fmla="*/ 1468766 h 2168308"/>
                  <a:gd name="connsiteX23" fmla="*/ 1148384 w 1600351"/>
                  <a:gd name="connsiteY23" fmla="*/ 1359676 h 2168308"/>
                  <a:gd name="connsiteX24" fmla="*/ 1386975 w 1600351"/>
                  <a:gd name="connsiteY24" fmla="*/ 1177346 h 2168308"/>
                  <a:gd name="connsiteX25" fmla="*/ 1543920 w 1600351"/>
                  <a:gd name="connsiteY25" fmla="*/ 927263 h 2168308"/>
                  <a:gd name="connsiteX26" fmla="*/ 1600351 w 1600351"/>
                  <a:gd name="connsiteY26" fmla="*/ 617489 h 2168308"/>
                  <a:gd name="connsiteX27" fmla="*/ 1600351 w 1600351"/>
                  <a:gd name="connsiteY27" fmla="*/ 612000 h 2168308"/>
                  <a:gd name="connsiteX28" fmla="*/ 1548894 w 1600351"/>
                  <a:gd name="connsiteY28" fmla="*/ 342020 h 2168308"/>
                  <a:gd name="connsiteX29" fmla="*/ 1515104 w 1600351"/>
                  <a:gd name="connsiteY29" fmla="*/ 280614 h 216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00351" h="2168308">
                    <a:moveTo>
                      <a:pt x="1515104" y="280614"/>
                    </a:moveTo>
                    <a:cubicBezTo>
                      <a:pt x="1422652" y="127100"/>
                      <a:pt x="1308931" y="44082"/>
                      <a:pt x="1222826" y="0"/>
                    </a:cubicBezTo>
                    <a:cubicBezTo>
                      <a:pt x="1235347" y="6861"/>
                      <a:pt x="1247525" y="14237"/>
                      <a:pt x="1259189" y="22127"/>
                    </a:cubicBezTo>
                    <a:cubicBezTo>
                      <a:pt x="1322824" y="65351"/>
                      <a:pt x="1371709" y="124355"/>
                      <a:pt x="1406014" y="199312"/>
                    </a:cubicBezTo>
                    <a:cubicBezTo>
                      <a:pt x="1440319" y="274268"/>
                      <a:pt x="1457471" y="364319"/>
                      <a:pt x="1457471" y="469292"/>
                    </a:cubicBezTo>
                    <a:lnTo>
                      <a:pt x="1457471" y="474781"/>
                    </a:lnTo>
                    <a:cubicBezTo>
                      <a:pt x="1457471" y="587129"/>
                      <a:pt x="1438604" y="690387"/>
                      <a:pt x="1401040" y="784554"/>
                    </a:cubicBezTo>
                    <a:cubicBezTo>
                      <a:pt x="1363305" y="878721"/>
                      <a:pt x="1310989" y="962082"/>
                      <a:pt x="1244095" y="1034637"/>
                    </a:cubicBezTo>
                    <a:cubicBezTo>
                      <a:pt x="1177200" y="1107192"/>
                      <a:pt x="1097612" y="1167912"/>
                      <a:pt x="1005504" y="1216968"/>
                    </a:cubicBezTo>
                    <a:cubicBezTo>
                      <a:pt x="913395" y="1266024"/>
                      <a:pt x="813053" y="1302387"/>
                      <a:pt x="704135" y="1326058"/>
                    </a:cubicBezTo>
                    <a:lnTo>
                      <a:pt x="485956" y="1373570"/>
                    </a:lnTo>
                    <a:cubicBezTo>
                      <a:pt x="471204" y="1376829"/>
                      <a:pt x="460570" y="1389865"/>
                      <a:pt x="460570" y="1405130"/>
                    </a:cubicBezTo>
                    <a:lnTo>
                      <a:pt x="460570" y="1896377"/>
                    </a:lnTo>
                    <a:cubicBezTo>
                      <a:pt x="460570" y="1911471"/>
                      <a:pt x="449935" y="1924679"/>
                      <a:pt x="435184" y="1927938"/>
                    </a:cubicBezTo>
                    <a:lnTo>
                      <a:pt x="20952" y="2018160"/>
                    </a:lnTo>
                    <a:cubicBezTo>
                      <a:pt x="369" y="2022619"/>
                      <a:pt x="-7007" y="2048005"/>
                      <a:pt x="7744" y="2062928"/>
                    </a:cubicBezTo>
                    <a:lnTo>
                      <a:pt x="103112" y="2158296"/>
                    </a:lnTo>
                    <a:cubicBezTo>
                      <a:pt x="111346" y="2166529"/>
                      <a:pt x="123181" y="2169959"/>
                      <a:pt x="134673" y="2167558"/>
                    </a:cubicBezTo>
                    <a:lnTo>
                      <a:pt x="576521" y="2071332"/>
                    </a:lnTo>
                    <a:cubicBezTo>
                      <a:pt x="592301" y="2067902"/>
                      <a:pt x="603450" y="2054008"/>
                      <a:pt x="603450" y="2037885"/>
                    </a:cubicBezTo>
                    <a:lnTo>
                      <a:pt x="603450" y="1547839"/>
                    </a:lnTo>
                    <a:cubicBezTo>
                      <a:pt x="603450" y="1532745"/>
                      <a:pt x="614084" y="1519538"/>
                      <a:pt x="628836" y="1516279"/>
                    </a:cubicBezTo>
                    <a:lnTo>
                      <a:pt x="847015" y="1468766"/>
                    </a:lnTo>
                    <a:cubicBezTo>
                      <a:pt x="955762" y="1445096"/>
                      <a:pt x="1056275" y="1408733"/>
                      <a:pt x="1148384" y="1359676"/>
                    </a:cubicBezTo>
                    <a:cubicBezTo>
                      <a:pt x="1240493" y="1310620"/>
                      <a:pt x="1319909" y="1249901"/>
                      <a:pt x="1386975" y="1177346"/>
                    </a:cubicBezTo>
                    <a:cubicBezTo>
                      <a:pt x="1453870" y="1104791"/>
                      <a:pt x="1506184" y="1021430"/>
                      <a:pt x="1543920" y="927263"/>
                    </a:cubicBezTo>
                    <a:cubicBezTo>
                      <a:pt x="1581655" y="833096"/>
                      <a:pt x="1600351" y="729838"/>
                      <a:pt x="1600351" y="617489"/>
                    </a:cubicBezTo>
                    <a:lnTo>
                      <a:pt x="1600351" y="612000"/>
                    </a:lnTo>
                    <a:cubicBezTo>
                      <a:pt x="1600351" y="507027"/>
                      <a:pt x="1583199" y="416977"/>
                      <a:pt x="1548894" y="342020"/>
                    </a:cubicBezTo>
                    <a:cubicBezTo>
                      <a:pt x="1539117" y="320408"/>
                      <a:pt x="1527797" y="299825"/>
                      <a:pt x="1515104" y="280614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5" name="Frihandsfigur 34">
                <a:extLst>
                  <a:ext uri="{FF2B5EF4-FFF2-40B4-BE49-F238E27FC236}">
                    <a16:creationId xmlns:a16="http://schemas.microsoft.com/office/drawing/2014/main" id="{68BA0D7B-BBE8-F8E1-3EA7-159CC460021D}"/>
                  </a:ext>
                </a:extLst>
              </p:cNvPr>
              <p:cNvSpPr/>
              <p:nvPr/>
            </p:nvSpPr>
            <p:spPr>
              <a:xfrm>
                <a:off x="6619133" y="2079089"/>
                <a:ext cx="508227" cy="556717"/>
              </a:xfrm>
              <a:custGeom>
                <a:avLst/>
                <a:gdLst>
                  <a:gd name="connsiteX0" fmla="*/ 34133 w 508227"/>
                  <a:gd name="connsiteY0" fmla="*/ 556077 h 556717"/>
                  <a:gd name="connsiteX1" fmla="*/ 120753 w 508227"/>
                  <a:gd name="connsiteY1" fmla="*/ 537209 h 556717"/>
                  <a:gd name="connsiteX2" fmla="*/ 142880 w 508227"/>
                  <a:gd name="connsiteY2" fmla="*/ 509594 h 556717"/>
                  <a:gd name="connsiteX3" fmla="*/ 142880 w 508227"/>
                  <a:gd name="connsiteY3" fmla="*/ 226750 h 556717"/>
                  <a:gd name="connsiteX4" fmla="*/ 165007 w 508227"/>
                  <a:gd name="connsiteY4" fmla="*/ 199134 h 556717"/>
                  <a:gd name="connsiteX5" fmla="*/ 373752 w 508227"/>
                  <a:gd name="connsiteY5" fmla="*/ 153680 h 556717"/>
                  <a:gd name="connsiteX6" fmla="*/ 508227 w 508227"/>
                  <a:gd name="connsiteY6" fmla="*/ 146133 h 556717"/>
                  <a:gd name="connsiteX7" fmla="*/ 436702 w 508227"/>
                  <a:gd name="connsiteY7" fmla="*/ 28467 h 556717"/>
                  <a:gd name="connsiteX8" fmla="*/ 230872 w 508227"/>
                  <a:gd name="connsiteY8" fmla="*/ 10800 h 556717"/>
                  <a:gd name="connsiteX9" fmla="*/ 28473 w 508227"/>
                  <a:gd name="connsiteY9" fmla="*/ 54882 h 556717"/>
                  <a:gd name="connsiteX10" fmla="*/ 0 w 508227"/>
                  <a:gd name="connsiteY10" fmla="*/ 90388 h 556717"/>
                  <a:gd name="connsiteX11" fmla="*/ 0 w 508227"/>
                  <a:gd name="connsiteY11" fmla="*/ 528633 h 556717"/>
                  <a:gd name="connsiteX12" fmla="*/ 34133 w 508227"/>
                  <a:gd name="connsiteY12" fmla="*/ 556077 h 55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227" h="556717">
                    <a:moveTo>
                      <a:pt x="34133" y="556077"/>
                    </a:moveTo>
                    <a:lnTo>
                      <a:pt x="120753" y="537209"/>
                    </a:lnTo>
                    <a:cubicBezTo>
                      <a:pt x="133789" y="534465"/>
                      <a:pt x="142880" y="522973"/>
                      <a:pt x="142880" y="509594"/>
                    </a:cubicBezTo>
                    <a:lnTo>
                      <a:pt x="142880" y="226750"/>
                    </a:lnTo>
                    <a:cubicBezTo>
                      <a:pt x="142880" y="213542"/>
                      <a:pt x="152142" y="202050"/>
                      <a:pt x="165007" y="199134"/>
                    </a:cubicBezTo>
                    <a:lnTo>
                      <a:pt x="373752" y="153680"/>
                    </a:lnTo>
                    <a:cubicBezTo>
                      <a:pt x="425038" y="142531"/>
                      <a:pt x="469806" y="139958"/>
                      <a:pt x="508227" y="146133"/>
                    </a:cubicBezTo>
                    <a:cubicBezTo>
                      <a:pt x="499480" y="91588"/>
                      <a:pt x="475638" y="52309"/>
                      <a:pt x="436702" y="28467"/>
                    </a:cubicBezTo>
                    <a:cubicBezTo>
                      <a:pt x="386445" y="-2236"/>
                      <a:pt x="317835" y="-8068"/>
                      <a:pt x="230872" y="10800"/>
                    </a:cubicBezTo>
                    <a:lnTo>
                      <a:pt x="28473" y="54882"/>
                    </a:lnTo>
                    <a:cubicBezTo>
                      <a:pt x="11835" y="58484"/>
                      <a:pt x="0" y="73235"/>
                      <a:pt x="0" y="90388"/>
                    </a:cubicBezTo>
                    <a:lnTo>
                      <a:pt x="0" y="528633"/>
                    </a:lnTo>
                    <a:cubicBezTo>
                      <a:pt x="0" y="546472"/>
                      <a:pt x="16638" y="559851"/>
                      <a:pt x="34133" y="556077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6" name="Frihandsfigur 35">
                <a:extLst>
                  <a:ext uri="{FF2B5EF4-FFF2-40B4-BE49-F238E27FC236}">
                    <a16:creationId xmlns:a16="http://schemas.microsoft.com/office/drawing/2014/main" id="{C8025F53-94D5-25DF-EDF2-9A92E33FD42A}"/>
                  </a:ext>
                </a:extLst>
              </p:cNvPr>
              <p:cNvSpPr/>
              <p:nvPr/>
            </p:nvSpPr>
            <p:spPr>
              <a:xfrm>
                <a:off x="7785577" y="1355326"/>
                <a:ext cx="637652" cy="2135880"/>
              </a:xfrm>
              <a:custGeom>
                <a:avLst/>
                <a:gdLst>
                  <a:gd name="connsiteX0" fmla="*/ 529077 w 637652"/>
                  <a:gd name="connsiteY0" fmla="*/ 6098 h 2135880"/>
                  <a:gd name="connsiteX1" fmla="*/ 493743 w 637652"/>
                  <a:gd name="connsiteY1" fmla="*/ 20677 h 2135880"/>
                  <a:gd name="connsiteX2" fmla="*/ 493743 w 637652"/>
                  <a:gd name="connsiteY2" fmla="*/ 202837 h 2135880"/>
                  <a:gd name="connsiteX3" fmla="*/ 493743 w 637652"/>
                  <a:gd name="connsiteY3" fmla="*/ 203008 h 2135880"/>
                  <a:gd name="connsiteX4" fmla="*/ 349662 w 637652"/>
                  <a:gd name="connsiteY4" fmla="*/ 1274866 h 2135880"/>
                  <a:gd name="connsiteX5" fmla="*/ 331138 w 637652"/>
                  <a:gd name="connsiteY5" fmla="*/ 1294935 h 2135880"/>
                  <a:gd name="connsiteX6" fmla="*/ 155325 w 637652"/>
                  <a:gd name="connsiteY6" fmla="*/ 1333184 h 2135880"/>
                  <a:gd name="connsiteX7" fmla="*/ 139373 w 637652"/>
                  <a:gd name="connsiteY7" fmla="*/ 1387729 h 2135880"/>
                  <a:gd name="connsiteX8" fmla="*/ 215187 w 637652"/>
                  <a:gd name="connsiteY8" fmla="*/ 1463543 h 2135880"/>
                  <a:gd name="connsiteX9" fmla="*/ 244861 w 637652"/>
                  <a:gd name="connsiteY9" fmla="*/ 1472291 h 2135880"/>
                  <a:gd name="connsiteX10" fmla="*/ 446059 w 637652"/>
                  <a:gd name="connsiteY10" fmla="*/ 1428552 h 2135880"/>
                  <a:gd name="connsiteX11" fmla="*/ 471102 w 637652"/>
                  <a:gd name="connsiteY11" fmla="*/ 1448792 h 2135880"/>
                  <a:gd name="connsiteX12" fmla="*/ 471102 w 637652"/>
                  <a:gd name="connsiteY12" fmla="*/ 1861137 h 2135880"/>
                  <a:gd name="connsiteX13" fmla="*/ 445716 w 637652"/>
                  <a:gd name="connsiteY13" fmla="*/ 1892698 h 2135880"/>
                  <a:gd name="connsiteX14" fmla="*/ 20506 w 637652"/>
                  <a:gd name="connsiteY14" fmla="*/ 1985150 h 2135880"/>
                  <a:gd name="connsiteX15" fmla="*/ 7642 w 637652"/>
                  <a:gd name="connsiteY15" fmla="*/ 2029060 h 2135880"/>
                  <a:gd name="connsiteX16" fmla="*/ 104382 w 637652"/>
                  <a:gd name="connsiteY16" fmla="*/ 2125800 h 2135880"/>
                  <a:gd name="connsiteX17" fmla="*/ 135943 w 637652"/>
                  <a:gd name="connsiteY17" fmla="*/ 2135063 h 2135880"/>
                  <a:gd name="connsiteX18" fmla="*/ 587739 w 637652"/>
                  <a:gd name="connsiteY18" fmla="*/ 2036779 h 2135880"/>
                  <a:gd name="connsiteX19" fmla="*/ 614839 w 637652"/>
                  <a:gd name="connsiteY19" fmla="*/ 2003160 h 2135880"/>
                  <a:gd name="connsiteX20" fmla="*/ 614839 w 637652"/>
                  <a:gd name="connsiteY20" fmla="*/ 1580180 h 2135880"/>
                  <a:gd name="connsiteX21" fmla="*/ 605406 w 637652"/>
                  <a:gd name="connsiteY21" fmla="*/ 1557367 h 2135880"/>
                  <a:gd name="connsiteX22" fmla="*/ 497345 w 637652"/>
                  <a:gd name="connsiteY22" fmla="*/ 1449307 h 2135880"/>
                  <a:gd name="connsiteX23" fmla="*/ 491685 w 637652"/>
                  <a:gd name="connsiteY23" fmla="*/ 1432326 h 2135880"/>
                  <a:gd name="connsiteX24" fmla="*/ 637652 w 637652"/>
                  <a:gd name="connsiteY24" fmla="*/ 346917 h 2135880"/>
                  <a:gd name="connsiteX25" fmla="*/ 637652 w 637652"/>
                  <a:gd name="connsiteY25" fmla="*/ 346746 h 2135880"/>
                  <a:gd name="connsiteX26" fmla="*/ 637652 w 637652"/>
                  <a:gd name="connsiteY26" fmla="*/ 129939 h 2135880"/>
                  <a:gd name="connsiteX27" fmla="*/ 626846 w 637652"/>
                  <a:gd name="connsiteY27" fmla="*/ 103867 h 2135880"/>
                  <a:gd name="connsiteX28" fmla="*/ 529077 w 637652"/>
                  <a:gd name="connsiteY28" fmla="*/ 6098 h 213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7652" h="2135880">
                    <a:moveTo>
                      <a:pt x="529077" y="6098"/>
                    </a:moveTo>
                    <a:cubicBezTo>
                      <a:pt x="516041" y="-6938"/>
                      <a:pt x="493743" y="2324"/>
                      <a:pt x="493743" y="20677"/>
                    </a:cubicBezTo>
                    <a:lnTo>
                      <a:pt x="493743" y="202837"/>
                    </a:lnTo>
                    <a:cubicBezTo>
                      <a:pt x="493743" y="202837"/>
                      <a:pt x="493743" y="203008"/>
                      <a:pt x="493743" y="203008"/>
                    </a:cubicBezTo>
                    <a:lnTo>
                      <a:pt x="349662" y="1274866"/>
                    </a:lnTo>
                    <a:cubicBezTo>
                      <a:pt x="348290" y="1284814"/>
                      <a:pt x="340914" y="1292705"/>
                      <a:pt x="331138" y="1294935"/>
                    </a:cubicBezTo>
                    <a:lnTo>
                      <a:pt x="155325" y="1333184"/>
                    </a:lnTo>
                    <a:cubicBezTo>
                      <a:pt x="130282" y="1338673"/>
                      <a:pt x="121191" y="1369548"/>
                      <a:pt x="139373" y="1387729"/>
                    </a:cubicBezTo>
                    <a:lnTo>
                      <a:pt x="215187" y="1463543"/>
                    </a:lnTo>
                    <a:cubicBezTo>
                      <a:pt x="222906" y="1471262"/>
                      <a:pt x="234055" y="1474521"/>
                      <a:pt x="244861" y="1472291"/>
                    </a:cubicBezTo>
                    <a:lnTo>
                      <a:pt x="446059" y="1428552"/>
                    </a:lnTo>
                    <a:cubicBezTo>
                      <a:pt x="458923" y="1425808"/>
                      <a:pt x="471102" y="1435585"/>
                      <a:pt x="471102" y="1448792"/>
                    </a:cubicBezTo>
                    <a:lnTo>
                      <a:pt x="471102" y="1861137"/>
                    </a:lnTo>
                    <a:cubicBezTo>
                      <a:pt x="471102" y="1876403"/>
                      <a:pt x="460467" y="1889439"/>
                      <a:pt x="445716" y="1892698"/>
                    </a:cubicBezTo>
                    <a:lnTo>
                      <a:pt x="20506" y="1985150"/>
                    </a:lnTo>
                    <a:cubicBezTo>
                      <a:pt x="438" y="1989610"/>
                      <a:pt x="-6938" y="2014481"/>
                      <a:pt x="7642" y="2029060"/>
                    </a:cubicBezTo>
                    <a:lnTo>
                      <a:pt x="104382" y="2125800"/>
                    </a:lnTo>
                    <a:cubicBezTo>
                      <a:pt x="112615" y="2134033"/>
                      <a:pt x="124622" y="2137635"/>
                      <a:pt x="135943" y="2135063"/>
                    </a:cubicBezTo>
                    <a:lnTo>
                      <a:pt x="587739" y="2036779"/>
                    </a:lnTo>
                    <a:cubicBezTo>
                      <a:pt x="603519" y="2033348"/>
                      <a:pt x="614839" y="2019283"/>
                      <a:pt x="614839" y="2003160"/>
                    </a:cubicBezTo>
                    <a:lnTo>
                      <a:pt x="614839" y="1580180"/>
                    </a:lnTo>
                    <a:cubicBezTo>
                      <a:pt x="614839" y="1571604"/>
                      <a:pt x="611409" y="1563371"/>
                      <a:pt x="605406" y="1557367"/>
                    </a:cubicBezTo>
                    <a:lnTo>
                      <a:pt x="497345" y="1449307"/>
                    </a:lnTo>
                    <a:cubicBezTo>
                      <a:pt x="492886" y="1444847"/>
                      <a:pt x="490827" y="1438672"/>
                      <a:pt x="491685" y="1432326"/>
                    </a:cubicBezTo>
                    <a:lnTo>
                      <a:pt x="637652" y="346917"/>
                    </a:lnTo>
                    <a:cubicBezTo>
                      <a:pt x="637652" y="346917"/>
                      <a:pt x="637652" y="346746"/>
                      <a:pt x="637652" y="346746"/>
                    </a:cubicBezTo>
                    <a:lnTo>
                      <a:pt x="637652" y="129939"/>
                    </a:lnTo>
                    <a:cubicBezTo>
                      <a:pt x="637652" y="120162"/>
                      <a:pt x="633707" y="110899"/>
                      <a:pt x="626846" y="103867"/>
                    </a:cubicBezTo>
                    <a:lnTo>
                      <a:pt x="529077" y="6098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11" name="Bild 2">
              <a:extLst>
                <a:ext uri="{FF2B5EF4-FFF2-40B4-BE49-F238E27FC236}">
                  <a16:creationId xmlns:a16="http://schemas.microsoft.com/office/drawing/2014/main" id="{2FAE7CEF-A3E1-3B96-D90C-FDF3370B95E3}"/>
                </a:ext>
              </a:extLst>
            </p:cNvPr>
            <p:cNvGrpSpPr/>
            <p:nvPr/>
          </p:nvGrpSpPr>
          <p:grpSpPr>
            <a:xfrm>
              <a:off x="3372222" y="489098"/>
              <a:ext cx="3870136" cy="1580894"/>
              <a:chOff x="3372222" y="489098"/>
              <a:chExt cx="3870136" cy="1580894"/>
            </a:xfrm>
            <a:grpFill/>
          </p:grpSpPr>
          <p:sp>
            <p:nvSpPr>
              <p:cNvPr id="19" name="Frihandsfigur 18">
                <a:extLst>
                  <a:ext uri="{FF2B5EF4-FFF2-40B4-BE49-F238E27FC236}">
                    <a16:creationId xmlns:a16="http://schemas.microsoft.com/office/drawing/2014/main" id="{FCAD2BAA-DB2E-E744-B0DB-79F0DB928B25}"/>
                  </a:ext>
                </a:extLst>
              </p:cNvPr>
              <p:cNvSpPr/>
              <p:nvPr/>
            </p:nvSpPr>
            <p:spPr>
              <a:xfrm>
                <a:off x="3372222" y="1733337"/>
                <a:ext cx="341770" cy="336655"/>
              </a:xfrm>
              <a:custGeom>
                <a:avLst/>
                <a:gdLst>
                  <a:gd name="connsiteX0" fmla="*/ 89998 w 341770"/>
                  <a:gd name="connsiteY0" fmla="*/ 315558 h 336655"/>
                  <a:gd name="connsiteX1" fmla="*/ 89312 w 341770"/>
                  <a:gd name="connsiteY1" fmla="*/ 315214 h 336655"/>
                  <a:gd name="connsiteX2" fmla="*/ 20874 w 341770"/>
                  <a:gd name="connsiteY2" fmla="*/ 86743 h 336655"/>
                  <a:gd name="connsiteX3" fmla="*/ 100462 w 341770"/>
                  <a:gd name="connsiteY3" fmla="*/ 3725 h 336655"/>
                  <a:gd name="connsiteX4" fmla="*/ 132708 w 341770"/>
                  <a:gd name="connsiteY4" fmla="*/ 4069 h 336655"/>
                  <a:gd name="connsiteX5" fmla="*/ 147288 w 341770"/>
                  <a:gd name="connsiteY5" fmla="*/ 51581 h 336655"/>
                  <a:gd name="connsiteX6" fmla="*/ 130478 w 341770"/>
                  <a:gd name="connsiteY6" fmla="*/ 67361 h 336655"/>
                  <a:gd name="connsiteX7" fmla="*/ 77820 w 341770"/>
                  <a:gd name="connsiteY7" fmla="*/ 119505 h 336655"/>
                  <a:gd name="connsiteX8" fmla="*/ 123274 w 341770"/>
                  <a:gd name="connsiteY8" fmla="*/ 248834 h 336655"/>
                  <a:gd name="connsiteX9" fmla="*/ 124132 w 341770"/>
                  <a:gd name="connsiteY9" fmla="*/ 249177 h 336655"/>
                  <a:gd name="connsiteX10" fmla="*/ 260837 w 341770"/>
                  <a:gd name="connsiteY10" fmla="*/ 210756 h 336655"/>
                  <a:gd name="connsiteX11" fmla="*/ 275074 w 341770"/>
                  <a:gd name="connsiteY11" fmla="*/ 142317 h 336655"/>
                  <a:gd name="connsiteX12" fmla="*/ 234251 w 341770"/>
                  <a:gd name="connsiteY12" fmla="*/ 120705 h 336655"/>
                  <a:gd name="connsiteX13" fmla="*/ 211609 w 341770"/>
                  <a:gd name="connsiteY13" fmla="*/ 163244 h 336655"/>
                  <a:gd name="connsiteX14" fmla="*/ 170100 w 341770"/>
                  <a:gd name="connsiteY14" fmla="*/ 176451 h 336655"/>
                  <a:gd name="connsiteX15" fmla="*/ 157236 w 341770"/>
                  <a:gd name="connsiteY15" fmla="*/ 134599 h 336655"/>
                  <a:gd name="connsiteX16" fmla="*/ 195315 w 341770"/>
                  <a:gd name="connsiteY16" fmla="*/ 62730 h 336655"/>
                  <a:gd name="connsiteX17" fmla="*/ 243513 w 341770"/>
                  <a:gd name="connsiteY17" fmla="*/ 47807 h 336655"/>
                  <a:gd name="connsiteX18" fmla="*/ 312981 w 341770"/>
                  <a:gd name="connsiteY18" fmla="*/ 84685 h 336655"/>
                  <a:gd name="connsiteX19" fmla="*/ 341282 w 341770"/>
                  <a:gd name="connsiteY19" fmla="*/ 128081 h 336655"/>
                  <a:gd name="connsiteX20" fmla="*/ 316754 w 341770"/>
                  <a:gd name="connsiteY20" fmla="*/ 243346 h 336655"/>
                  <a:gd name="connsiteX21" fmla="*/ 89998 w 341770"/>
                  <a:gd name="connsiteY21" fmla="*/ 315558 h 336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1770" h="336655">
                    <a:moveTo>
                      <a:pt x="89998" y="315558"/>
                    </a:moveTo>
                    <a:lnTo>
                      <a:pt x="89312" y="315214"/>
                    </a:lnTo>
                    <a:cubicBezTo>
                      <a:pt x="8010" y="272162"/>
                      <a:pt x="-25095" y="173363"/>
                      <a:pt x="20874" y="86743"/>
                    </a:cubicBezTo>
                    <a:cubicBezTo>
                      <a:pt x="43858" y="43519"/>
                      <a:pt x="68901" y="20020"/>
                      <a:pt x="100462" y="3725"/>
                    </a:cubicBezTo>
                    <a:cubicBezTo>
                      <a:pt x="108180" y="-48"/>
                      <a:pt x="120530" y="-2449"/>
                      <a:pt x="132708" y="4069"/>
                    </a:cubicBezTo>
                    <a:cubicBezTo>
                      <a:pt x="150032" y="13159"/>
                      <a:pt x="156378" y="34429"/>
                      <a:pt x="147288" y="51581"/>
                    </a:cubicBezTo>
                    <a:cubicBezTo>
                      <a:pt x="142485" y="60500"/>
                      <a:pt x="136139" y="64617"/>
                      <a:pt x="130478" y="67361"/>
                    </a:cubicBezTo>
                    <a:cubicBezTo>
                      <a:pt x="109209" y="77996"/>
                      <a:pt x="92057" y="92575"/>
                      <a:pt x="77820" y="119505"/>
                    </a:cubicBezTo>
                    <a:cubicBezTo>
                      <a:pt x="53464" y="165302"/>
                      <a:pt x="74733" y="223106"/>
                      <a:pt x="123274" y="248834"/>
                    </a:cubicBezTo>
                    <a:lnTo>
                      <a:pt x="124132" y="249177"/>
                    </a:lnTo>
                    <a:cubicBezTo>
                      <a:pt x="176447" y="276964"/>
                      <a:pt x="233908" y="261356"/>
                      <a:pt x="260837" y="210756"/>
                    </a:cubicBezTo>
                    <a:cubicBezTo>
                      <a:pt x="273015" y="187771"/>
                      <a:pt x="278161" y="164444"/>
                      <a:pt x="275074" y="142317"/>
                    </a:cubicBezTo>
                    <a:lnTo>
                      <a:pt x="234251" y="120705"/>
                    </a:lnTo>
                    <a:lnTo>
                      <a:pt x="211609" y="163244"/>
                    </a:lnTo>
                    <a:cubicBezTo>
                      <a:pt x="203719" y="178338"/>
                      <a:pt x="185195" y="184341"/>
                      <a:pt x="170100" y="176451"/>
                    </a:cubicBezTo>
                    <a:cubicBezTo>
                      <a:pt x="155006" y="168389"/>
                      <a:pt x="149174" y="149521"/>
                      <a:pt x="157236" y="134599"/>
                    </a:cubicBezTo>
                    <a:lnTo>
                      <a:pt x="195315" y="62730"/>
                    </a:lnTo>
                    <a:cubicBezTo>
                      <a:pt x="204577" y="45063"/>
                      <a:pt x="225846" y="38545"/>
                      <a:pt x="243513" y="47807"/>
                    </a:cubicBezTo>
                    <a:lnTo>
                      <a:pt x="312981" y="84685"/>
                    </a:lnTo>
                    <a:cubicBezTo>
                      <a:pt x="331334" y="94462"/>
                      <a:pt x="340253" y="108184"/>
                      <a:pt x="341282" y="128081"/>
                    </a:cubicBezTo>
                    <a:cubicBezTo>
                      <a:pt x="343340" y="158955"/>
                      <a:pt x="339567" y="200464"/>
                      <a:pt x="316754" y="243346"/>
                    </a:cubicBezTo>
                    <a:cubicBezTo>
                      <a:pt x="269585" y="332367"/>
                      <a:pt x="174732" y="360497"/>
                      <a:pt x="89998" y="315558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0" name="Frihandsfigur 19">
                <a:extLst>
                  <a:ext uri="{FF2B5EF4-FFF2-40B4-BE49-F238E27FC236}">
                    <a16:creationId xmlns:a16="http://schemas.microsoft.com/office/drawing/2014/main" id="{63C1A0BE-C723-FEE6-3F9D-98795CFB5437}"/>
                  </a:ext>
                </a:extLst>
              </p:cNvPr>
              <p:cNvSpPr/>
              <p:nvPr/>
            </p:nvSpPr>
            <p:spPr>
              <a:xfrm>
                <a:off x="3612920" y="1325002"/>
                <a:ext cx="381570" cy="369781"/>
              </a:xfrm>
              <a:custGeom>
                <a:avLst/>
                <a:gdLst>
                  <a:gd name="connsiteX0" fmla="*/ 208130 w 381570"/>
                  <a:gd name="connsiteY0" fmla="*/ 361633 h 369781"/>
                  <a:gd name="connsiteX1" fmla="*/ 13107 w 381570"/>
                  <a:gd name="connsiteY1" fmla="*/ 200571 h 369781"/>
                  <a:gd name="connsiteX2" fmla="*/ 8304 w 381570"/>
                  <a:gd name="connsiteY2" fmla="*/ 150314 h 369781"/>
                  <a:gd name="connsiteX3" fmla="*/ 122711 w 381570"/>
                  <a:gd name="connsiteY3" fmla="*/ 11551 h 369781"/>
                  <a:gd name="connsiteX4" fmla="*/ 167650 w 381570"/>
                  <a:gd name="connsiteY4" fmla="*/ 7263 h 369781"/>
                  <a:gd name="connsiteX5" fmla="*/ 171596 w 381570"/>
                  <a:gd name="connsiteY5" fmla="*/ 51859 h 369781"/>
                  <a:gd name="connsiteX6" fmla="*/ 79658 w 381570"/>
                  <a:gd name="connsiteY6" fmla="*/ 163350 h 369781"/>
                  <a:gd name="connsiteX7" fmla="*/ 130430 w 381570"/>
                  <a:gd name="connsiteY7" fmla="*/ 205202 h 369781"/>
                  <a:gd name="connsiteX8" fmla="*/ 209159 w 381570"/>
                  <a:gd name="connsiteY8" fmla="*/ 109835 h 369781"/>
                  <a:gd name="connsiteX9" fmla="*/ 254099 w 381570"/>
                  <a:gd name="connsiteY9" fmla="*/ 105546 h 369781"/>
                  <a:gd name="connsiteX10" fmla="*/ 258044 w 381570"/>
                  <a:gd name="connsiteY10" fmla="*/ 150143 h 369781"/>
                  <a:gd name="connsiteX11" fmla="*/ 179314 w 381570"/>
                  <a:gd name="connsiteY11" fmla="*/ 245682 h 369781"/>
                  <a:gd name="connsiteX12" fmla="*/ 231801 w 381570"/>
                  <a:gd name="connsiteY12" fmla="*/ 288906 h 369781"/>
                  <a:gd name="connsiteX13" fmla="*/ 325282 w 381570"/>
                  <a:gd name="connsiteY13" fmla="*/ 175700 h 369781"/>
                  <a:gd name="connsiteX14" fmla="*/ 370221 w 381570"/>
                  <a:gd name="connsiteY14" fmla="*/ 171412 h 369781"/>
                  <a:gd name="connsiteX15" fmla="*/ 374166 w 381570"/>
                  <a:gd name="connsiteY15" fmla="*/ 216180 h 369781"/>
                  <a:gd name="connsiteX16" fmla="*/ 258215 w 381570"/>
                  <a:gd name="connsiteY16" fmla="*/ 356487 h 369781"/>
                  <a:gd name="connsiteX17" fmla="*/ 208130 w 381570"/>
                  <a:gd name="connsiteY17" fmla="*/ 361633 h 36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1570" h="369781">
                    <a:moveTo>
                      <a:pt x="208130" y="361633"/>
                    </a:moveTo>
                    <a:lnTo>
                      <a:pt x="13107" y="200571"/>
                    </a:lnTo>
                    <a:cubicBezTo>
                      <a:pt x="-2331" y="187878"/>
                      <a:pt x="-4389" y="165751"/>
                      <a:pt x="8304" y="150314"/>
                    </a:cubicBezTo>
                    <a:lnTo>
                      <a:pt x="122711" y="11551"/>
                    </a:lnTo>
                    <a:cubicBezTo>
                      <a:pt x="133860" y="-2000"/>
                      <a:pt x="154100" y="-3886"/>
                      <a:pt x="167650" y="7263"/>
                    </a:cubicBezTo>
                    <a:cubicBezTo>
                      <a:pt x="181201" y="18412"/>
                      <a:pt x="182745" y="38480"/>
                      <a:pt x="171596" y="51859"/>
                    </a:cubicBezTo>
                    <a:lnTo>
                      <a:pt x="79658" y="163350"/>
                    </a:lnTo>
                    <a:lnTo>
                      <a:pt x="130430" y="205202"/>
                    </a:lnTo>
                    <a:lnTo>
                      <a:pt x="209159" y="109835"/>
                    </a:lnTo>
                    <a:cubicBezTo>
                      <a:pt x="220309" y="96112"/>
                      <a:pt x="240548" y="94397"/>
                      <a:pt x="254099" y="105546"/>
                    </a:cubicBezTo>
                    <a:cubicBezTo>
                      <a:pt x="267821" y="116695"/>
                      <a:pt x="269193" y="136592"/>
                      <a:pt x="258044" y="150143"/>
                    </a:cubicBezTo>
                    <a:lnTo>
                      <a:pt x="179314" y="245682"/>
                    </a:lnTo>
                    <a:lnTo>
                      <a:pt x="231801" y="288906"/>
                    </a:lnTo>
                    <a:lnTo>
                      <a:pt x="325282" y="175700"/>
                    </a:lnTo>
                    <a:cubicBezTo>
                      <a:pt x="336431" y="162149"/>
                      <a:pt x="356671" y="160091"/>
                      <a:pt x="370221" y="171412"/>
                    </a:cubicBezTo>
                    <a:cubicBezTo>
                      <a:pt x="383772" y="182561"/>
                      <a:pt x="385315" y="202458"/>
                      <a:pt x="374166" y="216180"/>
                    </a:cubicBezTo>
                    <a:lnTo>
                      <a:pt x="258215" y="356487"/>
                    </a:lnTo>
                    <a:cubicBezTo>
                      <a:pt x="245694" y="372096"/>
                      <a:pt x="223568" y="374154"/>
                      <a:pt x="208130" y="361633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1" name="Frihandsfigur 20">
                <a:extLst>
                  <a:ext uri="{FF2B5EF4-FFF2-40B4-BE49-F238E27FC236}">
                    <a16:creationId xmlns:a16="http://schemas.microsoft.com/office/drawing/2014/main" id="{94F02C62-6CA7-6ADA-0199-78DCF1F72A74}"/>
                  </a:ext>
                </a:extLst>
              </p:cNvPr>
              <p:cNvSpPr/>
              <p:nvPr/>
            </p:nvSpPr>
            <p:spPr>
              <a:xfrm>
                <a:off x="3933181" y="976603"/>
                <a:ext cx="401788" cy="409268"/>
              </a:xfrm>
              <a:custGeom>
                <a:avLst/>
                <a:gdLst>
                  <a:gd name="connsiteX0" fmla="*/ 8108 w 401788"/>
                  <a:gd name="connsiteY0" fmla="*/ 196315 h 409268"/>
                  <a:gd name="connsiteX1" fmla="*/ 13082 w 401788"/>
                  <a:gd name="connsiteY1" fmla="*/ 146059 h 409268"/>
                  <a:gd name="connsiteX2" fmla="*/ 18914 w 401788"/>
                  <a:gd name="connsiteY2" fmla="*/ 141427 h 409268"/>
                  <a:gd name="connsiteX3" fmla="*/ 60937 w 401788"/>
                  <a:gd name="connsiteY3" fmla="*/ 134223 h 409268"/>
                  <a:gd name="connsiteX4" fmla="*/ 281690 w 401788"/>
                  <a:gd name="connsiteY4" fmla="*/ 187224 h 409268"/>
                  <a:gd name="connsiteX5" fmla="*/ 176030 w 401788"/>
                  <a:gd name="connsiteY5" fmla="*/ 57552 h 409268"/>
                  <a:gd name="connsiteX6" fmla="*/ 181005 w 401788"/>
                  <a:gd name="connsiteY6" fmla="*/ 7981 h 409268"/>
                  <a:gd name="connsiteX7" fmla="*/ 230575 w 401788"/>
                  <a:gd name="connsiteY7" fmla="*/ 12955 h 409268"/>
                  <a:gd name="connsiteX8" fmla="*/ 393695 w 401788"/>
                  <a:gd name="connsiteY8" fmla="*/ 212953 h 409268"/>
                  <a:gd name="connsiteX9" fmla="*/ 388549 w 401788"/>
                  <a:gd name="connsiteY9" fmla="*/ 263210 h 409268"/>
                  <a:gd name="connsiteX10" fmla="*/ 386834 w 401788"/>
                  <a:gd name="connsiteY10" fmla="*/ 264582 h 409268"/>
                  <a:gd name="connsiteX11" fmla="*/ 344982 w 401788"/>
                  <a:gd name="connsiteY11" fmla="*/ 271958 h 409268"/>
                  <a:gd name="connsiteX12" fmla="*/ 115997 w 401788"/>
                  <a:gd name="connsiteY12" fmla="*/ 217070 h 409268"/>
                  <a:gd name="connsiteX13" fmla="*/ 225772 w 401788"/>
                  <a:gd name="connsiteY13" fmla="*/ 351717 h 409268"/>
                  <a:gd name="connsiteX14" fmla="*/ 220798 w 401788"/>
                  <a:gd name="connsiteY14" fmla="*/ 401287 h 409268"/>
                  <a:gd name="connsiteX15" fmla="*/ 171228 w 401788"/>
                  <a:gd name="connsiteY15" fmla="*/ 396313 h 409268"/>
                  <a:gd name="connsiteX16" fmla="*/ 8108 w 401788"/>
                  <a:gd name="connsiteY16" fmla="*/ 196315 h 4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1788" h="409268">
                    <a:moveTo>
                      <a:pt x="8108" y="196315"/>
                    </a:moveTo>
                    <a:cubicBezTo>
                      <a:pt x="-4414" y="180878"/>
                      <a:pt x="-2184" y="158751"/>
                      <a:pt x="13082" y="146059"/>
                    </a:cubicBezTo>
                    <a:lnTo>
                      <a:pt x="18914" y="141427"/>
                    </a:lnTo>
                    <a:cubicBezTo>
                      <a:pt x="32293" y="130621"/>
                      <a:pt x="45500" y="130621"/>
                      <a:pt x="60937" y="134223"/>
                    </a:cubicBezTo>
                    <a:lnTo>
                      <a:pt x="281690" y="187224"/>
                    </a:lnTo>
                    <a:lnTo>
                      <a:pt x="176030" y="57552"/>
                    </a:lnTo>
                    <a:cubicBezTo>
                      <a:pt x="163681" y="42458"/>
                      <a:pt x="165910" y="20331"/>
                      <a:pt x="181005" y="7981"/>
                    </a:cubicBezTo>
                    <a:cubicBezTo>
                      <a:pt x="196099" y="-4369"/>
                      <a:pt x="218225" y="-2139"/>
                      <a:pt x="230575" y="12955"/>
                    </a:cubicBezTo>
                    <a:lnTo>
                      <a:pt x="393695" y="212953"/>
                    </a:lnTo>
                    <a:cubicBezTo>
                      <a:pt x="406216" y="228390"/>
                      <a:pt x="403987" y="250517"/>
                      <a:pt x="388549" y="263210"/>
                    </a:cubicBezTo>
                    <a:lnTo>
                      <a:pt x="386834" y="264582"/>
                    </a:lnTo>
                    <a:cubicBezTo>
                      <a:pt x="373627" y="275560"/>
                      <a:pt x="360419" y="275388"/>
                      <a:pt x="344982" y="271958"/>
                    </a:cubicBezTo>
                    <a:lnTo>
                      <a:pt x="115997" y="217070"/>
                    </a:lnTo>
                    <a:lnTo>
                      <a:pt x="225772" y="351717"/>
                    </a:lnTo>
                    <a:cubicBezTo>
                      <a:pt x="237951" y="366811"/>
                      <a:pt x="235893" y="388938"/>
                      <a:pt x="220798" y="401287"/>
                    </a:cubicBezTo>
                    <a:cubicBezTo>
                      <a:pt x="205704" y="413637"/>
                      <a:pt x="183577" y="411407"/>
                      <a:pt x="171228" y="396313"/>
                    </a:cubicBezTo>
                    <a:lnTo>
                      <a:pt x="8108" y="196315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2" name="Frihandsfigur 21">
                <a:extLst>
                  <a:ext uri="{FF2B5EF4-FFF2-40B4-BE49-F238E27FC236}">
                    <a16:creationId xmlns:a16="http://schemas.microsoft.com/office/drawing/2014/main" id="{F7B86688-9F38-31CC-7580-0EE18180A660}"/>
                  </a:ext>
                </a:extLst>
              </p:cNvPr>
              <p:cNvSpPr/>
              <p:nvPr/>
            </p:nvSpPr>
            <p:spPr>
              <a:xfrm>
                <a:off x="4364183" y="727454"/>
                <a:ext cx="347267" cy="377740"/>
              </a:xfrm>
              <a:custGeom>
                <a:avLst/>
                <a:gdLst>
                  <a:gd name="connsiteX0" fmla="*/ 121697 w 347267"/>
                  <a:gd name="connsiteY0" fmla="*/ 358672 h 377740"/>
                  <a:gd name="connsiteX1" fmla="*/ 4203 w 347267"/>
                  <a:gd name="connsiteY1" fmla="*/ 135175 h 377740"/>
                  <a:gd name="connsiteX2" fmla="*/ 19126 w 347267"/>
                  <a:gd name="connsiteY2" fmla="*/ 87148 h 377740"/>
                  <a:gd name="connsiteX3" fmla="*/ 177957 w 347267"/>
                  <a:gd name="connsiteY3" fmla="*/ 3616 h 377740"/>
                  <a:gd name="connsiteX4" fmla="*/ 221010 w 347267"/>
                  <a:gd name="connsiteY4" fmla="*/ 16995 h 377740"/>
                  <a:gd name="connsiteX5" fmla="*/ 207288 w 347267"/>
                  <a:gd name="connsiteY5" fmla="*/ 59705 h 377740"/>
                  <a:gd name="connsiteX6" fmla="*/ 79502 w 347267"/>
                  <a:gd name="connsiteY6" fmla="*/ 126771 h 377740"/>
                  <a:gd name="connsiteX7" fmla="*/ 110033 w 347267"/>
                  <a:gd name="connsiteY7" fmla="*/ 184918 h 377740"/>
                  <a:gd name="connsiteX8" fmla="*/ 219295 w 347267"/>
                  <a:gd name="connsiteY8" fmla="*/ 127457 h 377740"/>
                  <a:gd name="connsiteX9" fmla="*/ 262347 w 347267"/>
                  <a:gd name="connsiteY9" fmla="*/ 140836 h 377740"/>
                  <a:gd name="connsiteX10" fmla="*/ 248625 w 347267"/>
                  <a:gd name="connsiteY10" fmla="*/ 183545 h 377740"/>
                  <a:gd name="connsiteX11" fmla="*/ 139364 w 347267"/>
                  <a:gd name="connsiteY11" fmla="*/ 241006 h 377740"/>
                  <a:gd name="connsiteX12" fmla="*/ 170925 w 347267"/>
                  <a:gd name="connsiteY12" fmla="*/ 301211 h 377740"/>
                  <a:gd name="connsiteX13" fmla="*/ 300597 w 347267"/>
                  <a:gd name="connsiteY13" fmla="*/ 232944 h 377740"/>
                  <a:gd name="connsiteX14" fmla="*/ 343650 w 347267"/>
                  <a:gd name="connsiteY14" fmla="*/ 246323 h 377740"/>
                  <a:gd name="connsiteX15" fmla="*/ 329928 w 347267"/>
                  <a:gd name="connsiteY15" fmla="*/ 288862 h 377740"/>
                  <a:gd name="connsiteX16" fmla="*/ 169038 w 347267"/>
                  <a:gd name="connsiteY16" fmla="*/ 373423 h 377740"/>
                  <a:gd name="connsiteX17" fmla="*/ 121697 w 347267"/>
                  <a:gd name="connsiteY17" fmla="*/ 358672 h 377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7267" h="377740">
                    <a:moveTo>
                      <a:pt x="121697" y="358672"/>
                    </a:moveTo>
                    <a:lnTo>
                      <a:pt x="4203" y="135175"/>
                    </a:lnTo>
                    <a:cubicBezTo>
                      <a:pt x="-5059" y="117680"/>
                      <a:pt x="1458" y="96411"/>
                      <a:pt x="19126" y="87148"/>
                    </a:cubicBezTo>
                    <a:lnTo>
                      <a:pt x="177957" y="3616"/>
                    </a:lnTo>
                    <a:cubicBezTo>
                      <a:pt x="193566" y="-4446"/>
                      <a:pt x="212948" y="1386"/>
                      <a:pt x="221010" y="16995"/>
                    </a:cubicBezTo>
                    <a:cubicBezTo>
                      <a:pt x="229072" y="32432"/>
                      <a:pt x="222897" y="51471"/>
                      <a:pt x="207288" y="59705"/>
                    </a:cubicBezTo>
                    <a:lnTo>
                      <a:pt x="79502" y="126771"/>
                    </a:lnTo>
                    <a:lnTo>
                      <a:pt x="110033" y="184918"/>
                    </a:lnTo>
                    <a:lnTo>
                      <a:pt x="219295" y="127457"/>
                    </a:lnTo>
                    <a:cubicBezTo>
                      <a:pt x="234903" y="119224"/>
                      <a:pt x="254114" y="125227"/>
                      <a:pt x="262347" y="140836"/>
                    </a:cubicBezTo>
                    <a:cubicBezTo>
                      <a:pt x="270581" y="156444"/>
                      <a:pt x="264234" y="175312"/>
                      <a:pt x="248625" y="183545"/>
                    </a:cubicBezTo>
                    <a:lnTo>
                      <a:pt x="139364" y="241006"/>
                    </a:lnTo>
                    <a:lnTo>
                      <a:pt x="170925" y="301211"/>
                    </a:lnTo>
                    <a:lnTo>
                      <a:pt x="300597" y="232944"/>
                    </a:lnTo>
                    <a:cubicBezTo>
                      <a:pt x="316206" y="224883"/>
                      <a:pt x="335589" y="230715"/>
                      <a:pt x="343650" y="246323"/>
                    </a:cubicBezTo>
                    <a:cubicBezTo>
                      <a:pt x="351883" y="261761"/>
                      <a:pt x="345537" y="280800"/>
                      <a:pt x="329928" y="288862"/>
                    </a:cubicBezTo>
                    <a:lnTo>
                      <a:pt x="169038" y="373423"/>
                    </a:lnTo>
                    <a:cubicBezTo>
                      <a:pt x="152229" y="382857"/>
                      <a:pt x="130959" y="376339"/>
                      <a:pt x="121697" y="358672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3" name="Frihandsfigur 22">
                <a:extLst>
                  <a:ext uri="{FF2B5EF4-FFF2-40B4-BE49-F238E27FC236}">
                    <a16:creationId xmlns:a16="http://schemas.microsoft.com/office/drawing/2014/main" id="{EEC42C3E-DE44-F896-DB05-B4CF1A067D0A}"/>
                  </a:ext>
                </a:extLst>
              </p:cNvPr>
              <p:cNvSpPr/>
              <p:nvPr/>
            </p:nvSpPr>
            <p:spPr>
              <a:xfrm>
                <a:off x="4791733" y="580319"/>
                <a:ext cx="332313" cy="353982"/>
              </a:xfrm>
              <a:custGeom>
                <a:avLst/>
                <a:gdLst>
                  <a:gd name="connsiteX0" fmla="*/ 1519 w 332313"/>
                  <a:gd name="connsiteY0" fmla="*/ 84028 h 353982"/>
                  <a:gd name="connsiteX1" fmla="*/ 25532 w 332313"/>
                  <a:gd name="connsiteY1" fmla="*/ 39775 h 353982"/>
                  <a:gd name="connsiteX2" fmla="*/ 133421 w 332313"/>
                  <a:gd name="connsiteY2" fmla="*/ 7699 h 353982"/>
                  <a:gd name="connsiteX3" fmla="*/ 233249 w 332313"/>
                  <a:gd name="connsiteY3" fmla="*/ 12159 h 353982"/>
                  <a:gd name="connsiteX4" fmla="*/ 280933 w 332313"/>
                  <a:gd name="connsiteY4" fmla="*/ 75109 h 353982"/>
                  <a:gd name="connsiteX5" fmla="*/ 281276 w 332313"/>
                  <a:gd name="connsiteY5" fmla="*/ 75966 h 353982"/>
                  <a:gd name="connsiteX6" fmla="*/ 247314 w 332313"/>
                  <a:gd name="connsiteY6" fmla="*/ 188830 h 353982"/>
                  <a:gd name="connsiteX7" fmla="*/ 311979 w 332313"/>
                  <a:gd name="connsiteY7" fmla="*/ 232397 h 353982"/>
                  <a:gd name="connsiteX8" fmla="*/ 330846 w 332313"/>
                  <a:gd name="connsiteY8" fmla="*/ 255210 h 353982"/>
                  <a:gd name="connsiteX9" fmla="*/ 307862 w 332313"/>
                  <a:gd name="connsiteY9" fmla="*/ 296376 h 353982"/>
                  <a:gd name="connsiteX10" fmla="*/ 268926 w 332313"/>
                  <a:gd name="connsiteY10" fmla="*/ 288657 h 353982"/>
                  <a:gd name="connsiteX11" fmla="*/ 177332 w 332313"/>
                  <a:gd name="connsiteY11" fmla="*/ 224164 h 353982"/>
                  <a:gd name="connsiteX12" fmla="*/ 122787 w 332313"/>
                  <a:gd name="connsiteY12" fmla="*/ 240458 h 353982"/>
                  <a:gd name="connsiteX13" fmla="*/ 142855 w 332313"/>
                  <a:gd name="connsiteY13" fmla="*/ 308211 h 353982"/>
                  <a:gd name="connsiteX14" fmla="*/ 119013 w 332313"/>
                  <a:gd name="connsiteY14" fmla="*/ 352464 h 353982"/>
                  <a:gd name="connsiteX15" fmla="*/ 74760 w 332313"/>
                  <a:gd name="connsiteY15" fmla="*/ 328451 h 353982"/>
                  <a:gd name="connsiteX16" fmla="*/ 1519 w 332313"/>
                  <a:gd name="connsiteY16" fmla="*/ 84028 h 353982"/>
                  <a:gd name="connsiteX17" fmla="*/ 173730 w 332313"/>
                  <a:gd name="connsiteY17" fmla="*/ 159670 h 353982"/>
                  <a:gd name="connsiteX18" fmla="*/ 213009 w 332313"/>
                  <a:gd name="connsiteY18" fmla="*/ 100151 h 353982"/>
                  <a:gd name="connsiteX19" fmla="*/ 212666 w 332313"/>
                  <a:gd name="connsiteY19" fmla="*/ 99294 h 353982"/>
                  <a:gd name="connsiteX20" fmla="*/ 145771 w 332313"/>
                  <a:gd name="connsiteY20" fmla="*/ 70992 h 353982"/>
                  <a:gd name="connsiteX21" fmla="*/ 77847 w 332313"/>
                  <a:gd name="connsiteY21" fmla="*/ 91232 h 353982"/>
                  <a:gd name="connsiteX22" fmla="*/ 104434 w 332313"/>
                  <a:gd name="connsiteY22" fmla="*/ 180253 h 353982"/>
                  <a:gd name="connsiteX23" fmla="*/ 173730 w 332313"/>
                  <a:gd name="connsiteY23" fmla="*/ 159670 h 35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2313" h="353982">
                    <a:moveTo>
                      <a:pt x="1519" y="84028"/>
                    </a:moveTo>
                    <a:cubicBezTo>
                      <a:pt x="-4141" y="64989"/>
                      <a:pt x="6493" y="45435"/>
                      <a:pt x="25532" y="39775"/>
                    </a:cubicBezTo>
                    <a:lnTo>
                      <a:pt x="133421" y="7699"/>
                    </a:lnTo>
                    <a:cubicBezTo>
                      <a:pt x="172872" y="-4136"/>
                      <a:pt x="206662" y="-2077"/>
                      <a:pt x="233249" y="12159"/>
                    </a:cubicBezTo>
                    <a:cubicBezTo>
                      <a:pt x="255718" y="24337"/>
                      <a:pt x="272185" y="45949"/>
                      <a:pt x="280933" y="75109"/>
                    </a:cubicBezTo>
                    <a:lnTo>
                      <a:pt x="281276" y="75966"/>
                    </a:lnTo>
                    <a:cubicBezTo>
                      <a:pt x="295684" y="124851"/>
                      <a:pt x="280418" y="162072"/>
                      <a:pt x="247314" y="188830"/>
                    </a:cubicBezTo>
                    <a:lnTo>
                      <a:pt x="311979" y="232397"/>
                    </a:lnTo>
                    <a:cubicBezTo>
                      <a:pt x="321241" y="238915"/>
                      <a:pt x="327759" y="244575"/>
                      <a:pt x="330846" y="255210"/>
                    </a:cubicBezTo>
                    <a:cubicBezTo>
                      <a:pt x="336678" y="274249"/>
                      <a:pt x="324328" y="291573"/>
                      <a:pt x="307862" y="296376"/>
                    </a:cubicBezTo>
                    <a:cubicBezTo>
                      <a:pt x="292425" y="301007"/>
                      <a:pt x="279903" y="296547"/>
                      <a:pt x="268926" y="288657"/>
                    </a:cubicBezTo>
                    <a:lnTo>
                      <a:pt x="177332" y="224164"/>
                    </a:lnTo>
                    <a:lnTo>
                      <a:pt x="122787" y="240458"/>
                    </a:lnTo>
                    <a:lnTo>
                      <a:pt x="142855" y="308211"/>
                    </a:lnTo>
                    <a:cubicBezTo>
                      <a:pt x="148515" y="327250"/>
                      <a:pt x="137881" y="346804"/>
                      <a:pt x="119013" y="352464"/>
                    </a:cubicBezTo>
                    <a:cubicBezTo>
                      <a:pt x="99974" y="358124"/>
                      <a:pt x="80249" y="347490"/>
                      <a:pt x="74760" y="328451"/>
                    </a:cubicBezTo>
                    <a:lnTo>
                      <a:pt x="1519" y="84028"/>
                    </a:lnTo>
                    <a:close/>
                    <a:moveTo>
                      <a:pt x="173730" y="159670"/>
                    </a:moveTo>
                    <a:cubicBezTo>
                      <a:pt x="206834" y="149722"/>
                      <a:pt x="220727" y="126395"/>
                      <a:pt x="213009" y="100151"/>
                    </a:cubicBezTo>
                    <a:lnTo>
                      <a:pt x="212666" y="99294"/>
                    </a:lnTo>
                    <a:cubicBezTo>
                      <a:pt x="203918" y="69963"/>
                      <a:pt x="179047" y="61044"/>
                      <a:pt x="145771" y="70992"/>
                    </a:cubicBezTo>
                    <a:lnTo>
                      <a:pt x="77847" y="91232"/>
                    </a:lnTo>
                    <a:lnTo>
                      <a:pt x="104434" y="180253"/>
                    </a:lnTo>
                    <a:lnTo>
                      <a:pt x="173730" y="159670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4" name="Frihandsfigur 23">
                <a:extLst>
                  <a:ext uri="{FF2B5EF4-FFF2-40B4-BE49-F238E27FC236}">
                    <a16:creationId xmlns:a16="http://schemas.microsoft.com/office/drawing/2014/main" id="{9308AA56-8517-54E7-829D-9048187DF32A}"/>
                  </a:ext>
                </a:extLst>
              </p:cNvPr>
              <p:cNvSpPr/>
              <p:nvPr/>
            </p:nvSpPr>
            <p:spPr>
              <a:xfrm>
                <a:off x="5276561" y="491970"/>
                <a:ext cx="319744" cy="341963"/>
              </a:xfrm>
              <a:custGeom>
                <a:avLst/>
                <a:gdLst>
                  <a:gd name="connsiteX0" fmla="*/ 3136 w 319744"/>
                  <a:gd name="connsiteY0" fmla="*/ 296047 h 341963"/>
                  <a:gd name="connsiteX1" fmla="*/ 93529 w 319744"/>
                  <a:gd name="connsiteY1" fmla="*/ 32242 h 341963"/>
                  <a:gd name="connsiteX2" fmla="*/ 132637 w 319744"/>
                  <a:gd name="connsiteY2" fmla="*/ 510 h 341963"/>
                  <a:gd name="connsiteX3" fmla="*/ 136753 w 319744"/>
                  <a:gd name="connsiteY3" fmla="*/ 167 h 341963"/>
                  <a:gd name="connsiteX4" fmla="*/ 180149 w 319744"/>
                  <a:gd name="connsiteY4" fmla="*/ 24695 h 341963"/>
                  <a:gd name="connsiteX5" fmla="*/ 314624 w 319744"/>
                  <a:gd name="connsiteY5" fmla="*/ 268946 h 341963"/>
                  <a:gd name="connsiteX6" fmla="*/ 319599 w 319744"/>
                  <a:gd name="connsiteY6" fmla="*/ 282839 h 341963"/>
                  <a:gd name="connsiteX7" fmla="*/ 288896 w 319744"/>
                  <a:gd name="connsiteY7" fmla="*/ 319889 h 341963"/>
                  <a:gd name="connsiteX8" fmla="*/ 252704 w 319744"/>
                  <a:gd name="connsiteY8" fmla="*/ 298448 h 341963"/>
                  <a:gd name="connsiteX9" fmla="*/ 226632 w 319744"/>
                  <a:gd name="connsiteY9" fmla="*/ 249564 h 341963"/>
                  <a:gd name="connsiteX10" fmla="*/ 84610 w 319744"/>
                  <a:gd name="connsiteY10" fmla="*/ 261913 h 341963"/>
                  <a:gd name="connsiteX11" fmla="*/ 66600 w 319744"/>
                  <a:gd name="connsiteY11" fmla="*/ 316801 h 341963"/>
                  <a:gd name="connsiteX12" fmla="*/ 35725 w 319744"/>
                  <a:gd name="connsiteY12" fmla="*/ 341844 h 341963"/>
                  <a:gd name="connsiteX13" fmla="*/ 48 w 319744"/>
                  <a:gd name="connsiteY13" fmla="*/ 311484 h 341963"/>
                  <a:gd name="connsiteX14" fmla="*/ 3136 w 319744"/>
                  <a:gd name="connsiteY14" fmla="*/ 296047 h 341963"/>
                  <a:gd name="connsiteX15" fmla="*/ 194900 w 319744"/>
                  <a:gd name="connsiteY15" fmla="*/ 189187 h 341963"/>
                  <a:gd name="connsiteX16" fmla="*/ 141041 w 319744"/>
                  <a:gd name="connsiteY16" fmla="*/ 86615 h 341963"/>
                  <a:gd name="connsiteX17" fmla="*/ 105536 w 319744"/>
                  <a:gd name="connsiteY17" fmla="*/ 197077 h 341963"/>
                  <a:gd name="connsiteX18" fmla="*/ 194900 w 319744"/>
                  <a:gd name="connsiteY18" fmla="*/ 189187 h 34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744" h="341963">
                    <a:moveTo>
                      <a:pt x="3136" y="296047"/>
                    </a:moveTo>
                    <a:lnTo>
                      <a:pt x="93529" y="32242"/>
                    </a:lnTo>
                    <a:cubicBezTo>
                      <a:pt x="99875" y="14060"/>
                      <a:pt x="113254" y="2225"/>
                      <a:pt x="132637" y="510"/>
                    </a:cubicBezTo>
                    <a:lnTo>
                      <a:pt x="136753" y="167"/>
                    </a:lnTo>
                    <a:cubicBezTo>
                      <a:pt x="156136" y="-1377"/>
                      <a:pt x="170887" y="7885"/>
                      <a:pt x="180149" y="24695"/>
                    </a:cubicBezTo>
                    <a:lnTo>
                      <a:pt x="314624" y="268946"/>
                    </a:lnTo>
                    <a:cubicBezTo>
                      <a:pt x="317540" y="273749"/>
                      <a:pt x="319084" y="278208"/>
                      <a:pt x="319599" y="282839"/>
                    </a:cubicBezTo>
                    <a:cubicBezTo>
                      <a:pt x="321314" y="301707"/>
                      <a:pt x="307763" y="318345"/>
                      <a:pt x="288896" y="319889"/>
                    </a:cubicBezTo>
                    <a:cubicBezTo>
                      <a:pt x="272258" y="321261"/>
                      <a:pt x="260423" y="312685"/>
                      <a:pt x="252704" y="298448"/>
                    </a:cubicBezTo>
                    <a:lnTo>
                      <a:pt x="226632" y="249564"/>
                    </a:lnTo>
                    <a:lnTo>
                      <a:pt x="84610" y="261913"/>
                    </a:lnTo>
                    <a:lnTo>
                      <a:pt x="66600" y="316801"/>
                    </a:lnTo>
                    <a:cubicBezTo>
                      <a:pt x="61797" y="331209"/>
                      <a:pt x="50476" y="340472"/>
                      <a:pt x="35725" y="341844"/>
                    </a:cubicBezTo>
                    <a:cubicBezTo>
                      <a:pt x="17200" y="343388"/>
                      <a:pt x="1592" y="329837"/>
                      <a:pt x="48" y="311484"/>
                    </a:cubicBezTo>
                    <a:cubicBezTo>
                      <a:pt x="-295" y="306510"/>
                      <a:pt x="1249" y="301193"/>
                      <a:pt x="3136" y="296047"/>
                    </a:cubicBezTo>
                    <a:close/>
                    <a:moveTo>
                      <a:pt x="194900" y="189187"/>
                    </a:moveTo>
                    <a:lnTo>
                      <a:pt x="141041" y="86615"/>
                    </a:lnTo>
                    <a:lnTo>
                      <a:pt x="105536" y="197077"/>
                    </a:lnTo>
                    <a:lnTo>
                      <a:pt x="194900" y="189187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5" name="Frihandsfigur 24">
                <a:extLst>
                  <a:ext uri="{FF2B5EF4-FFF2-40B4-BE49-F238E27FC236}">
                    <a16:creationId xmlns:a16="http://schemas.microsoft.com/office/drawing/2014/main" id="{BB1F204C-CE76-5E5C-B1E3-377B5F46E6A3}"/>
                  </a:ext>
                </a:extLst>
              </p:cNvPr>
              <p:cNvSpPr/>
              <p:nvPr/>
            </p:nvSpPr>
            <p:spPr>
              <a:xfrm>
                <a:off x="5729457" y="489098"/>
                <a:ext cx="273193" cy="335623"/>
              </a:xfrm>
              <a:custGeom>
                <a:avLst/>
                <a:gdLst>
                  <a:gd name="connsiteX0" fmla="*/ 98089 w 273193"/>
                  <a:gd name="connsiteY0" fmla="*/ 72163 h 335623"/>
                  <a:gd name="connsiteX1" fmla="*/ 29822 w 273193"/>
                  <a:gd name="connsiteY1" fmla="*/ 65645 h 335623"/>
                  <a:gd name="connsiteX2" fmla="*/ 148 w 273193"/>
                  <a:gd name="connsiteY2" fmla="*/ 29796 h 335623"/>
                  <a:gd name="connsiteX3" fmla="*/ 35997 w 273193"/>
                  <a:gd name="connsiteY3" fmla="*/ 123 h 335623"/>
                  <a:gd name="connsiteX4" fmla="*/ 243542 w 273193"/>
                  <a:gd name="connsiteY4" fmla="*/ 19848 h 335623"/>
                  <a:gd name="connsiteX5" fmla="*/ 273044 w 273193"/>
                  <a:gd name="connsiteY5" fmla="*/ 55697 h 335623"/>
                  <a:gd name="connsiteX6" fmla="*/ 237195 w 273193"/>
                  <a:gd name="connsiteY6" fmla="*/ 85370 h 335623"/>
                  <a:gd name="connsiteX7" fmla="*/ 168928 w 273193"/>
                  <a:gd name="connsiteY7" fmla="*/ 78853 h 335623"/>
                  <a:gd name="connsiteX8" fmla="*/ 147488 w 273193"/>
                  <a:gd name="connsiteY8" fmla="*/ 303378 h 335623"/>
                  <a:gd name="connsiteX9" fmla="*/ 108723 w 273193"/>
                  <a:gd name="connsiteY9" fmla="*/ 335453 h 335623"/>
                  <a:gd name="connsiteX10" fmla="*/ 76648 w 273193"/>
                  <a:gd name="connsiteY10" fmla="*/ 296517 h 335623"/>
                  <a:gd name="connsiteX11" fmla="*/ 98089 w 273193"/>
                  <a:gd name="connsiteY11" fmla="*/ 72163 h 33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3193" h="335623">
                    <a:moveTo>
                      <a:pt x="98089" y="72163"/>
                    </a:moveTo>
                    <a:lnTo>
                      <a:pt x="29822" y="65645"/>
                    </a:lnTo>
                    <a:cubicBezTo>
                      <a:pt x="11812" y="63930"/>
                      <a:pt x="-1567" y="47806"/>
                      <a:pt x="148" y="29796"/>
                    </a:cubicBezTo>
                    <a:cubicBezTo>
                      <a:pt x="1863" y="11786"/>
                      <a:pt x="17987" y="-1421"/>
                      <a:pt x="35997" y="123"/>
                    </a:cubicBezTo>
                    <a:lnTo>
                      <a:pt x="243542" y="19848"/>
                    </a:lnTo>
                    <a:cubicBezTo>
                      <a:pt x="261552" y="21563"/>
                      <a:pt x="274759" y="37687"/>
                      <a:pt x="273044" y="55697"/>
                    </a:cubicBezTo>
                    <a:cubicBezTo>
                      <a:pt x="271329" y="73707"/>
                      <a:pt x="255205" y="86914"/>
                      <a:pt x="237195" y="85370"/>
                    </a:cubicBezTo>
                    <a:lnTo>
                      <a:pt x="168928" y="78853"/>
                    </a:lnTo>
                    <a:lnTo>
                      <a:pt x="147488" y="303378"/>
                    </a:lnTo>
                    <a:cubicBezTo>
                      <a:pt x="145601" y="323275"/>
                      <a:pt x="128449" y="337340"/>
                      <a:pt x="108723" y="335453"/>
                    </a:cubicBezTo>
                    <a:cubicBezTo>
                      <a:pt x="88998" y="333567"/>
                      <a:pt x="74761" y="316414"/>
                      <a:pt x="76648" y="296517"/>
                    </a:cubicBezTo>
                    <a:lnTo>
                      <a:pt x="98089" y="72163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6" name="Frihandsfigur 25">
                <a:extLst>
                  <a:ext uri="{FF2B5EF4-FFF2-40B4-BE49-F238E27FC236}">
                    <a16:creationId xmlns:a16="http://schemas.microsoft.com/office/drawing/2014/main" id="{242380CE-0669-CBE1-1D3E-365F30817445}"/>
                  </a:ext>
                </a:extLst>
              </p:cNvPr>
              <p:cNvSpPr/>
              <p:nvPr/>
            </p:nvSpPr>
            <p:spPr>
              <a:xfrm>
                <a:off x="6142737" y="560674"/>
                <a:ext cx="134276" cy="321924"/>
              </a:xfrm>
              <a:custGeom>
                <a:avLst/>
                <a:gdLst>
                  <a:gd name="connsiteX0" fmla="*/ 64051 w 134276"/>
                  <a:gd name="connsiteY0" fmla="*/ 27001 h 321924"/>
                  <a:gd name="connsiteX1" fmla="*/ 107275 w 134276"/>
                  <a:gd name="connsiteY1" fmla="*/ 1101 h 321924"/>
                  <a:gd name="connsiteX2" fmla="*/ 133175 w 134276"/>
                  <a:gd name="connsiteY2" fmla="*/ 44325 h 321924"/>
                  <a:gd name="connsiteX3" fmla="*/ 70226 w 134276"/>
                  <a:gd name="connsiteY3" fmla="*/ 294923 h 321924"/>
                  <a:gd name="connsiteX4" fmla="*/ 27001 w 134276"/>
                  <a:gd name="connsiteY4" fmla="*/ 320823 h 321924"/>
                  <a:gd name="connsiteX5" fmla="*/ 1101 w 134276"/>
                  <a:gd name="connsiteY5" fmla="*/ 277599 h 321924"/>
                  <a:gd name="connsiteX6" fmla="*/ 64051 w 134276"/>
                  <a:gd name="connsiteY6" fmla="*/ 27001 h 32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276" h="321924">
                    <a:moveTo>
                      <a:pt x="64051" y="27001"/>
                    </a:moveTo>
                    <a:cubicBezTo>
                      <a:pt x="69025" y="7619"/>
                      <a:pt x="88064" y="-3701"/>
                      <a:pt x="107275" y="1101"/>
                    </a:cubicBezTo>
                    <a:cubicBezTo>
                      <a:pt x="126657" y="5904"/>
                      <a:pt x="137978" y="25115"/>
                      <a:pt x="133175" y="44325"/>
                    </a:cubicBezTo>
                    <a:lnTo>
                      <a:pt x="70226" y="294923"/>
                    </a:lnTo>
                    <a:cubicBezTo>
                      <a:pt x="65251" y="314305"/>
                      <a:pt x="46212" y="325626"/>
                      <a:pt x="27001" y="320823"/>
                    </a:cubicBezTo>
                    <a:cubicBezTo>
                      <a:pt x="7619" y="315849"/>
                      <a:pt x="-3702" y="296981"/>
                      <a:pt x="1101" y="277599"/>
                    </a:cubicBezTo>
                    <a:lnTo>
                      <a:pt x="64051" y="27001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7" name="Frihandsfigur 26">
                <a:extLst>
                  <a:ext uri="{FF2B5EF4-FFF2-40B4-BE49-F238E27FC236}">
                    <a16:creationId xmlns:a16="http://schemas.microsoft.com/office/drawing/2014/main" id="{C30BCF46-13C7-F143-EEB0-7771662887EF}"/>
                  </a:ext>
                </a:extLst>
              </p:cNvPr>
              <p:cNvSpPr/>
              <p:nvPr/>
            </p:nvSpPr>
            <p:spPr>
              <a:xfrm>
                <a:off x="6423773" y="685701"/>
                <a:ext cx="345171" cy="338314"/>
              </a:xfrm>
              <a:custGeom>
                <a:avLst/>
                <a:gdLst>
                  <a:gd name="connsiteX0" fmla="*/ 14745 w 345171"/>
                  <a:gd name="connsiteY0" fmla="*/ 99914 h 338314"/>
                  <a:gd name="connsiteX1" fmla="*/ 15259 w 345171"/>
                  <a:gd name="connsiteY1" fmla="*/ 99056 h 338314"/>
                  <a:gd name="connsiteX2" fmla="*/ 241329 w 345171"/>
                  <a:gd name="connsiteY2" fmla="*/ 16210 h 338314"/>
                  <a:gd name="connsiteX3" fmla="*/ 330350 w 345171"/>
                  <a:gd name="connsiteY3" fmla="*/ 238334 h 338314"/>
                  <a:gd name="connsiteX4" fmla="*/ 330007 w 345171"/>
                  <a:gd name="connsiteY4" fmla="*/ 239192 h 338314"/>
                  <a:gd name="connsiteX5" fmla="*/ 103937 w 345171"/>
                  <a:gd name="connsiteY5" fmla="*/ 322210 h 338314"/>
                  <a:gd name="connsiteX6" fmla="*/ 14745 w 345171"/>
                  <a:gd name="connsiteY6" fmla="*/ 99914 h 338314"/>
                  <a:gd name="connsiteX7" fmla="*/ 261397 w 345171"/>
                  <a:gd name="connsiteY7" fmla="*/ 209689 h 338314"/>
                  <a:gd name="connsiteX8" fmla="*/ 261740 w 345171"/>
                  <a:gd name="connsiteY8" fmla="*/ 208832 h 338314"/>
                  <a:gd name="connsiteX9" fmla="*/ 213542 w 345171"/>
                  <a:gd name="connsiteY9" fmla="*/ 75729 h 338314"/>
                  <a:gd name="connsiteX10" fmla="*/ 83526 w 345171"/>
                  <a:gd name="connsiteY10" fmla="*/ 128387 h 338314"/>
                  <a:gd name="connsiteX11" fmla="*/ 83183 w 345171"/>
                  <a:gd name="connsiteY11" fmla="*/ 129244 h 338314"/>
                  <a:gd name="connsiteX12" fmla="*/ 131381 w 345171"/>
                  <a:gd name="connsiteY12" fmla="*/ 262348 h 338314"/>
                  <a:gd name="connsiteX13" fmla="*/ 261397 w 345171"/>
                  <a:gd name="connsiteY13" fmla="*/ 209689 h 33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171" h="338314">
                    <a:moveTo>
                      <a:pt x="14745" y="99914"/>
                    </a:moveTo>
                    <a:lnTo>
                      <a:pt x="15259" y="99056"/>
                    </a:lnTo>
                    <a:cubicBezTo>
                      <a:pt x="52652" y="14837"/>
                      <a:pt x="149735" y="-24613"/>
                      <a:pt x="241329" y="16210"/>
                    </a:cubicBezTo>
                    <a:cubicBezTo>
                      <a:pt x="332580" y="56861"/>
                      <a:pt x="367914" y="154287"/>
                      <a:pt x="330350" y="238334"/>
                    </a:cubicBezTo>
                    <a:lnTo>
                      <a:pt x="330007" y="239192"/>
                    </a:lnTo>
                    <a:cubicBezTo>
                      <a:pt x="292443" y="323410"/>
                      <a:pt x="195360" y="362861"/>
                      <a:pt x="103937" y="322210"/>
                    </a:cubicBezTo>
                    <a:cubicBezTo>
                      <a:pt x="12515" y="281387"/>
                      <a:pt x="-22648" y="183961"/>
                      <a:pt x="14745" y="99914"/>
                    </a:cubicBezTo>
                    <a:close/>
                    <a:moveTo>
                      <a:pt x="261397" y="209689"/>
                    </a:moveTo>
                    <a:lnTo>
                      <a:pt x="261740" y="208832"/>
                    </a:lnTo>
                    <a:cubicBezTo>
                      <a:pt x="284381" y="158060"/>
                      <a:pt x="266028" y="99227"/>
                      <a:pt x="213542" y="75729"/>
                    </a:cubicBezTo>
                    <a:cubicBezTo>
                      <a:pt x="161055" y="52401"/>
                      <a:pt x="106339" y="77615"/>
                      <a:pt x="83526" y="128387"/>
                    </a:cubicBezTo>
                    <a:lnTo>
                      <a:pt x="83183" y="129244"/>
                    </a:lnTo>
                    <a:cubicBezTo>
                      <a:pt x="60542" y="180016"/>
                      <a:pt x="78895" y="238849"/>
                      <a:pt x="131381" y="262348"/>
                    </a:cubicBezTo>
                    <a:cubicBezTo>
                      <a:pt x="184040" y="285675"/>
                      <a:pt x="238927" y="260461"/>
                      <a:pt x="261397" y="209689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8" name="Frihandsfigur 27">
                <a:extLst>
                  <a:ext uri="{FF2B5EF4-FFF2-40B4-BE49-F238E27FC236}">
                    <a16:creationId xmlns:a16="http://schemas.microsoft.com/office/drawing/2014/main" id="{F6111688-0AA1-BDFB-1369-E2B01AADA273}"/>
                  </a:ext>
                </a:extLst>
              </p:cNvPr>
              <p:cNvSpPr/>
              <p:nvPr/>
            </p:nvSpPr>
            <p:spPr>
              <a:xfrm>
                <a:off x="6842320" y="911446"/>
                <a:ext cx="400039" cy="406820"/>
              </a:xfrm>
              <a:custGeom>
                <a:avLst/>
                <a:gdLst>
                  <a:gd name="connsiteX0" fmla="*/ 160685 w 400039"/>
                  <a:gd name="connsiteY0" fmla="*/ 14648 h 406820"/>
                  <a:gd name="connsiteX1" fmla="*/ 210599 w 400039"/>
                  <a:gd name="connsiteY1" fmla="*/ 7100 h 406820"/>
                  <a:gd name="connsiteX2" fmla="*/ 216602 w 400039"/>
                  <a:gd name="connsiteY2" fmla="*/ 11560 h 406820"/>
                  <a:gd name="connsiteX3" fmla="*/ 233926 w 400039"/>
                  <a:gd name="connsiteY3" fmla="*/ 50325 h 406820"/>
                  <a:gd name="connsiteX4" fmla="*/ 236842 w 400039"/>
                  <a:gd name="connsiteY4" fmla="*/ 277423 h 406820"/>
                  <a:gd name="connsiteX5" fmla="*/ 336498 w 400039"/>
                  <a:gd name="connsiteY5" fmla="*/ 142948 h 406820"/>
                  <a:gd name="connsiteX6" fmla="*/ 385726 w 400039"/>
                  <a:gd name="connsiteY6" fmla="*/ 135573 h 406820"/>
                  <a:gd name="connsiteX7" fmla="*/ 393101 w 400039"/>
                  <a:gd name="connsiteY7" fmla="*/ 184800 h 406820"/>
                  <a:gd name="connsiteX8" fmla="*/ 239415 w 400039"/>
                  <a:gd name="connsiteY8" fmla="*/ 392173 h 406820"/>
                  <a:gd name="connsiteX9" fmla="*/ 189502 w 400039"/>
                  <a:gd name="connsiteY9" fmla="*/ 399720 h 406820"/>
                  <a:gd name="connsiteX10" fmla="*/ 187615 w 400039"/>
                  <a:gd name="connsiteY10" fmla="*/ 398348 h 406820"/>
                  <a:gd name="connsiteX11" fmla="*/ 170290 w 400039"/>
                  <a:gd name="connsiteY11" fmla="*/ 359584 h 406820"/>
                  <a:gd name="connsiteX12" fmla="*/ 167032 w 400039"/>
                  <a:gd name="connsiteY12" fmla="*/ 124252 h 406820"/>
                  <a:gd name="connsiteX13" fmla="*/ 63603 w 400039"/>
                  <a:gd name="connsiteY13" fmla="*/ 263873 h 406820"/>
                  <a:gd name="connsiteX14" fmla="*/ 14203 w 400039"/>
                  <a:gd name="connsiteY14" fmla="*/ 271249 h 406820"/>
                  <a:gd name="connsiteX15" fmla="*/ 6999 w 400039"/>
                  <a:gd name="connsiteY15" fmla="*/ 222021 h 406820"/>
                  <a:gd name="connsiteX16" fmla="*/ 160685 w 400039"/>
                  <a:gd name="connsiteY16" fmla="*/ 14648 h 40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0039" h="406820">
                    <a:moveTo>
                      <a:pt x="160685" y="14648"/>
                    </a:moveTo>
                    <a:cubicBezTo>
                      <a:pt x="172520" y="-1476"/>
                      <a:pt x="194475" y="-4735"/>
                      <a:pt x="210599" y="7100"/>
                    </a:cubicBezTo>
                    <a:lnTo>
                      <a:pt x="216602" y="11560"/>
                    </a:lnTo>
                    <a:cubicBezTo>
                      <a:pt x="230324" y="21852"/>
                      <a:pt x="233583" y="34544"/>
                      <a:pt x="233926" y="50325"/>
                    </a:cubicBezTo>
                    <a:lnTo>
                      <a:pt x="236842" y="277423"/>
                    </a:lnTo>
                    <a:lnTo>
                      <a:pt x="336498" y="142948"/>
                    </a:lnTo>
                    <a:cubicBezTo>
                      <a:pt x="347990" y="127339"/>
                      <a:pt x="370117" y="124080"/>
                      <a:pt x="385726" y="135573"/>
                    </a:cubicBezTo>
                    <a:cubicBezTo>
                      <a:pt x="401334" y="147236"/>
                      <a:pt x="404765" y="169191"/>
                      <a:pt x="393101" y="184800"/>
                    </a:cubicBezTo>
                    <a:lnTo>
                      <a:pt x="239415" y="392173"/>
                    </a:lnTo>
                    <a:cubicBezTo>
                      <a:pt x="227580" y="408297"/>
                      <a:pt x="205453" y="411556"/>
                      <a:pt x="189502" y="399720"/>
                    </a:cubicBezTo>
                    <a:lnTo>
                      <a:pt x="187615" y="398348"/>
                    </a:lnTo>
                    <a:cubicBezTo>
                      <a:pt x="173893" y="388228"/>
                      <a:pt x="170634" y="375364"/>
                      <a:pt x="170290" y="359584"/>
                    </a:cubicBezTo>
                    <a:lnTo>
                      <a:pt x="167032" y="124252"/>
                    </a:lnTo>
                    <a:lnTo>
                      <a:pt x="63603" y="263873"/>
                    </a:lnTo>
                    <a:cubicBezTo>
                      <a:pt x="51938" y="279482"/>
                      <a:pt x="29983" y="282741"/>
                      <a:pt x="14203" y="271249"/>
                    </a:cubicBezTo>
                    <a:cubicBezTo>
                      <a:pt x="-1405" y="259756"/>
                      <a:pt x="-4664" y="237630"/>
                      <a:pt x="6999" y="222021"/>
                    </a:cubicBezTo>
                    <a:lnTo>
                      <a:pt x="160685" y="14648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12" name="Bild 2">
              <a:extLst>
                <a:ext uri="{FF2B5EF4-FFF2-40B4-BE49-F238E27FC236}">
                  <a16:creationId xmlns:a16="http://schemas.microsoft.com/office/drawing/2014/main" id="{080CC95F-D068-DF40-9344-57323B350CC7}"/>
                </a:ext>
              </a:extLst>
            </p:cNvPr>
            <p:cNvGrpSpPr/>
            <p:nvPr/>
          </p:nvGrpSpPr>
          <p:grpSpPr>
            <a:xfrm>
              <a:off x="4743605" y="4554288"/>
              <a:ext cx="2658689" cy="950549"/>
              <a:chOff x="4743605" y="4554288"/>
              <a:chExt cx="2658689" cy="950549"/>
            </a:xfrm>
            <a:grpFill/>
          </p:grpSpPr>
          <p:sp>
            <p:nvSpPr>
              <p:cNvPr id="13" name="Frihandsfigur 12">
                <a:extLst>
                  <a:ext uri="{FF2B5EF4-FFF2-40B4-BE49-F238E27FC236}">
                    <a16:creationId xmlns:a16="http://schemas.microsoft.com/office/drawing/2014/main" id="{72A21F44-95EA-5371-1F45-49D91600C0C5}"/>
                  </a:ext>
                </a:extLst>
              </p:cNvPr>
              <p:cNvSpPr/>
              <p:nvPr/>
            </p:nvSpPr>
            <p:spPr>
              <a:xfrm>
                <a:off x="4743605" y="5044050"/>
                <a:ext cx="302607" cy="336455"/>
              </a:xfrm>
              <a:custGeom>
                <a:avLst/>
                <a:gdLst>
                  <a:gd name="connsiteX0" fmla="*/ 5737 w 302607"/>
                  <a:gd name="connsiteY0" fmla="*/ 250435 h 336455"/>
                  <a:gd name="connsiteX1" fmla="*/ 1963 w 302607"/>
                  <a:gd name="connsiteY1" fmla="*/ 220590 h 336455"/>
                  <a:gd name="connsiteX2" fmla="*/ 44330 w 302607"/>
                  <a:gd name="connsiteY2" fmla="*/ 200521 h 336455"/>
                  <a:gd name="connsiteX3" fmla="*/ 61482 w 302607"/>
                  <a:gd name="connsiteY3" fmla="*/ 213386 h 336455"/>
                  <a:gd name="connsiteX4" fmla="*/ 130264 w 302607"/>
                  <a:gd name="connsiteY4" fmla="*/ 268102 h 336455"/>
                  <a:gd name="connsiteX5" fmla="*/ 184466 w 302607"/>
                  <a:gd name="connsiteY5" fmla="*/ 254380 h 336455"/>
                  <a:gd name="connsiteX6" fmla="*/ 184809 w 302607"/>
                  <a:gd name="connsiteY6" fmla="*/ 253522 h 336455"/>
                  <a:gd name="connsiteX7" fmla="*/ 136610 w 302607"/>
                  <a:gd name="connsiteY7" fmla="*/ 193146 h 336455"/>
                  <a:gd name="connsiteX8" fmla="*/ 67657 w 302607"/>
                  <a:gd name="connsiteY8" fmla="*/ 64331 h 336455"/>
                  <a:gd name="connsiteX9" fmla="*/ 68000 w 302607"/>
                  <a:gd name="connsiteY9" fmla="*/ 63473 h 336455"/>
                  <a:gd name="connsiteX10" fmla="*/ 207278 w 302607"/>
                  <a:gd name="connsiteY10" fmla="*/ 8414 h 336455"/>
                  <a:gd name="connsiteX11" fmla="*/ 295099 w 302607"/>
                  <a:gd name="connsiteY11" fmla="*/ 69305 h 336455"/>
                  <a:gd name="connsiteX12" fmla="*/ 300759 w 302607"/>
                  <a:gd name="connsiteY12" fmla="*/ 101037 h 336455"/>
                  <a:gd name="connsiteX13" fmla="*/ 258393 w 302607"/>
                  <a:gd name="connsiteY13" fmla="*/ 121106 h 336455"/>
                  <a:gd name="connsiteX14" fmla="*/ 242956 w 302607"/>
                  <a:gd name="connsiteY14" fmla="*/ 110471 h 336455"/>
                  <a:gd name="connsiteX15" fmla="*/ 185666 w 302607"/>
                  <a:gd name="connsiteY15" fmla="*/ 67419 h 336455"/>
                  <a:gd name="connsiteX16" fmla="*/ 136953 w 302607"/>
                  <a:gd name="connsiteY16" fmla="*/ 80454 h 336455"/>
                  <a:gd name="connsiteX17" fmla="*/ 136610 w 302607"/>
                  <a:gd name="connsiteY17" fmla="*/ 81312 h 336455"/>
                  <a:gd name="connsiteX18" fmla="*/ 188754 w 302607"/>
                  <a:gd name="connsiteY18" fmla="*/ 144605 h 336455"/>
                  <a:gd name="connsiteX19" fmla="*/ 253933 w 302607"/>
                  <a:gd name="connsiteY19" fmla="*/ 270160 h 336455"/>
                  <a:gd name="connsiteX20" fmla="*/ 253590 w 302607"/>
                  <a:gd name="connsiteY20" fmla="*/ 271018 h 336455"/>
                  <a:gd name="connsiteX21" fmla="*/ 108137 w 302607"/>
                  <a:gd name="connsiteY21" fmla="*/ 326936 h 336455"/>
                  <a:gd name="connsiteX22" fmla="*/ 5737 w 302607"/>
                  <a:gd name="connsiteY22" fmla="*/ 250435 h 33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607" h="336455">
                    <a:moveTo>
                      <a:pt x="5737" y="250435"/>
                    </a:moveTo>
                    <a:cubicBezTo>
                      <a:pt x="76" y="242545"/>
                      <a:pt x="-1810" y="231053"/>
                      <a:pt x="1963" y="220590"/>
                    </a:cubicBezTo>
                    <a:cubicBezTo>
                      <a:pt x="7966" y="203095"/>
                      <a:pt x="26834" y="194347"/>
                      <a:pt x="44330" y="200521"/>
                    </a:cubicBezTo>
                    <a:cubicBezTo>
                      <a:pt x="53078" y="203609"/>
                      <a:pt x="58052" y="208755"/>
                      <a:pt x="61482" y="213386"/>
                    </a:cubicBezTo>
                    <a:cubicBezTo>
                      <a:pt x="78806" y="238600"/>
                      <a:pt x="100590" y="257811"/>
                      <a:pt x="130264" y="268102"/>
                    </a:cubicBezTo>
                    <a:cubicBezTo>
                      <a:pt x="157879" y="277536"/>
                      <a:pt x="178291" y="272390"/>
                      <a:pt x="184466" y="254380"/>
                    </a:cubicBezTo>
                    <a:lnTo>
                      <a:pt x="184809" y="253522"/>
                    </a:lnTo>
                    <a:cubicBezTo>
                      <a:pt x="190812" y="236542"/>
                      <a:pt x="183265" y="224021"/>
                      <a:pt x="136610" y="193146"/>
                    </a:cubicBezTo>
                    <a:cubicBezTo>
                      <a:pt x="80350" y="155925"/>
                      <a:pt x="46388" y="125051"/>
                      <a:pt x="67657" y="64331"/>
                    </a:cubicBezTo>
                    <a:lnTo>
                      <a:pt x="68000" y="63473"/>
                    </a:lnTo>
                    <a:cubicBezTo>
                      <a:pt x="87382" y="7899"/>
                      <a:pt x="144672" y="-13370"/>
                      <a:pt x="207278" y="8414"/>
                    </a:cubicBezTo>
                    <a:cubicBezTo>
                      <a:pt x="244499" y="21278"/>
                      <a:pt x="273487" y="42204"/>
                      <a:pt x="295099" y="69305"/>
                    </a:cubicBezTo>
                    <a:cubicBezTo>
                      <a:pt x="300931" y="76166"/>
                      <a:pt x="305219" y="88001"/>
                      <a:pt x="300759" y="101037"/>
                    </a:cubicBezTo>
                    <a:cubicBezTo>
                      <a:pt x="294584" y="118533"/>
                      <a:pt x="275888" y="127281"/>
                      <a:pt x="258393" y="121106"/>
                    </a:cubicBezTo>
                    <a:cubicBezTo>
                      <a:pt x="251875" y="118876"/>
                      <a:pt x="247244" y="115274"/>
                      <a:pt x="242956" y="110471"/>
                    </a:cubicBezTo>
                    <a:cubicBezTo>
                      <a:pt x="225117" y="89545"/>
                      <a:pt x="206764" y="74794"/>
                      <a:pt x="185666" y="67419"/>
                    </a:cubicBezTo>
                    <a:cubicBezTo>
                      <a:pt x="159766" y="58499"/>
                      <a:pt x="142270" y="65703"/>
                      <a:pt x="136953" y="80454"/>
                    </a:cubicBezTo>
                    <a:lnTo>
                      <a:pt x="136610" y="81312"/>
                    </a:lnTo>
                    <a:cubicBezTo>
                      <a:pt x="129578" y="101380"/>
                      <a:pt x="140555" y="112530"/>
                      <a:pt x="188754" y="144605"/>
                    </a:cubicBezTo>
                    <a:cubicBezTo>
                      <a:pt x="245185" y="182340"/>
                      <a:pt x="272458" y="216816"/>
                      <a:pt x="253933" y="270160"/>
                    </a:cubicBezTo>
                    <a:lnTo>
                      <a:pt x="253590" y="271018"/>
                    </a:lnTo>
                    <a:cubicBezTo>
                      <a:pt x="232492" y="331738"/>
                      <a:pt x="174346" y="349748"/>
                      <a:pt x="108137" y="326936"/>
                    </a:cubicBezTo>
                    <a:cubicBezTo>
                      <a:pt x="67829" y="313213"/>
                      <a:pt x="31294" y="286798"/>
                      <a:pt x="5737" y="250435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4" name="Frihandsfigur 13">
                <a:extLst>
                  <a:ext uri="{FF2B5EF4-FFF2-40B4-BE49-F238E27FC236}">
                    <a16:creationId xmlns:a16="http://schemas.microsoft.com/office/drawing/2014/main" id="{D1102CDE-59DB-668B-DE15-29F11AB4176E}"/>
                  </a:ext>
                </a:extLst>
              </p:cNvPr>
              <p:cNvSpPr/>
              <p:nvPr/>
            </p:nvSpPr>
            <p:spPr>
              <a:xfrm>
                <a:off x="5187261" y="5141098"/>
                <a:ext cx="474108" cy="363739"/>
              </a:xfrm>
              <a:custGeom>
                <a:avLst/>
                <a:gdLst>
                  <a:gd name="connsiteX0" fmla="*/ 1356 w 474108"/>
                  <a:gd name="connsiteY0" fmla="*/ 44469 h 363739"/>
                  <a:gd name="connsiteX1" fmla="*/ 155 w 474108"/>
                  <a:gd name="connsiteY1" fmla="*/ 30747 h 363739"/>
                  <a:gd name="connsiteX2" fmla="*/ 40292 w 474108"/>
                  <a:gd name="connsiteY2" fmla="*/ 216 h 363739"/>
                  <a:gd name="connsiteX3" fmla="*/ 72024 w 474108"/>
                  <a:gd name="connsiteY3" fmla="*/ 29203 h 363739"/>
                  <a:gd name="connsiteX4" fmla="*/ 114391 w 474108"/>
                  <a:gd name="connsiteY4" fmla="*/ 233489 h 363739"/>
                  <a:gd name="connsiteX5" fmla="*/ 200153 w 474108"/>
                  <a:gd name="connsiteY5" fmla="*/ 45155 h 363739"/>
                  <a:gd name="connsiteX6" fmla="*/ 239089 w 474108"/>
                  <a:gd name="connsiteY6" fmla="*/ 20970 h 363739"/>
                  <a:gd name="connsiteX7" fmla="*/ 244578 w 474108"/>
                  <a:gd name="connsiteY7" fmla="*/ 21656 h 363739"/>
                  <a:gd name="connsiteX8" fmla="*/ 277339 w 474108"/>
                  <a:gd name="connsiteY8" fmla="*/ 53560 h 363739"/>
                  <a:gd name="connsiteX9" fmla="*/ 320392 w 474108"/>
                  <a:gd name="connsiteY9" fmla="*/ 256131 h 363739"/>
                  <a:gd name="connsiteX10" fmla="*/ 405983 w 474108"/>
                  <a:gd name="connsiteY10" fmla="*/ 65909 h 363739"/>
                  <a:gd name="connsiteX11" fmla="*/ 442689 w 474108"/>
                  <a:gd name="connsiteY11" fmla="*/ 44298 h 363739"/>
                  <a:gd name="connsiteX12" fmla="*/ 473907 w 474108"/>
                  <a:gd name="connsiteY12" fmla="*/ 82204 h 363739"/>
                  <a:gd name="connsiteX13" fmla="*/ 469619 w 474108"/>
                  <a:gd name="connsiteY13" fmla="*/ 95583 h 363739"/>
                  <a:gd name="connsiteX14" fmla="*/ 351781 w 474108"/>
                  <a:gd name="connsiteY14" fmla="*/ 338634 h 363739"/>
                  <a:gd name="connsiteX15" fmla="*/ 311816 w 474108"/>
                  <a:gd name="connsiteY15" fmla="*/ 363505 h 363739"/>
                  <a:gd name="connsiteX16" fmla="*/ 304440 w 474108"/>
                  <a:gd name="connsiteY16" fmla="*/ 362819 h 363739"/>
                  <a:gd name="connsiteX17" fmla="*/ 271336 w 474108"/>
                  <a:gd name="connsiteY17" fmla="*/ 329714 h 363739"/>
                  <a:gd name="connsiteX18" fmla="*/ 228112 w 474108"/>
                  <a:gd name="connsiteY18" fmla="*/ 138465 h 363739"/>
                  <a:gd name="connsiteX19" fmla="*/ 144408 w 474108"/>
                  <a:gd name="connsiteY19" fmla="*/ 315993 h 363739"/>
                  <a:gd name="connsiteX20" fmla="*/ 104957 w 474108"/>
                  <a:gd name="connsiteY20" fmla="*/ 340863 h 363739"/>
                  <a:gd name="connsiteX21" fmla="*/ 97582 w 474108"/>
                  <a:gd name="connsiteY21" fmla="*/ 340178 h 363739"/>
                  <a:gd name="connsiteX22" fmla="*/ 63963 w 474108"/>
                  <a:gd name="connsiteY22" fmla="*/ 307074 h 363739"/>
                  <a:gd name="connsiteX23" fmla="*/ 1356 w 474108"/>
                  <a:gd name="connsiteY23" fmla="*/ 44469 h 36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4108" h="363739">
                    <a:moveTo>
                      <a:pt x="1356" y="44469"/>
                    </a:moveTo>
                    <a:cubicBezTo>
                      <a:pt x="498" y="40181"/>
                      <a:pt x="-359" y="35035"/>
                      <a:pt x="155" y="30747"/>
                    </a:cubicBezTo>
                    <a:cubicBezTo>
                      <a:pt x="2385" y="11022"/>
                      <a:pt x="20395" y="-1843"/>
                      <a:pt x="40292" y="216"/>
                    </a:cubicBezTo>
                    <a:cubicBezTo>
                      <a:pt x="56759" y="1931"/>
                      <a:pt x="69108" y="13937"/>
                      <a:pt x="72024" y="29203"/>
                    </a:cubicBezTo>
                    <a:lnTo>
                      <a:pt x="114391" y="233489"/>
                    </a:lnTo>
                    <a:lnTo>
                      <a:pt x="200153" y="45155"/>
                    </a:lnTo>
                    <a:cubicBezTo>
                      <a:pt x="207357" y="29203"/>
                      <a:pt x="221079" y="19083"/>
                      <a:pt x="239089" y="20970"/>
                    </a:cubicBezTo>
                    <a:lnTo>
                      <a:pt x="244578" y="21656"/>
                    </a:lnTo>
                    <a:cubicBezTo>
                      <a:pt x="262588" y="23714"/>
                      <a:pt x="273737" y="36064"/>
                      <a:pt x="277339" y="53560"/>
                    </a:cubicBezTo>
                    <a:lnTo>
                      <a:pt x="320392" y="256131"/>
                    </a:lnTo>
                    <a:lnTo>
                      <a:pt x="405983" y="65909"/>
                    </a:lnTo>
                    <a:cubicBezTo>
                      <a:pt x="412158" y="52702"/>
                      <a:pt x="425365" y="42411"/>
                      <a:pt x="442689" y="44298"/>
                    </a:cubicBezTo>
                    <a:cubicBezTo>
                      <a:pt x="462072" y="46356"/>
                      <a:pt x="475965" y="62822"/>
                      <a:pt x="473907" y="82204"/>
                    </a:cubicBezTo>
                    <a:cubicBezTo>
                      <a:pt x="473392" y="86321"/>
                      <a:pt x="471505" y="91638"/>
                      <a:pt x="469619" y="95583"/>
                    </a:cubicBezTo>
                    <a:lnTo>
                      <a:pt x="351781" y="338634"/>
                    </a:lnTo>
                    <a:cubicBezTo>
                      <a:pt x="343376" y="355787"/>
                      <a:pt x="328797" y="365392"/>
                      <a:pt x="311816" y="363505"/>
                    </a:cubicBezTo>
                    <a:lnTo>
                      <a:pt x="304440" y="362819"/>
                    </a:lnTo>
                    <a:cubicBezTo>
                      <a:pt x="287459" y="360760"/>
                      <a:pt x="275624" y="348754"/>
                      <a:pt x="271336" y="329714"/>
                    </a:cubicBezTo>
                    <a:lnTo>
                      <a:pt x="228112" y="138465"/>
                    </a:lnTo>
                    <a:lnTo>
                      <a:pt x="144408" y="315993"/>
                    </a:lnTo>
                    <a:cubicBezTo>
                      <a:pt x="136003" y="333660"/>
                      <a:pt x="121938" y="342751"/>
                      <a:pt x="104957" y="340863"/>
                    </a:cubicBezTo>
                    <a:lnTo>
                      <a:pt x="97582" y="340178"/>
                    </a:lnTo>
                    <a:cubicBezTo>
                      <a:pt x="80600" y="338291"/>
                      <a:pt x="68422" y="325770"/>
                      <a:pt x="63963" y="307074"/>
                    </a:cubicBezTo>
                    <a:lnTo>
                      <a:pt x="1356" y="44469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5" name="Frihandsfigur 14">
                <a:extLst>
                  <a:ext uri="{FF2B5EF4-FFF2-40B4-BE49-F238E27FC236}">
                    <a16:creationId xmlns:a16="http://schemas.microsoft.com/office/drawing/2014/main" id="{825D263F-A892-3319-F199-40878CE0F17C}"/>
                  </a:ext>
                </a:extLst>
              </p:cNvPr>
              <p:cNvSpPr/>
              <p:nvPr/>
            </p:nvSpPr>
            <p:spPr>
              <a:xfrm>
                <a:off x="5817325" y="5149632"/>
                <a:ext cx="279428" cy="343962"/>
              </a:xfrm>
              <a:custGeom>
                <a:avLst/>
                <a:gdLst>
                  <a:gd name="connsiteX0" fmla="*/ 31319 w 279428"/>
                  <a:gd name="connsiteY0" fmla="*/ 312775 h 343962"/>
                  <a:gd name="connsiteX1" fmla="*/ 273 w 279428"/>
                  <a:gd name="connsiteY1" fmla="*/ 62006 h 343962"/>
                  <a:gd name="connsiteX2" fmla="*/ 31147 w 279428"/>
                  <a:gd name="connsiteY2" fmla="*/ 22384 h 343962"/>
                  <a:gd name="connsiteX3" fmla="*/ 209361 w 279428"/>
                  <a:gd name="connsiteY3" fmla="*/ 257 h 343962"/>
                  <a:gd name="connsiteX4" fmla="*/ 244867 w 279428"/>
                  <a:gd name="connsiteY4" fmla="*/ 28044 h 343962"/>
                  <a:gd name="connsiteX5" fmla="*/ 217080 w 279428"/>
                  <a:gd name="connsiteY5" fmla="*/ 63207 h 343962"/>
                  <a:gd name="connsiteX6" fmla="*/ 73857 w 279428"/>
                  <a:gd name="connsiteY6" fmla="*/ 80874 h 343962"/>
                  <a:gd name="connsiteX7" fmla="*/ 81918 w 279428"/>
                  <a:gd name="connsiteY7" fmla="*/ 146225 h 343962"/>
                  <a:gd name="connsiteX8" fmla="*/ 204387 w 279428"/>
                  <a:gd name="connsiteY8" fmla="*/ 131131 h 343962"/>
                  <a:gd name="connsiteX9" fmla="*/ 240064 w 279428"/>
                  <a:gd name="connsiteY9" fmla="*/ 158746 h 343962"/>
                  <a:gd name="connsiteX10" fmla="*/ 212277 w 279428"/>
                  <a:gd name="connsiteY10" fmla="*/ 193909 h 343962"/>
                  <a:gd name="connsiteX11" fmla="*/ 89637 w 279428"/>
                  <a:gd name="connsiteY11" fmla="*/ 209003 h 343962"/>
                  <a:gd name="connsiteX12" fmla="*/ 98042 w 279428"/>
                  <a:gd name="connsiteY12" fmla="*/ 276412 h 343962"/>
                  <a:gd name="connsiteX13" fmla="*/ 243495 w 279428"/>
                  <a:gd name="connsiteY13" fmla="*/ 258402 h 343962"/>
                  <a:gd name="connsiteX14" fmla="*/ 279172 w 279428"/>
                  <a:gd name="connsiteY14" fmla="*/ 286189 h 343962"/>
                  <a:gd name="connsiteX15" fmla="*/ 251385 w 279428"/>
                  <a:gd name="connsiteY15" fmla="*/ 321351 h 343962"/>
                  <a:gd name="connsiteX16" fmla="*/ 70941 w 279428"/>
                  <a:gd name="connsiteY16" fmla="*/ 343649 h 343962"/>
                  <a:gd name="connsiteX17" fmla="*/ 31319 w 279428"/>
                  <a:gd name="connsiteY17" fmla="*/ 312775 h 34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9428" h="343962">
                    <a:moveTo>
                      <a:pt x="31319" y="312775"/>
                    </a:moveTo>
                    <a:lnTo>
                      <a:pt x="273" y="62006"/>
                    </a:lnTo>
                    <a:cubicBezTo>
                      <a:pt x="-2129" y="42281"/>
                      <a:pt x="11593" y="24785"/>
                      <a:pt x="31147" y="22384"/>
                    </a:cubicBezTo>
                    <a:lnTo>
                      <a:pt x="209361" y="257"/>
                    </a:lnTo>
                    <a:cubicBezTo>
                      <a:pt x="226685" y="-1973"/>
                      <a:pt x="242809" y="10549"/>
                      <a:pt x="244867" y="28044"/>
                    </a:cubicBezTo>
                    <a:cubicBezTo>
                      <a:pt x="247097" y="45368"/>
                      <a:pt x="234575" y="60977"/>
                      <a:pt x="217080" y="63207"/>
                    </a:cubicBezTo>
                    <a:lnTo>
                      <a:pt x="73857" y="80874"/>
                    </a:lnTo>
                    <a:lnTo>
                      <a:pt x="81918" y="146225"/>
                    </a:lnTo>
                    <a:lnTo>
                      <a:pt x="204387" y="131131"/>
                    </a:lnTo>
                    <a:cubicBezTo>
                      <a:pt x="221883" y="128901"/>
                      <a:pt x="237834" y="141251"/>
                      <a:pt x="240064" y="158746"/>
                    </a:cubicBezTo>
                    <a:cubicBezTo>
                      <a:pt x="242294" y="176242"/>
                      <a:pt x="229601" y="191679"/>
                      <a:pt x="212277" y="193909"/>
                    </a:cubicBezTo>
                    <a:lnTo>
                      <a:pt x="89637" y="209003"/>
                    </a:lnTo>
                    <a:lnTo>
                      <a:pt x="98042" y="276412"/>
                    </a:lnTo>
                    <a:lnTo>
                      <a:pt x="243495" y="258402"/>
                    </a:lnTo>
                    <a:cubicBezTo>
                      <a:pt x="260990" y="256172"/>
                      <a:pt x="276942" y="268693"/>
                      <a:pt x="279172" y="286189"/>
                    </a:cubicBezTo>
                    <a:cubicBezTo>
                      <a:pt x="281402" y="303684"/>
                      <a:pt x="268880" y="319122"/>
                      <a:pt x="251385" y="321351"/>
                    </a:cubicBezTo>
                    <a:lnTo>
                      <a:pt x="70941" y="343649"/>
                    </a:lnTo>
                    <a:cubicBezTo>
                      <a:pt x="51216" y="346223"/>
                      <a:pt x="33720" y="332672"/>
                      <a:pt x="31319" y="312775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6" name="Frihandsfigur 15">
                <a:extLst>
                  <a:ext uri="{FF2B5EF4-FFF2-40B4-BE49-F238E27FC236}">
                    <a16:creationId xmlns:a16="http://schemas.microsoft.com/office/drawing/2014/main" id="{CA7E7DF4-BF49-D37E-6858-92981438C1AA}"/>
                  </a:ext>
                </a:extLst>
              </p:cNvPr>
              <p:cNvSpPr/>
              <p:nvPr/>
            </p:nvSpPr>
            <p:spPr>
              <a:xfrm>
                <a:off x="6224257" y="5060142"/>
                <a:ext cx="333514" cy="348089"/>
              </a:xfrm>
              <a:custGeom>
                <a:avLst/>
                <a:gdLst>
                  <a:gd name="connsiteX0" fmla="*/ 1912 w 333514"/>
                  <a:gd name="connsiteY0" fmla="*/ 84603 h 348089"/>
                  <a:gd name="connsiteX1" fmla="*/ 24382 w 333514"/>
                  <a:gd name="connsiteY1" fmla="*/ 39491 h 348089"/>
                  <a:gd name="connsiteX2" fmla="*/ 110316 w 333514"/>
                  <a:gd name="connsiteY2" fmla="*/ 10675 h 348089"/>
                  <a:gd name="connsiteX3" fmla="*/ 324550 w 333514"/>
                  <a:gd name="connsiteY3" fmla="*/ 108616 h 348089"/>
                  <a:gd name="connsiteX4" fmla="*/ 324722 w 333514"/>
                  <a:gd name="connsiteY4" fmla="*/ 109473 h 348089"/>
                  <a:gd name="connsiteX5" fmla="*/ 213059 w 333514"/>
                  <a:gd name="connsiteY5" fmla="*/ 317361 h 348089"/>
                  <a:gd name="connsiteX6" fmla="*/ 127125 w 333514"/>
                  <a:gd name="connsiteY6" fmla="*/ 346178 h 348089"/>
                  <a:gd name="connsiteX7" fmla="*/ 82014 w 333514"/>
                  <a:gd name="connsiteY7" fmla="*/ 323708 h 348089"/>
                  <a:gd name="connsiteX8" fmla="*/ 1912 w 333514"/>
                  <a:gd name="connsiteY8" fmla="*/ 84603 h 348089"/>
                  <a:gd name="connsiteX9" fmla="*/ 192648 w 333514"/>
                  <a:gd name="connsiteY9" fmla="*/ 256642 h 348089"/>
                  <a:gd name="connsiteX10" fmla="*/ 254397 w 333514"/>
                  <a:gd name="connsiteY10" fmla="*/ 134173 h 348089"/>
                  <a:gd name="connsiteX11" fmla="*/ 254053 w 333514"/>
                  <a:gd name="connsiteY11" fmla="*/ 133315 h 348089"/>
                  <a:gd name="connsiteX12" fmla="*/ 130556 w 333514"/>
                  <a:gd name="connsiteY12" fmla="*/ 71738 h 348089"/>
                  <a:gd name="connsiteX13" fmla="*/ 78412 w 333514"/>
                  <a:gd name="connsiteY13" fmla="*/ 89234 h 348089"/>
                  <a:gd name="connsiteX14" fmla="*/ 140333 w 333514"/>
                  <a:gd name="connsiteY14" fmla="*/ 274137 h 348089"/>
                  <a:gd name="connsiteX15" fmla="*/ 192648 w 333514"/>
                  <a:gd name="connsiteY15" fmla="*/ 256642 h 34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514" h="348089">
                    <a:moveTo>
                      <a:pt x="1912" y="84603"/>
                    </a:moveTo>
                    <a:cubicBezTo>
                      <a:pt x="-4434" y="65735"/>
                      <a:pt x="5514" y="45838"/>
                      <a:pt x="24382" y="39491"/>
                    </a:cubicBezTo>
                    <a:lnTo>
                      <a:pt x="110316" y="10675"/>
                    </a:lnTo>
                    <a:cubicBezTo>
                      <a:pt x="206713" y="-21743"/>
                      <a:pt x="295563" y="22167"/>
                      <a:pt x="324550" y="108616"/>
                    </a:cubicBezTo>
                    <a:lnTo>
                      <a:pt x="324722" y="109473"/>
                    </a:lnTo>
                    <a:cubicBezTo>
                      <a:pt x="353709" y="195750"/>
                      <a:pt x="309628" y="285115"/>
                      <a:pt x="213059" y="317361"/>
                    </a:cubicBezTo>
                    <a:lnTo>
                      <a:pt x="127125" y="346178"/>
                    </a:lnTo>
                    <a:cubicBezTo>
                      <a:pt x="108258" y="352524"/>
                      <a:pt x="88361" y="342575"/>
                      <a:pt x="82014" y="323708"/>
                    </a:cubicBezTo>
                    <a:lnTo>
                      <a:pt x="1912" y="84603"/>
                    </a:lnTo>
                    <a:close/>
                    <a:moveTo>
                      <a:pt x="192648" y="256642"/>
                    </a:moveTo>
                    <a:cubicBezTo>
                      <a:pt x="248050" y="238117"/>
                      <a:pt x="272750" y="188375"/>
                      <a:pt x="254397" y="134173"/>
                    </a:cubicBezTo>
                    <a:lnTo>
                      <a:pt x="254053" y="133315"/>
                    </a:lnTo>
                    <a:cubicBezTo>
                      <a:pt x="235872" y="78942"/>
                      <a:pt x="185787" y="53213"/>
                      <a:pt x="130556" y="71738"/>
                    </a:cubicBezTo>
                    <a:lnTo>
                      <a:pt x="78412" y="89234"/>
                    </a:lnTo>
                    <a:lnTo>
                      <a:pt x="140333" y="274137"/>
                    </a:lnTo>
                    <a:lnTo>
                      <a:pt x="192648" y="256642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7" name="Frihandsfigur 16">
                <a:extLst>
                  <a:ext uri="{FF2B5EF4-FFF2-40B4-BE49-F238E27FC236}">
                    <a16:creationId xmlns:a16="http://schemas.microsoft.com/office/drawing/2014/main" id="{78E3833F-75BC-09A9-8FBC-82530475A685}"/>
                  </a:ext>
                </a:extLst>
              </p:cNvPr>
              <p:cNvSpPr/>
              <p:nvPr/>
            </p:nvSpPr>
            <p:spPr>
              <a:xfrm>
                <a:off x="6653050" y="4836545"/>
                <a:ext cx="353268" cy="379159"/>
              </a:xfrm>
              <a:custGeom>
                <a:avLst/>
                <a:gdLst>
                  <a:gd name="connsiteX0" fmla="*/ 130918 w 353268"/>
                  <a:gd name="connsiteY0" fmla="*/ 361371 h 379159"/>
                  <a:gd name="connsiteX1" fmla="*/ 4847 w 353268"/>
                  <a:gd name="connsiteY1" fmla="*/ 142334 h 379159"/>
                  <a:gd name="connsiteX2" fmla="*/ 18055 w 353268"/>
                  <a:gd name="connsiteY2" fmla="*/ 93793 h 379159"/>
                  <a:gd name="connsiteX3" fmla="*/ 173628 w 353268"/>
                  <a:gd name="connsiteY3" fmla="*/ 4257 h 379159"/>
                  <a:gd name="connsiteX4" fmla="*/ 217195 w 353268"/>
                  <a:gd name="connsiteY4" fmla="*/ 15921 h 379159"/>
                  <a:gd name="connsiteX5" fmla="*/ 205188 w 353268"/>
                  <a:gd name="connsiteY5" fmla="*/ 59145 h 379159"/>
                  <a:gd name="connsiteX6" fmla="*/ 80147 w 353268"/>
                  <a:gd name="connsiteY6" fmla="*/ 131185 h 379159"/>
                  <a:gd name="connsiteX7" fmla="*/ 112908 w 353268"/>
                  <a:gd name="connsiteY7" fmla="*/ 187960 h 379159"/>
                  <a:gd name="connsiteX8" fmla="*/ 219940 w 353268"/>
                  <a:gd name="connsiteY8" fmla="*/ 126383 h 379159"/>
                  <a:gd name="connsiteX9" fmla="*/ 263507 w 353268"/>
                  <a:gd name="connsiteY9" fmla="*/ 138046 h 379159"/>
                  <a:gd name="connsiteX10" fmla="*/ 251500 w 353268"/>
                  <a:gd name="connsiteY10" fmla="*/ 181270 h 379159"/>
                  <a:gd name="connsiteX11" fmla="*/ 144469 w 353268"/>
                  <a:gd name="connsiteY11" fmla="*/ 242848 h 379159"/>
                  <a:gd name="connsiteX12" fmla="*/ 178430 w 353268"/>
                  <a:gd name="connsiteY12" fmla="*/ 301852 h 379159"/>
                  <a:gd name="connsiteX13" fmla="*/ 305530 w 353268"/>
                  <a:gd name="connsiteY13" fmla="*/ 228611 h 379159"/>
                  <a:gd name="connsiteX14" fmla="*/ 349098 w 353268"/>
                  <a:gd name="connsiteY14" fmla="*/ 240275 h 379159"/>
                  <a:gd name="connsiteX15" fmla="*/ 337091 w 353268"/>
                  <a:gd name="connsiteY15" fmla="*/ 283499 h 379159"/>
                  <a:gd name="connsiteX16" fmla="*/ 179460 w 353268"/>
                  <a:gd name="connsiteY16" fmla="*/ 374064 h 379159"/>
                  <a:gd name="connsiteX17" fmla="*/ 130918 w 353268"/>
                  <a:gd name="connsiteY17" fmla="*/ 361371 h 379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268" h="379159">
                    <a:moveTo>
                      <a:pt x="130918" y="361371"/>
                    </a:moveTo>
                    <a:lnTo>
                      <a:pt x="4847" y="142334"/>
                    </a:lnTo>
                    <a:cubicBezTo>
                      <a:pt x="-5101" y="125182"/>
                      <a:pt x="731" y="103569"/>
                      <a:pt x="18055" y="93793"/>
                    </a:cubicBezTo>
                    <a:lnTo>
                      <a:pt x="173628" y="4257"/>
                    </a:lnTo>
                    <a:cubicBezTo>
                      <a:pt x="188894" y="-4491"/>
                      <a:pt x="208447" y="655"/>
                      <a:pt x="217195" y="15921"/>
                    </a:cubicBezTo>
                    <a:cubicBezTo>
                      <a:pt x="225943" y="31186"/>
                      <a:pt x="220454" y="50397"/>
                      <a:pt x="205188" y="59145"/>
                    </a:cubicBezTo>
                    <a:lnTo>
                      <a:pt x="80147" y="131185"/>
                    </a:lnTo>
                    <a:lnTo>
                      <a:pt x="112908" y="187960"/>
                    </a:lnTo>
                    <a:lnTo>
                      <a:pt x="219940" y="126383"/>
                    </a:lnTo>
                    <a:cubicBezTo>
                      <a:pt x="235205" y="117635"/>
                      <a:pt x="254759" y="122781"/>
                      <a:pt x="263507" y="138046"/>
                    </a:cubicBezTo>
                    <a:cubicBezTo>
                      <a:pt x="272254" y="153312"/>
                      <a:pt x="266766" y="172523"/>
                      <a:pt x="251500" y="181270"/>
                    </a:cubicBezTo>
                    <a:lnTo>
                      <a:pt x="144469" y="242848"/>
                    </a:lnTo>
                    <a:lnTo>
                      <a:pt x="178430" y="301852"/>
                    </a:lnTo>
                    <a:lnTo>
                      <a:pt x="305530" y="228611"/>
                    </a:lnTo>
                    <a:cubicBezTo>
                      <a:pt x="320796" y="219863"/>
                      <a:pt x="340350" y="225180"/>
                      <a:pt x="349098" y="240275"/>
                    </a:cubicBezTo>
                    <a:cubicBezTo>
                      <a:pt x="357846" y="255541"/>
                      <a:pt x="352357" y="274751"/>
                      <a:pt x="337091" y="283499"/>
                    </a:cubicBezTo>
                    <a:lnTo>
                      <a:pt x="179460" y="374064"/>
                    </a:lnTo>
                    <a:cubicBezTo>
                      <a:pt x="162136" y="384356"/>
                      <a:pt x="140695" y="378524"/>
                      <a:pt x="130918" y="361371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8" name="Frihandsfigur 17">
                <a:extLst>
                  <a:ext uri="{FF2B5EF4-FFF2-40B4-BE49-F238E27FC236}">
                    <a16:creationId xmlns:a16="http://schemas.microsoft.com/office/drawing/2014/main" id="{5226336F-8DA2-483A-B0BA-24DD8DE8EEB9}"/>
                  </a:ext>
                </a:extLst>
              </p:cNvPr>
              <p:cNvSpPr/>
              <p:nvPr/>
            </p:nvSpPr>
            <p:spPr>
              <a:xfrm>
                <a:off x="6998050" y="4554288"/>
                <a:ext cx="404244" cy="408954"/>
              </a:xfrm>
              <a:custGeom>
                <a:avLst/>
                <a:gdLst>
                  <a:gd name="connsiteX0" fmla="*/ 9071 w 404244"/>
                  <a:gd name="connsiteY0" fmla="*/ 203839 h 408954"/>
                  <a:gd name="connsiteX1" fmla="*/ 12159 w 404244"/>
                  <a:gd name="connsiteY1" fmla="*/ 153583 h 408954"/>
                  <a:gd name="connsiteX2" fmla="*/ 17648 w 404244"/>
                  <a:gd name="connsiteY2" fmla="*/ 148608 h 408954"/>
                  <a:gd name="connsiteX3" fmla="*/ 59328 w 404244"/>
                  <a:gd name="connsiteY3" fmla="*/ 139689 h 408954"/>
                  <a:gd name="connsiteX4" fmla="*/ 282138 w 404244"/>
                  <a:gd name="connsiteY4" fmla="*/ 183771 h 408954"/>
                  <a:gd name="connsiteX5" fmla="*/ 171334 w 404244"/>
                  <a:gd name="connsiteY5" fmla="*/ 58386 h 408954"/>
                  <a:gd name="connsiteX6" fmla="*/ 174421 w 404244"/>
                  <a:gd name="connsiteY6" fmla="*/ 8816 h 408954"/>
                  <a:gd name="connsiteX7" fmla="*/ 224163 w 404244"/>
                  <a:gd name="connsiteY7" fmla="*/ 11903 h 408954"/>
                  <a:gd name="connsiteX8" fmla="*/ 395173 w 404244"/>
                  <a:gd name="connsiteY8" fmla="*/ 205211 h 408954"/>
                  <a:gd name="connsiteX9" fmla="*/ 392086 w 404244"/>
                  <a:gd name="connsiteY9" fmla="*/ 255468 h 408954"/>
                  <a:gd name="connsiteX10" fmla="*/ 390371 w 404244"/>
                  <a:gd name="connsiteY10" fmla="*/ 257012 h 408954"/>
                  <a:gd name="connsiteX11" fmla="*/ 348690 w 404244"/>
                  <a:gd name="connsiteY11" fmla="*/ 265931 h 408954"/>
                  <a:gd name="connsiteX12" fmla="*/ 117818 w 404244"/>
                  <a:gd name="connsiteY12" fmla="*/ 220305 h 408954"/>
                  <a:gd name="connsiteX13" fmla="*/ 232911 w 404244"/>
                  <a:gd name="connsiteY13" fmla="*/ 350493 h 408954"/>
                  <a:gd name="connsiteX14" fmla="*/ 229824 w 404244"/>
                  <a:gd name="connsiteY14" fmla="*/ 400064 h 408954"/>
                  <a:gd name="connsiteX15" fmla="*/ 180082 w 404244"/>
                  <a:gd name="connsiteY15" fmla="*/ 397147 h 408954"/>
                  <a:gd name="connsiteX16" fmla="*/ 9071 w 404244"/>
                  <a:gd name="connsiteY16" fmla="*/ 203839 h 40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4244" h="408954">
                    <a:moveTo>
                      <a:pt x="9071" y="203839"/>
                    </a:moveTo>
                    <a:cubicBezTo>
                      <a:pt x="-4136" y="188917"/>
                      <a:pt x="-2764" y="166618"/>
                      <a:pt x="12159" y="153583"/>
                    </a:cubicBezTo>
                    <a:lnTo>
                      <a:pt x="17648" y="148608"/>
                    </a:lnTo>
                    <a:cubicBezTo>
                      <a:pt x="30512" y="137288"/>
                      <a:pt x="43719" y="136773"/>
                      <a:pt x="59328" y="139689"/>
                    </a:cubicBezTo>
                    <a:lnTo>
                      <a:pt x="282138" y="183771"/>
                    </a:lnTo>
                    <a:lnTo>
                      <a:pt x="171334" y="58386"/>
                    </a:lnTo>
                    <a:cubicBezTo>
                      <a:pt x="158469" y="43978"/>
                      <a:pt x="159841" y="21508"/>
                      <a:pt x="174421" y="8816"/>
                    </a:cubicBezTo>
                    <a:cubicBezTo>
                      <a:pt x="189001" y="-4049"/>
                      <a:pt x="211128" y="-2677"/>
                      <a:pt x="224163" y="11903"/>
                    </a:cubicBezTo>
                    <a:lnTo>
                      <a:pt x="395173" y="205211"/>
                    </a:lnTo>
                    <a:cubicBezTo>
                      <a:pt x="408381" y="220134"/>
                      <a:pt x="407008" y="242261"/>
                      <a:pt x="392086" y="255468"/>
                    </a:cubicBezTo>
                    <a:lnTo>
                      <a:pt x="390371" y="257012"/>
                    </a:lnTo>
                    <a:cubicBezTo>
                      <a:pt x="377506" y="268333"/>
                      <a:pt x="364471" y="268847"/>
                      <a:pt x="348690" y="265931"/>
                    </a:cubicBezTo>
                    <a:lnTo>
                      <a:pt x="117818" y="220305"/>
                    </a:lnTo>
                    <a:lnTo>
                      <a:pt x="232911" y="350493"/>
                    </a:lnTo>
                    <a:cubicBezTo>
                      <a:pt x="245775" y="364901"/>
                      <a:pt x="244403" y="387199"/>
                      <a:pt x="229824" y="400064"/>
                    </a:cubicBezTo>
                    <a:cubicBezTo>
                      <a:pt x="215244" y="412928"/>
                      <a:pt x="193117" y="411727"/>
                      <a:pt x="180082" y="397147"/>
                    </a:cubicBezTo>
                    <a:lnTo>
                      <a:pt x="9071" y="203839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871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typ Ros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ild 2">
            <a:extLst>
              <a:ext uri="{FF2B5EF4-FFF2-40B4-BE49-F238E27FC236}">
                <a16:creationId xmlns:a16="http://schemas.microsoft.com/office/drawing/2014/main" id="{C52AF876-608A-1F9D-3802-ADAB70DE9485}"/>
              </a:ext>
            </a:extLst>
          </p:cNvPr>
          <p:cNvGrpSpPr/>
          <p:nvPr/>
        </p:nvGrpSpPr>
        <p:grpSpPr>
          <a:xfrm>
            <a:off x="3192175" y="850833"/>
            <a:ext cx="3521557" cy="4408678"/>
            <a:chOff x="4558153" y="1869722"/>
            <a:chExt cx="3065234" cy="3117889"/>
          </a:xfrm>
          <a:solidFill>
            <a:schemeClr val="accent2"/>
          </a:solidFill>
        </p:grpSpPr>
        <p:sp>
          <p:nvSpPr>
            <p:cNvPr id="65" name="Frihandsfigur 64">
              <a:extLst>
                <a:ext uri="{FF2B5EF4-FFF2-40B4-BE49-F238E27FC236}">
                  <a16:creationId xmlns:a16="http://schemas.microsoft.com/office/drawing/2014/main" id="{7E5E0926-2138-46A1-0822-AF13CE31E35B}"/>
                </a:ext>
              </a:extLst>
            </p:cNvPr>
            <p:cNvSpPr/>
            <p:nvPr/>
          </p:nvSpPr>
          <p:spPr>
            <a:xfrm>
              <a:off x="5139301" y="3562684"/>
              <a:ext cx="2034766" cy="977895"/>
            </a:xfrm>
            <a:custGeom>
              <a:avLst/>
              <a:gdLst>
                <a:gd name="connsiteX0" fmla="*/ 934614 w 2034766"/>
                <a:gd name="connsiteY0" fmla="*/ 977895 h 977895"/>
                <a:gd name="connsiteX1" fmla="*/ 4283 w 2034766"/>
                <a:gd name="connsiteY1" fmla="*/ 475176 h 977895"/>
                <a:gd name="connsiteX2" fmla="*/ 11803 w 2034766"/>
                <a:gd name="connsiteY2" fmla="*/ 439002 h 977895"/>
                <a:gd name="connsiteX3" fmla="*/ 47977 w 2034766"/>
                <a:gd name="connsiteY3" fmla="*/ 446523 h 977895"/>
                <a:gd name="connsiteX4" fmla="*/ 934614 w 2034766"/>
                <a:gd name="connsiteY4" fmla="*/ 925634 h 977895"/>
                <a:gd name="connsiteX5" fmla="*/ 1982795 w 2034766"/>
                <a:gd name="connsiteY5" fmla="*/ 22338 h 977895"/>
                <a:gd name="connsiteX6" fmla="*/ 2012495 w 2034766"/>
                <a:gd name="connsiteY6" fmla="*/ 348 h 977895"/>
                <a:gd name="connsiteX7" fmla="*/ 2034485 w 2034766"/>
                <a:gd name="connsiteY7" fmla="*/ 30049 h 977895"/>
                <a:gd name="connsiteX8" fmla="*/ 934614 w 2034766"/>
                <a:gd name="connsiteY8" fmla="*/ 977895 h 97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4766" h="977895">
                  <a:moveTo>
                    <a:pt x="934614" y="977895"/>
                  </a:moveTo>
                  <a:cubicBezTo>
                    <a:pt x="558597" y="977895"/>
                    <a:pt x="210854" y="789983"/>
                    <a:pt x="4283" y="475176"/>
                  </a:cubicBezTo>
                  <a:cubicBezTo>
                    <a:pt x="-3619" y="463086"/>
                    <a:pt x="-287" y="446903"/>
                    <a:pt x="11803" y="439002"/>
                  </a:cubicBezTo>
                  <a:cubicBezTo>
                    <a:pt x="23893" y="431006"/>
                    <a:pt x="40076" y="434433"/>
                    <a:pt x="47977" y="446523"/>
                  </a:cubicBezTo>
                  <a:cubicBezTo>
                    <a:pt x="244838" y="746574"/>
                    <a:pt x="576208" y="925634"/>
                    <a:pt x="934614" y="925634"/>
                  </a:cubicBezTo>
                  <a:cubicBezTo>
                    <a:pt x="1455991" y="925634"/>
                    <a:pt x="1906735" y="537338"/>
                    <a:pt x="1982795" y="22338"/>
                  </a:cubicBezTo>
                  <a:cubicBezTo>
                    <a:pt x="1984889" y="8059"/>
                    <a:pt x="1997835" y="-2032"/>
                    <a:pt x="2012495" y="348"/>
                  </a:cubicBezTo>
                  <a:cubicBezTo>
                    <a:pt x="2026775" y="2442"/>
                    <a:pt x="2036580" y="15770"/>
                    <a:pt x="2034485" y="30049"/>
                  </a:cubicBezTo>
                  <a:cubicBezTo>
                    <a:pt x="1954617" y="570370"/>
                    <a:pt x="1481694" y="977895"/>
                    <a:pt x="934614" y="977895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6" name="Frihandsfigur 65">
              <a:extLst>
                <a:ext uri="{FF2B5EF4-FFF2-40B4-BE49-F238E27FC236}">
                  <a16:creationId xmlns:a16="http://schemas.microsoft.com/office/drawing/2014/main" id="{B03C88A8-E50D-E0F8-53BC-19CB82BF1C83}"/>
                </a:ext>
              </a:extLst>
            </p:cNvPr>
            <p:cNvSpPr/>
            <p:nvPr/>
          </p:nvSpPr>
          <p:spPr>
            <a:xfrm>
              <a:off x="5070940" y="2316753"/>
              <a:ext cx="1719787" cy="663502"/>
            </a:xfrm>
            <a:custGeom>
              <a:avLst/>
              <a:gdLst>
                <a:gd name="connsiteX0" fmla="*/ 26094 w 1719787"/>
                <a:gd name="connsiteY0" fmla="*/ 663502 h 663502"/>
                <a:gd name="connsiteX1" fmla="*/ 14670 w 1719787"/>
                <a:gd name="connsiteY1" fmla="*/ 660837 h 663502"/>
                <a:gd name="connsiteX2" fmla="*/ 2676 w 1719787"/>
                <a:gd name="connsiteY2" fmla="*/ 625901 h 663502"/>
                <a:gd name="connsiteX3" fmla="*/ 1002975 w 1719787"/>
                <a:gd name="connsiteY3" fmla="*/ 0 h 663502"/>
                <a:gd name="connsiteX4" fmla="*/ 1710266 w 1719787"/>
                <a:gd name="connsiteY4" fmla="*/ 253882 h 663502"/>
                <a:gd name="connsiteX5" fmla="*/ 1713788 w 1719787"/>
                <a:gd name="connsiteY5" fmla="*/ 290627 h 663502"/>
                <a:gd name="connsiteX6" fmla="*/ 1677043 w 1719787"/>
                <a:gd name="connsiteY6" fmla="*/ 294149 h 663502"/>
                <a:gd name="connsiteX7" fmla="*/ 1002975 w 1719787"/>
                <a:gd name="connsiteY7" fmla="*/ 52166 h 663502"/>
                <a:gd name="connsiteX8" fmla="*/ 49607 w 1719787"/>
                <a:gd name="connsiteY8" fmla="*/ 648747 h 663502"/>
                <a:gd name="connsiteX9" fmla="*/ 26094 w 1719787"/>
                <a:gd name="connsiteY9" fmla="*/ 663502 h 66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787" h="663502">
                  <a:moveTo>
                    <a:pt x="26094" y="663502"/>
                  </a:moveTo>
                  <a:cubicBezTo>
                    <a:pt x="22191" y="663502"/>
                    <a:pt x="18383" y="662645"/>
                    <a:pt x="14670" y="660837"/>
                  </a:cubicBezTo>
                  <a:cubicBezTo>
                    <a:pt x="1724" y="654554"/>
                    <a:pt x="-3702" y="638942"/>
                    <a:pt x="2676" y="625901"/>
                  </a:cubicBezTo>
                  <a:cubicBezTo>
                    <a:pt x="190589" y="239794"/>
                    <a:pt x="573840" y="0"/>
                    <a:pt x="1002975" y="0"/>
                  </a:cubicBezTo>
                  <a:cubicBezTo>
                    <a:pt x="1260665" y="0"/>
                    <a:pt x="1511882" y="90149"/>
                    <a:pt x="1710266" y="253882"/>
                  </a:cubicBezTo>
                  <a:cubicBezTo>
                    <a:pt x="1721404" y="263021"/>
                    <a:pt x="1723022" y="279585"/>
                    <a:pt x="1713788" y="290627"/>
                  </a:cubicBezTo>
                  <a:cubicBezTo>
                    <a:pt x="1704650" y="301765"/>
                    <a:pt x="1688086" y="303383"/>
                    <a:pt x="1677043" y="294149"/>
                  </a:cubicBezTo>
                  <a:cubicBezTo>
                    <a:pt x="1487988" y="138126"/>
                    <a:pt x="1248575" y="52166"/>
                    <a:pt x="1002975" y="52166"/>
                  </a:cubicBezTo>
                  <a:cubicBezTo>
                    <a:pt x="594021" y="52166"/>
                    <a:pt x="228667" y="280727"/>
                    <a:pt x="49607" y="648747"/>
                  </a:cubicBezTo>
                  <a:cubicBezTo>
                    <a:pt x="45037" y="658171"/>
                    <a:pt x="35708" y="663502"/>
                    <a:pt x="26094" y="663502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7" name="Frihandsfigur 66">
              <a:extLst>
                <a:ext uri="{FF2B5EF4-FFF2-40B4-BE49-F238E27FC236}">
                  <a16:creationId xmlns:a16="http://schemas.microsoft.com/office/drawing/2014/main" id="{F3E93046-4CC8-6E9F-41E6-B89725CC06D8}"/>
                </a:ext>
              </a:extLst>
            </p:cNvPr>
            <p:cNvSpPr/>
            <p:nvPr/>
          </p:nvSpPr>
          <p:spPr>
            <a:xfrm>
              <a:off x="4850280" y="3776961"/>
              <a:ext cx="2736588" cy="1210649"/>
            </a:xfrm>
            <a:custGeom>
              <a:avLst/>
              <a:gdLst>
                <a:gd name="connsiteX0" fmla="*/ 1223635 w 2736588"/>
                <a:gd name="connsiteY0" fmla="*/ 1210650 h 1210649"/>
                <a:gd name="connsiteX1" fmla="*/ 5723 w 2736588"/>
                <a:gd name="connsiteY1" fmla="*/ 624921 h 1210649"/>
                <a:gd name="connsiteX2" fmla="*/ 9816 w 2736588"/>
                <a:gd name="connsiteY2" fmla="*/ 588176 h 1210649"/>
                <a:gd name="connsiteX3" fmla="*/ 46561 w 2736588"/>
                <a:gd name="connsiteY3" fmla="*/ 592269 h 1210649"/>
                <a:gd name="connsiteX4" fmla="*/ 1223635 w 2736588"/>
                <a:gd name="connsiteY4" fmla="*/ 1158388 h 1210649"/>
                <a:gd name="connsiteX5" fmla="*/ 2685148 w 2736588"/>
                <a:gd name="connsiteY5" fmla="*/ 19773 h 1210649"/>
                <a:gd name="connsiteX6" fmla="*/ 2716848 w 2736588"/>
                <a:gd name="connsiteY6" fmla="*/ 829 h 1210649"/>
                <a:gd name="connsiteX7" fmla="*/ 2735792 w 2736588"/>
                <a:gd name="connsiteY7" fmla="*/ 32529 h 1210649"/>
                <a:gd name="connsiteX8" fmla="*/ 1223635 w 2736588"/>
                <a:gd name="connsiteY8" fmla="*/ 1210650 h 121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6588" h="1210649">
                  <a:moveTo>
                    <a:pt x="1223635" y="1210650"/>
                  </a:moveTo>
                  <a:cubicBezTo>
                    <a:pt x="747474" y="1210650"/>
                    <a:pt x="303585" y="997129"/>
                    <a:pt x="5723" y="624921"/>
                  </a:cubicBezTo>
                  <a:cubicBezTo>
                    <a:pt x="-3321" y="613688"/>
                    <a:pt x="-1417" y="597219"/>
                    <a:pt x="9816" y="588176"/>
                  </a:cubicBezTo>
                  <a:cubicBezTo>
                    <a:pt x="20954" y="579133"/>
                    <a:pt x="37422" y="580941"/>
                    <a:pt x="46561" y="592269"/>
                  </a:cubicBezTo>
                  <a:cubicBezTo>
                    <a:pt x="334428" y="952007"/>
                    <a:pt x="763372" y="1158388"/>
                    <a:pt x="1223635" y="1158388"/>
                  </a:cubicBezTo>
                  <a:cubicBezTo>
                    <a:pt x="1915790" y="1158388"/>
                    <a:pt x="2516845" y="690129"/>
                    <a:pt x="2685148" y="19773"/>
                  </a:cubicBezTo>
                  <a:cubicBezTo>
                    <a:pt x="2688670" y="5779"/>
                    <a:pt x="2702569" y="-2788"/>
                    <a:pt x="2716848" y="829"/>
                  </a:cubicBezTo>
                  <a:cubicBezTo>
                    <a:pt x="2730842" y="4351"/>
                    <a:pt x="2739314" y="18535"/>
                    <a:pt x="2735792" y="32529"/>
                  </a:cubicBezTo>
                  <a:cubicBezTo>
                    <a:pt x="2561587" y="726207"/>
                    <a:pt x="1939779" y="1210650"/>
                    <a:pt x="1223635" y="1210650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8" name="Frihandsfigur 67">
              <a:extLst>
                <a:ext uri="{FF2B5EF4-FFF2-40B4-BE49-F238E27FC236}">
                  <a16:creationId xmlns:a16="http://schemas.microsoft.com/office/drawing/2014/main" id="{CB5DDFE1-0EB6-7CE4-976C-31C94B68E5CE}"/>
                </a:ext>
              </a:extLst>
            </p:cNvPr>
            <p:cNvSpPr/>
            <p:nvPr/>
          </p:nvSpPr>
          <p:spPr>
            <a:xfrm>
              <a:off x="4558153" y="1869722"/>
              <a:ext cx="2746509" cy="1221910"/>
            </a:xfrm>
            <a:custGeom>
              <a:avLst/>
              <a:gdLst>
                <a:gd name="connsiteX0" fmla="*/ 26166 w 2746509"/>
                <a:gd name="connsiteY0" fmla="*/ 1221910 h 1221910"/>
                <a:gd name="connsiteX1" fmla="*/ 19978 w 2746509"/>
                <a:gd name="connsiteY1" fmla="*/ 1221149 h 1221910"/>
                <a:gd name="connsiteX2" fmla="*/ 749 w 2746509"/>
                <a:gd name="connsiteY2" fmla="*/ 1189640 h 1221910"/>
                <a:gd name="connsiteX3" fmla="*/ 1515667 w 2746509"/>
                <a:gd name="connsiteY3" fmla="*/ 0 h 1221910"/>
                <a:gd name="connsiteX4" fmla="*/ 2740909 w 2746509"/>
                <a:gd name="connsiteY4" fmla="*/ 594867 h 1221910"/>
                <a:gd name="connsiteX5" fmla="*/ 2736530 w 2746509"/>
                <a:gd name="connsiteY5" fmla="*/ 631612 h 1221910"/>
                <a:gd name="connsiteX6" fmla="*/ 2699785 w 2746509"/>
                <a:gd name="connsiteY6" fmla="*/ 627233 h 1221910"/>
                <a:gd name="connsiteX7" fmla="*/ 1515667 w 2746509"/>
                <a:gd name="connsiteY7" fmla="*/ 52262 h 1221910"/>
                <a:gd name="connsiteX8" fmla="*/ 51487 w 2746509"/>
                <a:gd name="connsiteY8" fmla="*/ 1201920 h 1221910"/>
                <a:gd name="connsiteX9" fmla="*/ 26166 w 2746509"/>
                <a:gd name="connsiteY9" fmla="*/ 1221910 h 122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6509" h="1221910">
                  <a:moveTo>
                    <a:pt x="26166" y="1221910"/>
                  </a:moveTo>
                  <a:cubicBezTo>
                    <a:pt x="24167" y="1221910"/>
                    <a:pt x="22072" y="1221720"/>
                    <a:pt x="19978" y="1221149"/>
                  </a:cubicBezTo>
                  <a:cubicBezTo>
                    <a:pt x="5985" y="1217722"/>
                    <a:pt x="-2678" y="1203633"/>
                    <a:pt x="749" y="1189640"/>
                  </a:cubicBezTo>
                  <a:cubicBezTo>
                    <a:pt x="170956" y="489202"/>
                    <a:pt x="793906" y="0"/>
                    <a:pt x="1515667" y="0"/>
                  </a:cubicBezTo>
                  <a:cubicBezTo>
                    <a:pt x="1996396" y="0"/>
                    <a:pt x="2442951" y="216852"/>
                    <a:pt x="2740909" y="594867"/>
                  </a:cubicBezTo>
                  <a:cubicBezTo>
                    <a:pt x="2749857" y="606196"/>
                    <a:pt x="2747858" y="622664"/>
                    <a:pt x="2736530" y="631612"/>
                  </a:cubicBezTo>
                  <a:cubicBezTo>
                    <a:pt x="2725297" y="640465"/>
                    <a:pt x="2708828" y="638561"/>
                    <a:pt x="2699785" y="627233"/>
                  </a:cubicBezTo>
                  <a:cubicBezTo>
                    <a:pt x="2411823" y="261879"/>
                    <a:pt x="1980213" y="52262"/>
                    <a:pt x="1515667" y="52262"/>
                  </a:cubicBezTo>
                  <a:cubicBezTo>
                    <a:pt x="817990" y="52262"/>
                    <a:pt x="215983" y="524995"/>
                    <a:pt x="51487" y="1201920"/>
                  </a:cubicBezTo>
                  <a:cubicBezTo>
                    <a:pt x="48727" y="1213819"/>
                    <a:pt x="37970" y="1221910"/>
                    <a:pt x="26166" y="1221910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grpSp>
          <p:nvGrpSpPr>
            <p:cNvPr id="69" name="Bild 2">
              <a:extLst>
                <a:ext uri="{FF2B5EF4-FFF2-40B4-BE49-F238E27FC236}">
                  <a16:creationId xmlns:a16="http://schemas.microsoft.com/office/drawing/2014/main" id="{5B93E7DD-4D31-6A8F-1741-3EF5DEE421F0}"/>
                </a:ext>
              </a:extLst>
            </p:cNvPr>
            <p:cNvGrpSpPr/>
            <p:nvPr/>
          </p:nvGrpSpPr>
          <p:grpSpPr>
            <a:xfrm>
              <a:off x="4573725" y="2518892"/>
              <a:ext cx="3049662" cy="1770448"/>
              <a:chOff x="4573725" y="2518892"/>
              <a:chExt cx="3049662" cy="1770448"/>
            </a:xfrm>
            <a:grpFill/>
          </p:grpSpPr>
          <p:sp>
            <p:nvSpPr>
              <p:cNvPr id="88" name="Frihandsfigur 87">
                <a:extLst>
                  <a:ext uri="{FF2B5EF4-FFF2-40B4-BE49-F238E27FC236}">
                    <a16:creationId xmlns:a16="http://schemas.microsoft.com/office/drawing/2014/main" id="{EEECAE12-7A77-0181-624A-C3D7214909F5}"/>
                  </a:ext>
                </a:extLst>
              </p:cNvPr>
              <p:cNvSpPr/>
              <p:nvPr/>
            </p:nvSpPr>
            <p:spPr>
              <a:xfrm>
                <a:off x="4573725" y="3086016"/>
                <a:ext cx="888187" cy="1203325"/>
              </a:xfrm>
              <a:custGeom>
                <a:avLst/>
                <a:gdLst>
                  <a:gd name="connsiteX0" fmla="*/ 888187 w 888187"/>
                  <a:gd name="connsiteY0" fmla="*/ 339747 h 1203325"/>
                  <a:gd name="connsiteX1" fmla="*/ 859629 w 888187"/>
                  <a:gd name="connsiteY1" fmla="*/ 189912 h 1203325"/>
                  <a:gd name="connsiteX2" fmla="*/ 840781 w 888187"/>
                  <a:gd name="connsiteY2" fmla="*/ 155737 h 1203325"/>
                  <a:gd name="connsiteX3" fmla="*/ 678570 w 888187"/>
                  <a:gd name="connsiteY3" fmla="*/ 0 h 1203325"/>
                  <a:gd name="connsiteX4" fmla="*/ 698751 w 888187"/>
                  <a:gd name="connsiteY4" fmla="*/ 12280 h 1203325"/>
                  <a:gd name="connsiteX5" fmla="*/ 780237 w 888187"/>
                  <a:gd name="connsiteY5" fmla="*/ 110615 h 1203325"/>
                  <a:gd name="connsiteX6" fmla="*/ 808795 w 888187"/>
                  <a:gd name="connsiteY6" fmla="*/ 260451 h 1203325"/>
                  <a:gd name="connsiteX7" fmla="*/ 808795 w 888187"/>
                  <a:gd name="connsiteY7" fmla="*/ 263497 h 1203325"/>
                  <a:gd name="connsiteX8" fmla="*/ 777476 w 888187"/>
                  <a:gd name="connsiteY8" fmla="*/ 435417 h 1203325"/>
                  <a:gd name="connsiteX9" fmla="*/ 690374 w 888187"/>
                  <a:gd name="connsiteY9" fmla="*/ 574210 h 1203325"/>
                  <a:gd name="connsiteX10" fmla="*/ 557959 w 888187"/>
                  <a:gd name="connsiteY10" fmla="*/ 675402 h 1203325"/>
                  <a:gd name="connsiteX11" fmla="*/ 390703 w 888187"/>
                  <a:gd name="connsiteY11" fmla="*/ 735945 h 1203325"/>
                  <a:gd name="connsiteX12" fmla="*/ 269617 w 888187"/>
                  <a:gd name="connsiteY12" fmla="*/ 762313 h 1203325"/>
                  <a:gd name="connsiteX13" fmla="*/ 255528 w 888187"/>
                  <a:gd name="connsiteY13" fmla="*/ 779829 h 1203325"/>
                  <a:gd name="connsiteX14" fmla="*/ 255528 w 888187"/>
                  <a:gd name="connsiteY14" fmla="*/ 1052465 h 1203325"/>
                  <a:gd name="connsiteX15" fmla="*/ 241439 w 888187"/>
                  <a:gd name="connsiteY15" fmla="*/ 1069981 h 1203325"/>
                  <a:gd name="connsiteX16" fmla="*/ 11736 w 888187"/>
                  <a:gd name="connsiteY16" fmla="*/ 1119957 h 1203325"/>
                  <a:gd name="connsiteX17" fmla="*/ 4406 w 888187"/>
                  <a:gd name="connsiteY17" fmla="*/ 1144994 h 1203325"/>
                  <a:gd name="connsiteX18" fmla="*/ 57143 w 888187"/>
                  <a:gd name="connsiteY18" fmla="*/ 1197731 h 1203325"/>
                  <a:gd name="connsiteX19" fmla="*/ 74754 w 888187"/>
                  <a:gd name="connsiteY19" fmla="*/ 1202871 h 1203325"/>
                  <a:gd name="connsiteX20" fmla="*/ 319879 w 888187"/>
                  <a:gd name="connsiteY20" fmla="*/ 1149563 h 1203325"/>
                  <a:gd name="connsiteX21" fmla="*/ 334920 w 888187"/>
                  <a:gd name="connsiteY21" fmla="*/ 1130905 h 1203325"/>
                  <a:gd name="connsiteX22" fmla="*/ 334920 w 888187"/>
                  <a:gd name="connsiteY22" fmla="*/ 858936 h 1203325"/>
                  <a:gd name="connsiteX23" fmla="*/ 349008 w 888187"/>
                  <a:gd name="connsiteY23" fmla="*/ 841420 h 1203325"/>
                  <a:gd name="connsiteX24" fmla="*/ 470095 w 888187"/>
                  <a:gd name="connsiteY24" fmla="*/ 815051 h 1203325"/>
                  <a:gd name="connsiteX25" fmla="*/ 637351 w 888187"/>
                  <a:gd name="connsiteY25" fmla="*/ 754508 h 1203325"/>
                  <a:gd name="connsiteX26" fmla="*/ 769766 w 888187"/>
                  <a:gd name="connsiteY26" fmla="*/ 653317 h 1203325"/>
                  <a:gd name="connsiteX27" fmla="*/ 856868 w 888187"/>
                  <a:gd name="connsiteY27" fmla="*/ 514523 h 1203325"/>
                  <a:gd name="connsiteX28" fmla="*/ 888187 w 888187"/>
                  <a:gd name="connsiteY28" fmla="*/ 342603 h 1203325"/>
                  <a:gd name="connsiteX29" fmla="*/ 888187 w 888187"/>
                  <a:gd name="connsiteY29" fmla="*/ 339747 h 120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88187" h="1203325">
                    <a:moveTo>
                      <a:pt x="888187" y="339747"/>
                    </a:moveTo>
                    <a:cubicBezTo>
                      <a:pt x="888187" y="281489"/>
                      <a:pt x="878668" y="231512"/>
                      <a:pt x="859629" y="189912"/>
                    </a:cubicBezTo>
                    <a:cubicBezTo>
                      <a:pt x="854013" y="177727"/>
                      <a:pt x="847730" y="166399"/>
                      <a:pt x="840781" y="155737"/>
                    </a:cubicBezTo>
                    <a:cubicBezTo>
                      <a:pt x="789471" y="70539"/>
                      <a:pt x="726357" y="24465"/>
                      <a:pt x="678570" y="0"/>
                    </a:cubicBezTo>
                    <a:cubicBezTo>
                      <a:pt x="685519" y="3808"/>
                      <a:pt x="692278" y="7901"/>
                      <a:pt x="698751" y="12280"/>
                    </a:cubicBezTo>
                    <a:cubicBezTo>
                      <a:pt x="734068" y="36269"/>
                      <a:pt x="761198" y="69016"/>
                      <a:pt x="780237" y="110615"/>
                    </a:cubicBezTo>
                    <a:cubicBezTo>
                      <a:pt x="799276" y="152215"/>
                      <a:pt x="808795" y="202192"/>
                      <a:pt x="808795" y="260451"/>
                    </a:cubicBezTo>
                    <a:lnTo>
                      <a:pt x="808795" y="263497"/>
                    </a:lnTo>
                    <a:cubicBezTo>
                      <a:pt x="808795" y="325849"/>
                      <a:pt x="798324" y="383156"/>
                      <a:pt x="777476" y="435417"/>
                    </a:cubicBezTo>
                    <a:cubicBezTo>
                      <a:pt x="756534" y="487679"/>
                      <a:pt x="727500" y="533943"/>
                      <a:pt x="690374" y="574210"/>
                    </a:cubicBezTo>
                    <a:cubicBezTo>
                      <a:pt x="653248" y="614477"/>
                      <a:pt x="609078" y="648176"/>
                      <a:pt x="557959" y="675402"/>
                    </a:cubicBezTo>
                    <a:cubicBezTo>
                      <a:pt x="506840" y="702627"/>
                      <a:pt x="451151" y="722808"/>
                      <a:pt x="390703" y="735945"/>
                    </a:cubicBezTo>
                    <a:lnTo>
                      <a:pt x="269617" y="762313"/>
                    </a:lnTo>
                    <a:cubicBezTo>
                      <a:pt x="261430" y="764122"/>
                      <a:pt x="255528" y="771357"/>
                      <a:pt x="255528" y="779829"/>
                    </a:cubicBezTo>
                    <a:lnTo>
                      <a:pt x="255528" y="1052465"/>
                    </a:lnTo>
                    <a:cubicBezTo>
                      <a:pt x="255528" y="1060842"/>
                      <a:pt x="249626" y="1068172"/>
                      <a:pt x="241439" y="1069981"/>
                    </a:cubicBezTo>
                    <a:lnTo>
                      <a:pt x="11736" y="1119957"/>
                    </a:lnTo>
                    <a:cubicBezTo>
                      <a:pt x="217" y="1122433"/>
                      <a:pt x="-3971" y="1136712"/>
                      <a:pt x="4406" y="1144994"/>
                    </a:cubicBezTo>
                    <a:lnTo>
                      <a:pt x="57143" y="1197731"/>
                    </a:lnTo>
                    <a:cubicBezTo>
                      <a:pt x="61713" y="1202300"/>
                      <a:pt x="68376" y="1204299"/>
                      <a:pt x="74754" y="1202871"/>
                    </a:cubicBezTo>
                    <a:lnTo>
                      <a:pt x="319879" y="1149563"/>
                    </a:lnTo>
                    <a:cubicBezTo>
                      <a:pt x="328637" y="1147659"/>
                      <a:pt x="334920" y="1139853"/>
                      <a:pt x="334920" y="1130905"/>
                    </a:cubicBezTo>
                    <a:lnTo>
                      <a:pt x="334920" y="858936"/>
                    </a:lnTo>
                    <a:cubicBezTo>
                      <a:pt x="334920" y="850559"/>
                      <a:pt x="340822" y="843228"/>
                      <a:pt x="349008" y="841420"/>
                    </a:cubicBezTo>
                    <a:lnTo>
                      <a:pt x="470095" y="815051"/>
                    </a:lnTo>
                    <a:cubicBezTo>
                      <a:pt x="530448" y="801914"/>
                      <a:pt x="586232" y="781733"/>
                      <a:pt x="637351" y="754508"/>
                    </a:cubicBezTo>
                    <a:cubicBezTo>
                      <a:pt x="688470" y="727282"/>
                      <a:pt x="732545" y="693583"/>
                      <a:pt x="769766" y="653317"/>
                    </a:cubicBezTo>
                    <a:cubicBezTo>
                      <a:pt x="806892" y="613049"/>
                      <a:pt x="835926" y="566785"/>
                      <a:pt x="856868" y="514523"/>
                    </a:cubicBezTo>
                    <a:cubicBezTo>
                      <a:pt x="877811" y="462262"/>
                      <a:pt x="888187" y="404955"/>
                      <a:pt x="888187" y="342603"/>
                    </a:cubicBezTo>
                    <a:lnTo>
                      <a:pt x="888187" y="339747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9" name="Frihandsfigur 88">
                <a:extLst>
                  <a:ext uri="{FF2B5EF4-FFF2-40B4-BE49-F238E27FC236}">
                    <a16:creationId xmlns:a16="http://schemas.microsoft.com/office/drawing/2014/main" id="{AC596713-E637-6F96-C716-DBBC6F719E81}"/>
                  </a:ext>
                </a:extLst>
              </p:cNvPr>
              <p:cNvSpPr/>
              <p:nvPr/>
            </p:nvSpPr>
            <p:spPr>
              <a:xfrm>
                <a:off x="4829440" y="3309344"/>
                <a:ext cx="282062" cy="308971"/>
              </a:xfrm>
              <a:custGeom>
                <a:avLst/>
                <a:gdLst>
                  <a:gd name="connsiteX0" fmla="*/ 18851 w 282062"/>
                  <a:gd name="connsiteY0" fmla="*/ 308616 h 308971"/>
                  <a:gd name="connsiteX1" fmla="*/ 66924 w 282062"/>
                  <a:gd name="connsiteY1" fmla="*/ 298144 h 308971"/>
                  <a:gd name="connsiteX2" fmla="*/ 79300 w 282062"/>
                  <a:gd name="connsiteY2" fmla="*/ 282818 h 308971"/>
                  <a:gd name="connsiteX3" fmla="*/ 79300 w 282062"/>
                  <a:gd name="connsiteY3" fmla="*/ 125843 h 308971"/>
                  <a:gd name="connsiteX4" fmla="*/ 91580 w 282062"/>
                  <a:gd name="connsiteY4" fmla="*/ 110517 h 308971"/>
                  <a:gd name="connsiteX5" fmla="*/ 207431 w 282062"/>
                  <a:gd name="connsiteY5" fmla="*/ 85291 h 308971"/>
                  <a:gd name="connsiteX6" fmla="*/ 282063 w 282062"/>
                  <a:gd name="connsiteY6" fmla="*/ 81102 h 308971"/>
                  <a:gd name="connsiteX7" fmla="*/ 242367 w 282062"/>
                  <a:gd name="connsiteY7" fmla="*/ 15799 h 308971"/>
                  <a:gd name="connsiteX8" fmla="*/ 128134 w 282062"/>
                  <a:gd name="connsiteY8" fmla="*/ 5994 h 308971"/>
                  <a:gd name="connsiteX9" fmla="*/ 15805 w 282062"/>
                  <a:gd name="connsiteY9" fmla="*/ 30459 h 308971"/>
                  <a:gd name="connsiteX10" fmla="*/ 3 w 282062"/>
                  <a:gd name="connsiteY10" fmla="*/ 50164 h 308971"/>
                  <a:gd name="connsiteX11" fmla="*/ 3 w 282062"/>
                  <a:gd name="connsiteY11" fmla="*/ 293385 h 308971"/>
                  <a:gd name="connsiteX12" fmla="*/ 18851 w 282062"/>
                  <a:gd name="connsiteY12" fmla="*/ 308616 h 30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062" h="308971">
                    <a:moveTo>
                      <a:pt x="18851" y="308616"/>
                    </a:moveTo>
                    <a:lnTo>
                      <a:pt x="66924" y="298144"/>
                    </a:lnTo>
                    <a:cubicBezTo>
                      <a:pt x="74159" y="296621"/>
                      <a:pt x="79300" y="290243"/>
                      <a:pt x="79300" y="282818"/>
                    </a:cubicBezTo>
                    <a:lnTo>
                      <a:pt x="79300" y="125843"/>
                    </a:lnTo>
                    <a:cubicBezTo>
                      <a:pt x="79300" y="118513"/>
                      <a:pt x="84440" y="112135"/>
                      <a:pt x="91580" y="110517"/>
                    </a:cubicBezTo>
                    <a:lnTo>
                      <a:pt x="207431" y="85291"/>
                    </a:lnTo>
                    <a:cubicBezTo>
                      <a:pt x="235894" y="79103"/>
                      <a:pt x="260739" y="77675"/>
                      <a:pt x="282063" y="81102"/>
                    </a:cubicBezTo>
                    <a:cubicBezTo>
                      <a:pt x="277208" y="50830"/>
                      <a:pt x="263976" y="29031"/>
                      <a:pt x="242367" y="15799"/>
                    </a:cubicBezTo>
                    <a:cubicBezTo>
                      <a:pt x="214475" y="-1241"/>
                      <a:pt x="176397" y="-4477"/>
                      <a:pt x="128134" y="5994"/>
                    </a:cubicBezTo>
                    <a:lnTo>
                      <a:pt x="15805" y="30459"/>
                    </a:lnTo>
                    <a:cubicBezTo>
                      <a:pt x="6571" y="32458"/>
                      <a:pt x="3" y="40645"/>
                      <a:pt x="3" y="50164"/>
                    </a:cubicBezTo>
                    <a:lnTo>
                      <a:pt x="3" y="293385"/>
                    </a:lnTo>
                    <a:cubicBezTo>
                      <a:pt x="-188" y="303285"/>
                      <a:pt x="9046" y="310710"/>
                      <a:pt x="18851" y="30861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0" name="Frihandsfigur 89">
                <a:extLst>
                  <a:ext uri="{FF2B5EF4-FFF2-40B4-BE49-F238E27FC236}">
                    <a16:creationId xmlns:a16="http://schemas.microsoft.com/office/drawing/2014/main" id="{B97599AA-488C-F0B1-AAC2-EB9407613A54}"/>
                  </a:ext>
                </a:extLst>
              </p:cNvPr>
              <p:cNvSpPr/>
              <p:nvPr/>
            </p:nvSpPr>
            <p:spPr>
              <a:xfrm>
                <a:off x="5693995" y="2813370"/>
                <a:ext cx="596390" cy="501177"/>
              </a:xfrm>
              <a:custGeom>
                <a:avLst/>
                <a:gdLst>
                  <a:gd name="connsiteX0" fmla="*/ 19229 w 596390"/>
                  <a:gd name="connsiteY0" fmla="*/ 500826 h 501177"/>
                  <a:gd name="connsiteX1" fmla="*/ 66921 w 596390"/>
                  <a:gd name="connsiteY1" fmla="*/ 490450 h 501177"/>
                  <a:gd name="connsiteX2" fmla="*/ 79392 w 596390"/>
                  <a:gd name="connsiteY2" fmla="*/ 474933 h 501177"/>
                  <a:gd name="connsiteX3" fmla="*/ 79392 w 596390"/>
                  <a:gd name="connsiteY3" fmla="*/ 435808 h 501177"/>
                  <a:gd name="connsiteX4" fmla="*/ 91862 w 596390"/>
                  <a:gd name="connsiteY4" fmla="*/ 420292 h 501177"/>
                  <a:gd name="connsiteX5" fmla="*/ 583920 w 596390"/>
                  <a:gd name="connsiteY5" fmla="*/ 313198 h 501177"/>
                  <a:gd name="connsiteX6" fmla="*/ 596391 w 596390"/>
                  <a:gd name="connsiteY6" fmla="*/ 297682 h 501177"/>
                  <a:gd name="connsiteX7" fmla="*/ 596391 w 596390"/>
                  <a:gd name="connsiteY7" fmla="*/ 71691 h 501177"/>
                  <a:gd name="connsiteX8" fmla="*/ 590393 w 596390"/>
                  <a:gd name="connsiteY8" fmla="*/ 57317 h 501177"/>
                  <a:gd name="connsiteX9" fmla="*/ 536418 w 596390"/>
                  <a:gd name="connsiteY9" fmla="*/ 3342 h 501177"/>
                  <a:gd name="connsiteX10" fmla="*/ 516998 w 596390"/>
                  <a:gd name="connsiteY10" fmla="*/ 11433 h 501177"/>
                  <a:gd name="connsiteX11" fmla="*/ 516998 w 596390"/>
                  <a:gd name="connsiteY11" fmla="*/ 218385 h 501177"/>
                  <a:gd name="connsiteX12" fmla="*/ 504528 w 596390"/>
                  <a:gd name="connsiteY12" fmla="*/ 233902 h 501177"/>
                  <a:gd name="connsiteX13" fmla="*/ 15993 w 596390"/>
                  <a:gd name="connsiteY13" fmla="*/ 340234 h 501177"/>
                  <a:gd name="connsiteX14" fmla="*/ 0 w 596390"/>
                  <a:gd name="connsiteY14" fmla="*/ 360129 h 501177"/>
                  <a:gd name="connsiteX15" fmla="*/ 0 w 596390"/>
                  <a:gd name="connsiteY15" fmla="*/ 485404 h 501177"/>
                  <a:gd name="connsiteX16" fmla="*/ 19229 w 596390"/>
                  <a:gd name="connsiteY16" fmla="*/ 500826 h 50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6390" h="501177">
                    <a:moveTo>
                      <a:pt x="19229" y="500826"/>
                    </a:moveTo>
                    <a:lnTo>
                      <a:pt x="66921" y="490450"/>
                    </a:lnTo>
                    <a:cubicBezTo>
                      <a:pt x="74251" y="488831"/>
                      <a:pt x="79392" y="482453"/>
                      <a:pt x="79392" y="474933"/>
                    </a:cubicBezTo>
                    <a:lnTo>
                      <a:pt x="79392" y="435808"/>
                    </a:lnTo>
                    <a:cubicBezTo>
                      <a:pt x="79392" y="428383"/>
                      <a:pt x="84627" y="421910"/>
                      <a:pt x="91862" y="420292"/>
                    </a:cubicBezTo>
                    <a:lnTo>
                      <a:pt x="583920" y="313198"/>
                    </a:lnTo>
                    <a:cubicBezTo>
                      <a:pt x="591250" y="311580"/>
                      <a:pt x="596391" y="305202"/>
                      <a:pt x="596391" y="297682"/>
                    </a:cubicBezTo>
                    <a:lnTo>
                      <a:pt x="596391" y="71691"/>
                    </a:lnTo>
                    <a:cubicBezTo>
                      <a:pt x="596391" y="66265"/>
                      <a:pt x="594296" y="61125"/>
                      <a:pt x="590393" y="57317"/>
                    </a:cubicBezTo>
                    <a:lnTo>
                      <a:pt x="536418" y="3342"/>
                    </a:lnTo>
                    <a:cubicBezTo>
                      <a:pt x="529279" y="-3798"/>
                      <a:pt x="516998" y="1248"/>
                      <a:pt x="516998" y="11433"/>
                    </a:cubicBezTo>
                    <a:lnTo>
                      <a:pt x="516998" y="218385"/>
                    </a:lnTo>
                    <a:cubicBezTo>
                      <a:pt x="516998" y="225810"/>
                      <a:pt x="511763" y="232283"/>
                      <a:pt x="504528" y="233902"/>
                    </a:cubicBezTo>
                    <a:lnTo>
                      <a:pt x="15993" y="340234"/>
                    </a:lnTo>
                    <a:cubicBezTo>
                      <a:pt x="6664" y="342233"/>
                      <a:pt x="0" y="350514"/>
                      <a:pt x="0" y="360129"/>
                    </a:cubicBezTo>
                    <a:lnTo>
                      <a:pt x="0" y="485404"/>
                    </a:lnTo>
                    <a:cubicBezTo>
                      <a:pt x="0" y="495400"/>
                      <a:pt x="9329" y="502920"/>
                      <a:pt x="19229" y="50082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1" name="Frihandsfigur 90">
                <a:extLst>
                  <a:ext uri="{FF2B5EF4-FFF2-40B4-BE49-F238E27FC236}">
                    <a16:creationId xmlns:a16="http://schemas.microsoft.com/office/drawing/2014/main" id="{FF94E3E3-502A-59B8-850E-6F371226225C}"/>
                  </a:ext>
                </a:extLst>
              </p:cNvPr>
              <p:cNvSpPr/>
              <p:nvPr/>
            </p:nvSpPr>
            <p:spPr>
              <a:xfrm>
                <a:off x="5693900" y="3232069"/>
                <a:ext cx="547651" cy="480488"/>
              </a:xfrm>
              <a:custGeom>
                <a:avLst/>
                <a:gdLst>
                  <a:gd name="connsiteX0" fmla="*/ 19039 w 547651"/>
                  <a:gd name="connsiteY0" fmla="*/ 480133 h 480488"/>
                  <a:gd name="connsiteX1" fmla="*/ 67112 w 547651"/>
                  <a:gd name="connsiteY1" fmla="*/ 469661 h 480488"/>
                  <a:gd name="connsiteX2" fmla="*/ 79487 w 547651"/>
                  <a:gd name="connsiteY2" fmla="*/ 454335 h 480488"/>
                  <a:gd name="connsiteX3" fmla="*/ 79487 w 547651"/>
                  <a:gd name="connsiteY3" fmla="*/ 408833 h 480488"/>
                  <a:gd name="connsiteX4" fmla="*/ 91767 w 547651"/>
                  <a:gd name="connsiteY4" fmla="*/ 393506 h 480488"/>
                  <a:gd name="connsiteX5" fmla="*/ 535371 w 547651"/>
                  <a:gd name="connsiteY5" fmla="*/ 296980 h 480488"/>
                  <a:gd name="connsiteX6" fmla="*/ 547651 w 547651"/>
                  <a:gd name="connsiteY6" fmla="*/ 281653 h 480488"/>
                  <a:gd name="connsiteX7" fmla="*/ 547651 w 547651"/>
                  <a:gd name="connsiteY7" fmla="*/ 71941 h 480488"/>
                  <a:gd name="connsiteX8" fmla="*/ 541749 w 547651"/>
                  <a:gd name="connsiteY8" fmla="*/ 57662 h 480488"/>
                  <a:gd name="connsiteX9" fmla="*/ 487393 w 547651"/>
                  <a:gd name="connsiteY9" fmla="*/ 3306 h 480488"/>
                  <a:gd name="connsiteX10" fmla="*/ 468259 w 547651"/>
                  <a:gd name="connsiteY10" fmla="*/ 11207 h 480488"/>
                  <a:gd name="connsiteX11" fmla="*/ 468259 w 547651"/>
                  <a:gd name="connsiteY11" fmla="*/ 202261 h 480488"/>
                  <a:gd name="connsiteX12" fmla="*/ 455979 w 547651"/>
                  <a:gd name="connsiteY12" fmla="*/ 217588 h 480488"/>
                  <a:gd name="connsiteX13" fmla="*/ 15897 w 547651"/>
                  <a:gd name="connsiteY13" fmla="*/ 313353 h 480488"/>
                  <a:gd name="connsiteX14" fmla="*/ 0 w 547651"/>
                  <a:gd name="connsiteY14" fmla="*/ 333058 h 480488"/>
                  <a:gd name="connsiteX15" fmla="*/ 0 w 547651"/>
                  <a:gd name="connsiteY15" fmla="*/ 464711 h 480488"/>
                  <a:gd name="connsiteX16" fmla="*/ 19039 w 547651"/>
                  <a:gd name="connsiteY16" fmla="*/ 480133 h 48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7651" h="480488">
                    <a:moveTo>
                      <a:pt x="19039" y="480133"/>
                    </a:moveTo>
                    <a:lnTo>
                      <a:pt x="67112" y="469661"/>
                    </a:lnTo>
                    <a:cubicBezTo>
                      <a:pt x="74347" y="468138"/>
                      <a:pt x="79487" y="461760"/>
                      <a:pt x="79487" y="454335"/>
                    </a:cubicBezTo>
                    <a:lnTo>
                      <a:pt x="79487" y="408833"/>
                    </a:lnTo>
                    <a:cubicBezTo>
                      <a:pt x="79487" y="401502"/>
                      <a:pt x="84627" y="395125"/>
                      <a:pt x="91767" y="393506"/>
                    </a:cubicBezTo>
                    <a:lnTo>
                      <a:pt x="535371" y="296980"/>
                    </a:lnTo>
                    <a:cubicBezTo>
                      <a:pt x="542606" y="295456"/>
                      <a:pt x="547651" y="289078"/>
                      <a:pt x="547651" y="281653"/>
                    </a:cubicBezTo>
                    <a:lnTo>
                      <a:pt x="547651" y="71941"/>
                    </a:lnTo>
                    <a:cubicBezTo>
                      <a:pt x="547651" y="66610"/>
                      <a:pt x="545557" y="61469"/>
                      <a:pt x="541749" y="57662"/>
                    </a:cubicBezTo>
                    <a:lnTo>
                      <a:pt x="487393" y="3306"/>
                    </a:lnTo>
                    <a:cubicBezTo>
                      <a:pt x="480349" y="-3738"/>
                      <a:pt x="468259" y="1212"/>
                      <a:pt x="468259" y="11207"/>
                    </a:cubicBezTo>
                    <a:lnTo>
                      <a:pt x="468259" y="202261"/>
                    </a:lnTo>
                    <a:cubicBezTo>
                      <a:pt x="468259" y="209591"/>
                      <a:pt x="463119" y="215969"/>
                      <a:pt x="455979" y="217588"/>
                    </a:cubicBezTo>
                    <a:lnTo>
                      <a:pt x="15897" y="313353"/>
                    </a:lnTo>
                    <a:cubicBezTo>
                      <a:pt x="6664" y="315352"/>
                      <a:pt x="0" y="323539"/>
                      <a:pt x="0" y="333058"/>
                    </a:cubicBezTo>
                    <a:lnTo>
                      <a:pt x="0" y="464711"/>
                    </a:lnTo>
                    <a:cubicBezTo>
                      <a:pt x="95" y="474802"/>
                      <a:pt x="9329" y="482227"/>
                      <a:pt x="19039" y="480133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2" name="Frihandsfigur 91">
                <a:extLst>
                  <a:ext uri="{FF2B5EF4-FFF2-40B4-BE49-F238E27FC236}">
                    <a16:creationId xmlns:a16="http://schemas.microsoft.com/office/drawing/2014/main" id="{940839B5-E60A-2220-8673-976FC4DF63A4}"/>
                  </a:ext>
                </a:extLst>
              </p:cNvPr>
              <p:cNvSpPr/>
              <p:nvPr/>
            </p:nvSpPr>
            <p:spPr>
              <a:xfrm>
                <a:off x="5439695" y="3618080"/>
                <a:ext cx="857449" cy="482834"/>
              </a:xfrm>
              <a:custGeom>
                <a:avLst/>
                <a:gdLst>
                  <a:gd name="connsiteX0" fmla="*/ 797382 w 857449"/>
                  <a:gd name="connsiteY0" fmla="*/ 3306 h 482834"/>
                  <a:gd name="connsiteX1" fmla="*/ 778248 w 857449"/>
                  <a:gd name="connsiteY1" fmla="*/ 11207 h 482834"/>
                  <a:gd name="connsiteX2" fmla="*/ 778248 w 857449"/>
                  <a:gd name="connsiteY2" fmla="*/ 220349 h 482834"/>
                  <a:gd name="connsiteX3" fmla="*/ 765873 w 857449"/>
                  <a:gd name="connsiteY3" fmla="*/ 235675 h 482834"/>
                  <a:gd name="connsiteX4" fmla="*/ 10603 w 857449"/>
                  <a:gd name="connsiteY4" fmla="*/ 400075 h 482834"/>
                  <a:gd name="connsiteX5" fmla="*/ 3940 w 857449"/>
                  <a:gd name="connsiteY5" fmla="*/ 422636 h 482834"/>
                  <a:gd name="connsiteX6" fmla="*/ 58581 w 857449"/>
                  <a:gd name="connsiteY6" fmla="*/ 477277 h 482834"/>
                  <a:gd name="connsiteX7" fmla="*/ 76097 w 857449"/>
                  <a:gd name="connsiteY7" fmla="*/ 482418 h 482834"/>
                  <a:gd name="connsiteX8" fmla="*/ 845169 w 857449"/>
                  <a:gd name="connsiteY8" fmla="*/ 315066 h 482834"/>
                  <a:gd name="connsiteX9" fmla="*/ 857449 w 857449"/>
                  <a:gd name="connsiteY9" fmla="*/ 299740 h 482834"/>
                  <a:gd name="connsiteX10" fmla="*/ 857449 w 857449"/>
                  <a:gd name="connsiteY10" fmla="*/ 71941 h 482834"/>
                  <a:gd name="connsiteX11" fmla="*/ 851547 w 857449"/>
                  <a:gd name="connsiteY11" fmla="*/ 57662 h 482834"/>
                  <a:gd name="connsiteX12" fmla="*/ 797382 w 857449"/>
                  <a:gd name="connsiteY12" fmla="*/ 3306 h 48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449" h="482834">
                    <a:moveTo>
                      <a:pt x="797382" y="3306"/>
                    </a:moveTo>
                    <a:cubicBezTo>
                      <a:pt x="790337" y="-3738"/>
                      <a:pt x="778248" y="1212"/>
                      <a:pt x="778248" y="11207"/>
                    </a:cubicBezTo>
                    <a:lnTo>
                      <a:pt x="778248" y="220349"/>
                    </a:lnTo>
                    <a:cubicBezTo>
                      <a:pt x="778248" y="227678"/>
                      <a:pt x="773107" y="234057"/>
                      <a:pt x="765873" y="235675"/>
                    </a:cubicBezTo>
                    <a:lnTo>
                      <a:pt x="10603" y="400075"/>
                    </a:lnTo>
                    <a:cubicBezTo>
                      <a:pt x="227" y="402359"/>
                      <a:pt x="-3581" y="415211"/>
                      <a:pt x="3940" y="422636"/>
                    </a:cubicBezTo>
                    <a:lnTo>
                      <a:pt x="58581" y="477277"/>
                    </a:lnTo>
                    <a:cubicBezTo>
                      <a:pt x="63150" y="481846"/>
                      <a:pt x="69719" y="483750"/>
                      <a:pt x="76097" y="482418"/>
                    </a:cubicBezTo>
                    <a:lnTo>
                      <a:pt x="845169" y="315066"/>
                    </a:lnTo>
                    <a:cubicBezTo>
                      <a:pt x="852404" y="313543"/>
                      <a:pt x="857449" y="307165"/>
                      <a:pt x="857449" y="299740"/>
                    </a:cubicBezTo>
                    <a:lnTo>
                      <a:pt x="857449" y="71941"/>
                    </a:lnTo>
                    <a:cubicBezTo>
                      <a:pt x="857449" y="66610"/>
                      <a:pt x="855355" y="61470"/>
                      <a:pt x="851547" y="57662"/>
                    </a:cubicBezTo>
                    <a:lnTo>
                      <a:pt x="797382" y="3306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3" name="Frihandsfigur 92">
                <a:extLst>
                  <a:ext uri="{FF2B5EF4-FFF2-40B4-BE49-F238E27FC236}">
                    <a16:creationId xmlns:a16="http://schemas.microsoft.com/office/drawing/2014/main" id="{37593CB9-29D9-C3E8-4F5C-D8DA49750B16}"/>
                  </a:ext>
                </a:extLst>
              </p:cNvPr>
              <p:cNvSpPr/>
              <p:nvPr/>
            </p:nvSpPr>
            <p:spPr>
              <a:xfrm>
                <a:off x="6366527" y="2697243"/>
                <a:ext cx="888174" cy="1203383"/>
              </a:xfrm>
              <a:custGeom>
                <a:avLst/>
                <a:gdLst>
                  <a:gd name="connsiteX0" fmla="*/ 840863 w 888174"/>
                  <a:gd name="connsiteY0" fmla="*/ 155737 h 1203383"/>
                  <a:gd name="connsiteX1" fmla="*/ 678652 w 888174"/>
                  <a:gd name="connsiteY1" fmla="*/ 0 h 1203383"/>
                  <a:gd name="connsiteX2" fmla="*/ 698833 w 888174"/>
                  <a:gd name="connsiteY2" fmla="*/ 12280 h 1203383"/>
                  <a:gd name="connsiteX3" fmla="*/ 780320 w 888174"/>
                  <a:gd name="connsiteY3" fmla="*/ 110615 h 1203383"/>
                  <a:gd name="connsiteX4" fmla="*/ 808878 w 888174"/>
                  <a:gd name="connsiteY4" fmla="*/ 260451 h 1203383"/>
                  <a:gd name="connsiteX5" fmla="*/ 808878 w 888174"/>
                  <a:gd name="connsiteY5" fmla="*/ 263497 h 1203383"/>
                  <a:gd name="connsiteX6" fmla="*/ 777559 w 888174"/>
                  <a:gd name="connsiteY6" fmla="*/ 435417 h 1203383"/>
                  <a:gd name="connsiteX7" fmla="*/ 690457 w 888174"/>
                  <a:gd name="connsiteY7" fmla="*/ 574210 h 1203383"/>
                  <a:gd name="connsiteX8" fmla="*/ 558042 w 888174"/>
                  <a:gd name="connsiteY8" fmla="*/ 675401 h 1203383"/>
                  <a:gd name="connsiteX9" fmla="*/ 390786 w 888174"/>
                  <a:gd name="connsiteY9" fmla="*/ 735945 h 1203383"/>
                  <a:gd name="connsiteX10" fmla="*/ 269699 w 888174"/>
                  <a:gd name="connsiteY10" fmla="*/ 762313 h 1203383"/>
                  <a:gd name="connsiteX11" fmla="*/ 255610 w 888174"/>
                  <a:gd name="connsiteY11" fmla="*/ 779829 h 1203383"/>
                  <a:gd name="connsiteX12" fmla="*/ 255610 w 888174"/>
                  <a:gd name="connsiteY12" fmla="*/ 1052465 h 1203383"/>
                  <a:gd name="connsiteX13" fmla="*/ 241522 w 888174"/>
                  <a:gd name="connsiteY13" fmla="*/ 1069981 h 1203383"/>
                  <a:gd name="connsiteX14" fmla="*/ 11628 w 888174"/>
                  <a:gd name="connsiteY14" fmla="*/ 1120053 h 1203383"/>
                  <a:gd name="connsiteX15" fmla="*/ 4298 w 888174"/>
                  <a:gd name="connsiteY15" fmla="*/ 1144898 h 1203383"/>
                  <a:gd name="connsiteX16" fmla="*/ 57226 w 888174"/>
                  <a:gd name="connsiteY16" fmla="*/ 1197826 h 1203383"/>
                  <a:gd name="connsiteX17" fmla="*/ 74742 w 888174"/>
                  <a:gd name="connsiteY17" fmla="*/ 1202967 h 1203383"/>
                  <a:gd name="connsiteX18" fmla="*/ 319961 w 888174"/>
                  <a:gd name="connsiteY18" fmla="*/ 1149563 h 1203383"/>
                  <a:gd name="connsiteX19" fmla="*/ 334907 w 888174"/>
                  <a:gd name="connsiteY19" fmla="*/ 1131000 h 1203383"/>
                  <a:gd name="connsiteX20" fmla="*/ 334907 w 888174"/>
                  <a:gd name="connsiteY20" fmla="*/ 859221 h 1203383"/>
                  <a:gd name="connsiteX21" fmla="*/ 348995 w 888174"/>
                  <a:gd name="connsiteY21" fmla="*/ 841705 h 1203383"/>
                  <a:gd name="connsiteX22" fmla="*/ 470082 w 888174"/>
                  <a:gd name="connsiteY22" fmla="*/ 815337 h 1203383"/>
                  <a:gd name="connsiteX23" fmla="*/ 637338 w 888174"/>
                  <a:gd name="connsiteY23" fmla="*/ 754793 h 1203383"/>
                  <a:gd name="connsiteX24" fmla="*/ 769753 w 888174"/>
                  <a:gd name="connsiteY24" fmla="*/ 653602 h 1203383"/>
                  <a:gd name="connsiteX25" fmla="*/ 856856 w 888174"/>
                  <a:gd name="connsiteY25" fmla="*/ 514809 h 1203383"/>
                  <a:gd name="connsiteX26" fmla="*/ 888174 w 888174"/>
                  <a:gd name="connsiteY26" fmla="*/ 342889 h 1203383"/>
                  <a:gd name="connsiteX27" fmla="*/ 888174 w 888174"/>
                  <a:gd name="connsiteY27" fmla="*/ 339843 h 1203383"/>
                  <a:gd name="connsiteX28" fmla="*/ 859616 w 888174"/>
                  <a:gd name="connsiteY28" fmla="*/ 190007 h 1203383"/>
                  <a:gd name="connsiteX29" fmla="*/ 840863 w 888174"/>
                  <a:gd name="connsiteY29" fmla="*/ 155737 h 120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88174" h="1203383">
                    <a:moveTo>
                      <a:pt x="840863" y="155737"/>
                    </a:moveTo>
                    <a:cubicBezTo>
                      <a:pt x="789553" y="70539"/>
                      <a:pt x="726440" y="24465"/>
                      <a:pt x="678652" y="0"/>
                    </a:cubicBezTo>
                    <a:cubicBezTo>
                      <a:pt x="685602" y="3808"/>
                      <a:pt x="692360" y="7901"/>
                      <a:pt x="698833" y="12280"/>
                    </a:cubicBezTo>
                    <a:cubicBezTo>
                      <a:pt x="734151" y="36269"/>
                      <a:pt x="761281" y="69016"/>
                      <a:pt x="780320" y="110615"/>
                    </a:cubicBezTo>
                    <a:cubicBezTo>
                      <a:pt x="799359" y="152215"/>
                      <a:pt x="808878" y="202192"/>
                      <a:pt x="808878" y="260451"/>
                    </a:cubicBezTo>
                    <a:lnTo>
                      <a:pt x="808878" y="263497"/>
                    </a:lnTo>
                    <a:cubicBezTo>
                      <a:pt x="808878" y="325849"/>
                      <a:pt x="798407" y="383156"/>
                      <a:pt x="777559" y="435417"/>
                    </a:cubicBezTo>
                    <a:cubicBezTo>
                      <a:pt x="756616" y="487679"/>
                      <a:pt x="727582" y="533943"/>
                      <a:pt x="690457" y="574210"/>
                    </a:cubicBezTo>
                    <a:cubicBezTo>
                      <a:pt x="653331" y="614477"/>
                      <a:pt x="609161" y="648176"/>
                      <a:pt x="558042" y="675401"/>
                    </a:cubicBezTo>
                    <a:cubicBezTo>
                      <a:pt x="506923" y="702627"/>
                      <a:pt x="451234" y="722808"/>
                      <a:pt x="390786" y="735945"/>
                    </a:cubicBezTo>
                    <a:lnTo>
                      <a:pt x="269699" y="762313"/>
                    </a:lnTo>
                    <a:cubicBezTo>
                      <a:pt x="261512" y="764122"/>
                      <a:pt x="255610" y="771357"/>
                      <a:pt x="255610" y="779829"/>
                    </a:cubicBezTo>
                    <a:lnTo>
                      <a:pt x="255610" y="1052465"/>
                    </a:lnTo>
                    <a:cubicBezTo>
                      <a:pt x="255610" y="1060842"/>
                      <a:pt x="249708" y="1068172"/>
                      <a:pt x="241522" y="1069981"/>
                    </a:cubicBezTo>
                    <a:lnTo>
                      <a:pt x="11628" y="1120053"/>
                    </a:lnTo>
                    <a:cubicBezTo>
                      <a:pt x="205" y="1122528"/>
                      <a:pt x="-3889" y="1136616"/>
                      <a:pt x="4298" y="1144898"/>
                    </a:cubicBezTo>
                    <a:lnTo>
                      <a:pt x="57226" y="1197826"/>
                    </a:lnTo>
                    <a:cubicBezTo>
                      <a:pt x="61795" y="1202395"/>
                      <a:pt x="68364" y="1204299"/>
                      <a:pt x="74742" y="1202967"/>
                    </a:cubicBezTo>
                    <a:lnTo>
                      <a:pt x="319961" y="1149563"/>
                    </a:lnTo>
                    <a:cubicBezTo>
                      <a:pt x="328719" y="1147659"/>
                      <a:pt x="334907" y="1139948"/>
                      <a:pt x="334907" y="1131000"/>
                    </a:cubicBezTo>
                    <a:lnTo>
                      <a:pt x="334907" y="859221"/>
                    </a:lnTo>
                    <a:cubicBezTo>
                      <a:pt x="334907" y="850844"/>
                      <a:pt x="340809" y="843514"/>
                      <a:pt x="348995" y="841705"/>
                    </a:cubicBezTo>
                    <a:lnTo>
                      <a:pt x="470082" y="815337"/>
                    </a:lnTo>
                    <a:cubicBezTo>
                      <a:pt x="530435" y="802200"/>
                      <a:pt x="586219" y="782019"/>
                      <a:pt x="637338" y="754793"/>
                    </a:cubicBezTo>
                    <a:cubicBezTo>
                      <a:pt x="688457" y="727568"/>
                      <a:pt x="732532" y="693869"/>
                      <a:pt x="769753" y="653602"/>
                    </a:cubicBezTo>
                    <a:cubicBezTo>
                      <a:pt x="806879" y="613335"/>
                      <a:pt x="835913" y="567071"/>
                      <a:pt x="856856" y="514809"/>
                    </a:cubicBezTo>
                    <a:cubicBezTo>
                      <a:pt x="877798" y="462548"/>
                      <a:pt x="888174" y="405241"/>
                      <a:pt x="888174" y="342889"/>
                    </a:cubicBezTo>
                    <a:lnTo>
                      <a:pt x="888174" y="339843"/>
                    </a:lnTo>
                    <a:cubicBezTo>
                      <a:pt x="888174" y="281584"/>
                      <a:pt x="878655" y="231607"/>
                      <a:pt x="859616" y="190007"/>
                    </a:cubicBezTo>
                    <a:cubicBezTo>
                      <a:pt x="854095" y="177727"/>
                      <a:pt x="847812" y="166399"/>
                      <a:pt x="840863" y="155737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4" name="Frihandsfigur 93">
                <a:extLst>
                  <a:ext uri="{FF2B5EF4-FFF2-40B4-BE49-F238E27FC236}">
                    <a16:creationId xmlns:a16="http://schemas.microsoft.com/office/drawing/2014/main" id="{F9A48282-59B6-E6E6-A931-838FFED05500}"/>
                  </a:ext>
                </a:extLst>
              </p:cNvPr>
              <p:cNvSpPr/>
              <p:nvPr/>
            </p:nvSpPr>
            <p:spPr>
              <a:xfrm>
                <a:off x="6622231" y="2920572"/>
                <a:ext cx="282060" cy="308971"/>
              </a:xfrm>
              <a:custGeom>
                <a:avLst/>
                <a:gdLst>
                  <a:gd name="connsiteX0" fmla="*/ 18944 w 282060"/>
                  <a:gd name="connsiteY0" fmla="*/ 308616 h 308971"/>
                  <a:gd name="connsiteX1" fmla="*/ 67017 w 282060"/>
                  <a:gd name="connsiteY1" fmla="*/ 298144 h 308971"/>
                  <a:gd name="connsiteX2" fmla="*/ 79297 w 282060"/>
                  <a:gd name="connsiteY2" fmla="*/ 282818 h 308971"/>
                  <a:gd name="connsiteX3" fmla="*/ 79297 w 282060"/>
                  <a:gd name="connsiteY3" fmla="*/ 125843 h 308971"/>
                  <a:gd name="connsiteX4" fmla="*/ 91577 w 282060"/>
                  <a:gd name="connsiteY4" fmla="*/ 110517 h 308971"/>
                  <a:gd name="connsiteX5" fmla="*/ 207429 w 282060"/>
                  <a:gd name="connsiteY5" fmla="*/ 85291 h 308971"/>
                  <a:gd name="connsiteX6" fmla="*/ 282061 w 282060"/>
                  <a:gd name="connsiteY6" fmla="*/ 81102 h 308971"/>
                  <a:gd name="connsiteX7" fmla="*/ 242365 w 282060"/>
                  <a:gd name="connsiteY7" fmla="*/ 15799 h 308971"/>
                  <a:gd name="connsiteX8" fmla="*/ 128132 w 282060"/>
                  <a:gd name="connsiteY8" fmla="*/ 5994 h 308971"/>
                  <a:gd name="connsiteX9" fmla="*/ 15803 w 282060"/>
                  <a:gd name="connsiteY9" fmla="*/ 30459 h 308971"/>
                  <a:gd name="connsiteX10" fmla="*/ 1 w 282060"/>
                  <a:gd name="connsiteY10" fmla="*/ 50164 h 308971"/>
                  <a:gd name="connsiteX11" fmla="*/ 1 w 282060"/>
                  <a:gd name="connsiteY11" fmla="*/ 293385 h 308971"/>
                  <a:gd name="connsiteX12" fmla="*/ 18944 w 282060"/>
                  <a:gd name="connsiteY12" fmla="*/ 308616 h 30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060" h="308971">
                    <a:moveTo>
                      <a:pt x="18944" y="308616"/>
                    </a:moveTo>
                    <a:lnTo>
                      <a:pt x="67017" y="298144"/>
                    </a:lnTo>
                    <a:cubicBezTo>
                      <a:pt x="74252" y="296621"/>
                      <a:pt x="79297" y="290243"/>
                      <a:pt x="79297" y="282818"/>
                    </a:cubicBezTo>
                    <a:lnTo>
                      <a:pt x="79297" y="125843"/>
                    </a:lnTo>
                    <a:cubicBezTo>
                      <a:pt x="79297" y="118513"/>
                      <a:pt x="84438" y="112135"/>
                      <a:pt x="91577" y="110517"/>
                    </a:cubicBezTo>
                    <a:lnTo>
                      <a:pt x="207429" y="85291"/>
                    </a:lnTo>
                    <a:cubicBezTo>
                      <a:pt x="235891" y="79103"/>
                      <a:pt x="260737" y="77675"/>
                      <a:pt x="282061" y="81102"/>
                    </a:cubicBezTo>
                    <a:cubicBezTo>
                      <a:pt x="277206" y="50830"/>
                      <a:pt x="263974" y="29031"/>
                      <a:pt x="242365" y="15799"/>
                    </a:cubicBezTo>
                    <a:cubicBezTo>
                      <a:pt x="214473" y="-1241"/>
                      <a:pt x="176395" y="-4477"/>
                      <a:pt x="128132" y="5994"/>
                    </a:cubicBezTo>
                    <a:lnTo>
                      <a:pt x="15803" y="30459"/>
                    </a:lnTo>
                    <a:cubicBezTo>
                      <a:pt x="6569" y="32458"/>
                      <a:pt x="1" y="40645"/>
                      <a:pt x="1" y="50164"/>
                    </a:cubicBezTo>
                    <a:lnTo>
                      <a:pt x="1" y="293385"/>
                    </a:lnTo>
                    <a:cubicBezTo>
                      <a:pt x="-95" y="303285"/>
                      <a:pt x="9139" y="310710"/>
                      <a:pt x="18944" y="30861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5" name="Frihandsfigur 94">
                <a:extLst>
                  <a:ext uri="{FF2B5EF4-FFF2-40B4-BE49-F238E27FC236}">
                    <a16:creationId xmlns:a16="http://schemas.microsoft.com/office/drawing/2014/main" id="{135E76BD-E0FE-4DA0-C1EF-A8978D53D7FC}"/>
                  </a:ext>
                </a:extLst>
              </p:cNvPr>
              <p:cNvSpPr/>
              <p:nvPr/>
            </p:nvSpPr>
            <p:spPr>
              <a:xfrm>
                <a:off x="7269498" y="2518892"/>
                <a:ext cx="353888" cy="1185386"/>
              </a:xfrm>
              <a:custGeom>
                <a:avLst/>
                <a:gdLst>
                  <a:gd name="connsiteX0" fmla="*/ 293631 w 353888"/>
                  <a:gd name="connsiteY0" fmla="*/ 3384 h 1185386"/>
                  <a:gd name="connsiteX1" fmla="*/ 274021 w 353888"/>
                  <a:gd name="connsiteY1" fmla="*/ 11476 h 1185386"/>
                  <a:gd name="connsiteX2" fmla="*/ 274021 w 353888"/>
                  <a:gd name="connsiteY2" fmla="*/ 112572 h 1185386"/>
                  <a:gd name="connsiteX3" fmla="*/ 274021 w 353888"/>
                  <a:gd name="connsiteY3" fmla="*/ 112667 h 1185386"/>
                  <a:gd name="connsiteX4" fmla="*/ 194058 w 353888"/>
                  <a:gd name="connsiteY4" fmla="*/ 707534 h 1185386"/>
                  <a:gd name="connsiteX5" fmla="*/ 183777 w 353888"/>
                  <a:gd name="connsiteY5" fmla="*/ 718672 h 1185386"/>
                  <a:gd name="connsiteX6" fmla="*/ 86203 w 353888"/>
                  <a:gd name="connsiteY6" fmla="*/ 739900 h 1185386"/>
                  <a:gd name="connsiteX7" fmla="*/ 77350 w 353888"/>
                  <a:gd name="connsiteY7" fmla="*/ 770172 h 1185386"/>
                  <a:gd name="connsiteX8" fmla="*/ 119426 w 353888"/>
                  <a:gd name="connsiteY8" fmla="*/ 812248 h 1185386"/>
                  <a:gd name="connsiteX9" fmla="*/ 135894 w 353888"/>
                  <a:gd name="connsiteY9" fmla="*/ 817103 h 1185386"/>
                  <a:gd name="connsiteX10" fmla="*/ 247557 w 353888"/>
                  <a:gd name="connsiteY10" fmla="*/ 792828 h 1185386"/>
                  <a:gd name="connsiteX11" fmla="*/ 261455 w 353888"/>
                  <a:gd name="connsiteY11" fmla="*/ 804061 h 1185386"/>
                  <a:gd name="connsiteX12" fmla="*/ 261455 w 353888"/>
                  <a:gd name="connsiteY12" fmla="*/ 1032907 h 1185386"/>
                  <a:gd name="connsiteX13" fmla="*/ 247367 w 353888"/>
                  <a:gd name="connsiteY13" fmla="*/ 1050423 h 1185386"/>
                  <a:gd name="connsiteX14" fmla="*/ 11381 w 353888"/>
                  <a:gd name="connsiteY14" fmla="*/ 1101733 h 1185386"/>
                  <a:gd name="connsiteX15" fmla="*/ 4241 w 353888"/>
                  <a:gd name="connsiteY15" fmla="*/ 1126102 h 1185386"/>
                  <a:gd name="connsiteX16" fmla="*/ 57931 w 353888"/>
                  <a:gd name="connsiteY16" fmla="*/ 1179792 h 1185386"/>
                  <a:gd name="connsiteX17" fmla="*/ 75446 w 353888"/>
                  <a:gd name="connsiteY17" fmla="*/ 1184932 h 1185386"/>
                  <a:gd name="connsiteX18" fmla="*/ 326187 w 353888"/>
                  <a:gd name="connsiteY18" fmla="*/ 1130386 h 1185386"/>
                  <a:gd name="connsiteX19" fmla="*/ 341228 w 353888"/>
                  <a:gd name="connsiteY19" fmla="*/ 1111728 h 1185386"/>
                  <a:gd name="connsiteX20" fmla="*/ 341228 w 353888"/>
                  <a:gd name="connsiteY20" fmla="*/ 876789 h 1185386"/>
                  <a:gd name="connsiteX21" fmla="*/ 335992 w 353888"/>
                  <a:gd name="connsiteY21" fmla="*/ 864129 h 1185386"/>
                  <a:gd name="connsiteX22" fmla="*/ 276020 w 353888"/>
                  <a:gd name="connsiteY22" fmla="*/ 804156 h 1185386"/>
                  <a:gd name="connsiteX23" fmla="*/ 272879 w 353888"/>
                  <a:gd name="connsiteY23" fmla="*/ 794732 h 1185386"/>
                  <a:gd name="connsiteX24" fmla="*/ 353889 w 353888"/>
                  <a:gd name="connsiteY24" fmla="*/ 192344 h 1185386"/>
                  <a:gd name="connsiteX25" fmla="*/ 353889 w 353888"/>
                  <a:gd name="connsiteY25" fmla="*/ 192249 h 1185386"/>
                  <a:gd name="connsiteX26" fmla="*/ 353889 w 353888"/>
                  <a:gd name="connsiteY26" fmla="*/ 71924 h 1185386"/>
                  <a:gd name="connsiteX27" fmla="*/ 347892 w 353888"/>
                  <a:gd name="connsiteY27" fmla="*/ 57454 h 1185386"/>
                  <a:gd name="connsiteX28" fmla="*/ 293631 w 353888"/>
                  <a:gd name="connsiteY28" fmla="*/ 3384 h 118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3888" h="1185386">
                    <a:moveTo>
                      <a:pt x="293631" y="3384"/>
                    </a:moveTo>
                    <a:cubicBezTo>
                      <a:pt x="286396" y="-3851"/>
                      <a:pt x="274021" y="1290"/>
                      <a:pt x="274021" y="11476"/>
                    </a:cubicBezTo>
                    <a:lnTo>
                      <a:pt x="274021" y="112572"/>
                    </a:lnTo>
                    <a:cubicBezTo>
                      <a:pt x="274021" y="112572"/>
                      <a:pt x="274021" y="112667"/>
                      <a:pt x="274021" y="112667"/>
                    </a:cubicBezTo>
                    <a:lnTo>
                      <a:pt x="194058" y="707534"/>
                    </a:lnTo>
                    <a:cubicBezTo>
                      <a:pt x="193296" y="713055"/>
                      <a:pt x="189203" y="717435"/>
                      <a:pt x="183777" y="718672"/>
                    </a:cubicBezTo>
                    <a:lnTo>
                      <a:pt x="86203" y="739900"/>
                    </a:lnTo>
                    <a:cubicBezTo>
                      <a:pt x="72305" y="742946"/>
                      <a:pt x="67260" y="760081"/>
                      <a:pt x="77350" y="770172"/>
                    </a:cubicBezTo>
                    <a:lnTo>
                      <a:pt x="119426" y="812248"/>
                    </a:lnTo>
                    <a:cubicBezTo>
                      <a:pt x="123710" y="816532"/>
                      <a:pt x="129897" y="818340"/>
                      <a:pt x="135894" y="817103"/>
                    </a:cubicBezTo>
                    <a:lnTo>
                      <a:pt x="247557" y="792828"/>
                    </a:lnTo>
                    <a:cubicBezTo>
                      <a:pt x="254697" y="791305"/>
                      <a:pt x="261455" y="796731"/>
                      <a:pt x="261455" y="804061"/>
                    </a:cubicBezTo>
                    <a:lnTo>
                      <a:pt x="261455" y="1032907"/>
                    </a:lnTo>
                    <a:cubicBezTo>
                      <a:pt x="261455" y="1041380"/>
                      <a:pt x="255553" y="1048614"/>
                      <a:pt x="247367" y="1050423"/>
                    </a:cubicBezTo>
                    <a:lnTo>
                      <a:pt x="11381" y="1101733"/>
                    </a:lnTo>
                    <a:cubicBezTo>
                      <a:pt x="243" y="1104208"/>
                      <a:pt x="-3850" y="1118011"/>
                      <a:pt x="4241" y="1126102"/>
                    </a:cubicBezTo>
                    <a:lnTo>
                      <a:pt x="57931" y="1179792"/>
                    </a:lnTo>
                    <a:cubicBezTo>
                      <a:pt x="62500" y="1184361"/>
                      <a:pt x="69164" y="1186360"/>
                      <a:pt x="75446" y="1184932"/>
                    </a:cubicBezTo>
                    <a:lnTo>
                      <a:pt x="326187" y="1130386"/>
                    </a:lnTo>
                    <a:cubicBezTo>
                      <a:pt x="334945" y="1128482"/>
                      <a:pt x="341228" y="1120676"/>
                      <a:pt x="341228" y="1111728"/>
                    </a:cubicBezTo>
                    <a:lnTo>
                      <a:pt x="341228" y="876789"/>
                    </a:lnTo>
                    <a:cubicBezTo>
                      <a:pt x="341228" y="872029"/>
                      <a:pt x="339324" y="867460"/>
                      <a:pt x="335992" y="864129"/>
                    </a:cubicBezTo>
                    <a:lnTo>
                      <a:pt x="276020" y="804156"/>
                    </a:lnTo>
                    <a:cubicBezTo>
                      <a:pt x="273545" y="801681"/>
                      <a:pt x="272403" y="798254"/>
                      <a:pt x="272879" y="794732"/>
                    </a:cubicBezTo>
                    <a:lnTo>
                      <a:pt x="353889" y="192344"/>
                    </a:lnTo>
                    <a:cubicBezTo>
                      <a:pt x="353889" y="192344"/>
                      <a:pt x="353889" y="192249"/>
                      <a:pt x="353889" y="192249"/>
                    </a:cubicBezTo>
                    <a:lnTo>
                      <a:pt x="353889" y="71924"/>
                    </a:lnTo>
                    <a:cubicBezTo>
                      <a:pt x="353889" y="66498"/>
                      <a:pt x="351699" y="61357"/>
                      <a:pt x="347892" y="57454"/>
                    </a:cubicBezTo>
                    <a:lnTo>
                      <a:pt x="293631" y="3384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70" name="Bild 2">
              <a:extLst>
                <a:ext uri="{FF2B5EF4-FFF2-40B4-BE49-F238E27FC236}">
                  <a16:creationId xmlns:a16="http://schemas.microsoft.com/office/drawing/2014/main" id="{EFD29304-0965-F850-103C-F9B47D44E364}"/>
                </a:ext>
              </a:extLst>
            </p:cNvPr>
            <p:cNvGrpSpPr/>
            <p:nvPr/>
          </p:nvGrpSpPr>
          <p:grpSpPr>
            <a:xfrm>
              <a:off x="4820238" y="2038147"/>
              <a:ext cx="2147780" cy="877376"/>
              <a:chOff x="4820238" y="2038147"/>
              <a:chExt cx="2147780" cy="877376"/>
            </a:xfrm>
            <a:grpFill/>
          </p:grpSpPr>
          <p:sp>
            <p:nvSpPr>
              <p:cNvPr id="78" name="Frihandsfigur 77">
                <a:extLst>
                  <a:ext uri="{FF2B5EF4-FFF2-40B4-BE49-F238E27FC236}">
                    <a16:creationId xmlns:a16="http://schemas.microsoft.com/office/drawing/2014/main" id="{FFBDF47F-E6FF-09EE-C4F2-74B8230859F6}"/>
                  </a:ext>
                </a:extLst>
              </p:cNvPr>
              <p:cNvSpPr/>
              <p:nvPr/>
            </p:nvSpPr>
            <p:spPr>
              <a:xfrm>
                <a:off x="4820238" y="2728684"/>
                <a:ext cx="189678" cy="186839"/>
              </a:xfrm>
              <a:custGeom>
                <a:avLst/>
                <a:gdLst>
                  <a:gd name="connsiteX0" fmla="*/ 49948 w 189678"/>
                  <a:gd name="connsiteY0" fmla="*/ 175130 h 186839"/>
                  <a:gd name="connsiteX1" fmla="*/ 49567 w 189678"/>
                  <a:gd name="connsiteY1" fmla="*/ 174940 h 186839"/>
                  <a:gd name="connsiteX2" fmla="*/ 11585 w 189678"/>
                  <a:gd name="connsiteY2" fmla="*/ 48142 h 186839"/>
                  <a:gd name="connsiteX3" fmla="*/ 55755 w 189678"/>
                  <a:gd name="connsiteY3" fmla="*/ 2068 h 186839"/>
                  <a:gd name="connsiteX4" fmla="*/ 73651 w 189678"/>
                  <a:gd name="connsiteY4" fmla="*/ 2258 h 186839"/>
                  <a:gd name="connsiteX5" fmla="*/ 81743 w 189678"/>
                  <a:gd name="connsiteY5" fmla="*/ 28627 h 186839"/>
                  <a:gd name="connsiteX6" fmla="*/ 72414 w 189678"/>
                  <a:gd name="connsiteY6" fmla="*/ 37385 h 186839"/>
                  <a:gd name="connsiteX7" fmla="*/ 43189 w 189678"/>
                  <a:gd name="connsiteY7" fmla="*/ 66324 h 186839"/>
                  <a:gd name="connsiteX8" fmla="*/ 68416 w 189678"/>
                  <a:gd name="connsiteY8" fmla="*/ 138100 h 186839"/>
                  <a:gd name="connsiteX9" fmla="*/ 68892 w 189678"/>
                  <a:gd name="connsiteY9" fmla="*/ 138290 h 186839"/>
                  <a:gd name="connsiteX10" fmla="*/ 144761 w 189678"/>
                  <a:gd name="connsiteY10" fmla="*/ 116967 h 186839"/>
                  <a:gd name="connsiteX11" fmla="*/ 152662 w 189678"/>
                  <a:gd name="connsiteY11" fmla="*/ 78984 h 186839"/>
                  <a:gd name="connsiteX12" fmla="*/ 130006 w 189678"/>
                  <a:gd name="connsiteY12" fmla="*/ 66990 h 186839"/>
                  <a:gd name="connsiteX13" fmla="*/ 117441 w 189678"/>
                  <a:gd name="connsiteY13" fmla="*/ 90598 h 186839"/>
                  <a:gd name="connsiteX14" fmla="*/ 94404 w 189678"/>
                  <a:gd name="connsiteY14" fmla="*/ 97928 h 186839"/>
                  <a:gd name="connsiteX15" fmla="*/ 87264 w 189678"/>
                  <a:gd name="connsiteY15" fmla="*/ 74701 h 186839"/>
                  <a:gd name="connsiteX16" fmla="*/ 108397 w 189678"/>
                  <a:gd name="connsiteY16" fmla="*/ 34814 h 186839"/>
                  <a:gd name="connsiteX17" fmla="*/ 135147 w 189678"/>
                  <a:gd name="connsiteY17" fmla="*/ 26533 h 186839"/>
                  <a:gd name="connsiteX18" fmla="*/ 173700 w 189678"/>
                  <a:gd name="connsiteY18" fmla="*/ 46999 h 186839"/>
                  <a:gd name="connsiteX19" fmla="*/ 189407 w 189678"/>
                  <a:gd name="connsiteY19" fmla="*/ 71083 h 186839"/>
                  <a:gd name="connsiteX20" fmla="*/ 175890 w 189678"/>
                  <a:gd name="connsiteY20" fmla="*/ 135054 h 186839"/>
                  <a:gd name="connsiteX21" fmla="*/ 49948 w 189678"/>
                  <a:gd name="connsiteY21" fmla="*/ 175130 h 18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9678" h="186839">
                    <a:moveTo>
                      <a:pt x="49948" y="175130"/>
                    </a:moveTo>
                    <a:lnTo>
                      <a:pt x="49567" y="174940"/>
                    </a:lnTo>
                    <a:cubicBezTo>
                      <a:pt x="4445" y="151046"/>
                      <a:pt x="-13927" y="96214"/>
                      <a:pt x="11585" y="48142"/>
                    </a:cubicBezTo>
                    <a:cubicBezTo>
                      <a:pt x="24341" y="24153"/>
                      <a:pt x="38239" y="11111"/>
                      <a:pt x="55755" y="2068"/>
                    </a:cubicBezTo>
                    <a:cubicBezTo>
                      <a:pt x="60038" y="-27"/>
                      <a:pt x="66892" y="-1359"/>
                      <a:pt x="73651" y="2258"/>
                    </a:cubicBezTo>
                    <a:cubicBezTo>
                      <a:pt x="83266" y="7303"/>
                      <a:pt x="86788" y="19107"/>
                      <a:pt x="81743" y="28627"/>
                    </a:cubicBezTo>
                    <a:cubicBezTo>
                      <a:pt x="79077" y="33577"/>
                      <a:pt x="75555" y="35861"/>
                      <a:pt x="72414" y="37385"/>
                    </a:cubicBezTo>
                    <a:cubicBezTo>
                      <a:pt x="60610" y="43287"/>
                      <a:pt x="51090" y="51378"/>
                      <a:pt x="43189" y="66324"/>
                    </a:cubicBezTo>
                    <a:cubicBezTo>
                      <a:pt x="29672" y="91740"/>
                      <a:pt x="41476" y="123821"/>
                      <a:pt x="68416" y="138100"/>
                    </a:cubicBezTo>
                    <a:lnTo>
                      <a:pt x="68892" y="138290"/>
                    </a:lnTo>
                    <a:cubicBezTo>
                      <a:pt x="97926" y="153712"/>
                      <a:pt x="129816" y="145049"/>
                      <a:pt x="144761" y="116967"/>
                    </a:cubicBezTo>
                    <a:cubicBezTo>
                      <a:pt x="151520" y="104211"/>
                      <a:pt x="154376" y="91264"/>
                      <a:pt x="152662" y="78984"/>
                    </a:cubicBezTo>
                    <a:lnTo>
                      <a:pt x="130006" y="66990"/>
                    </a:lnTo>
                    <a:lnTo>
                      <a:pt x="117441" y="90598"/>
                    </a:lnTo>
                    <a:cubicBezTo>
                      <a:pt x="113062" y="98975"/>
                      <a:pt x="102781" y="102307"/>
                      <a:pt x="94404" y="97928"/>
                    </a:cubicBezTo>
                    <a:cubicBezTo>
                      <a:pt x="86027" y="93454"/>
                      <a:pt x="82790" y="82982"/>
                      <a:pt x="87264" y="74701"/>
                    </a:cubicBezTo>
                    <a:lnTo>
                      <a:pt x="108397" y="34814"/>
                    </a:lnTo>
                    <a:cubicBezTo>
                      <a:pt x="113538" y="25009"/>
                      <a:pt x="125342" y="21392"/>
                      <a:pt x="135147" y="26533"/>
                    </a:cubicBezTo>
                    <a:lnTo>
                      <a:pt x="173700" y="46999"/>
                    </a:lnTo>
                    <a:cubicBezTo>
                      <a:pt x="183886" y="52425"/>
                      <a:pt x="188836" y="60041"/>
                      <a:pt x="189407" y="71083"/>
                    </a:cubicBezTo>
                    <a:cubicBezTo>
                      <a:pt x="190550" y="88218"/>
                      <a:pt x="188455" y="111255"/>
                      <a:pt x="175890" y="135054"/>
                    </a:cubicBezTo>
                    <a:cubicBezTo>
                      <a:pt x="149616" y="184459"/>
                      <a:pt x="96879" y="200071"/>
                      <a:pt x="49948" y="175130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9" name="Frihandsfigur 78">
                <a:extLst>
                  <a:ext uri="{FF2B5EF4-FFF2-40B4-BE49-F238E27FC236}">
                    <a16:creationId xmlns:a16="http://schemas.microsoft.com/office/drawing/2014/main" id="{F37182ED-854B-7861-4FCB-945DA674DDD9}"/>
                  </a:ext>
                </a:extLst>
              </p:cNvPr>
              <p:cNvSpPr/>
              <p:nvPr/>
            </p:nvSpPr>
            <p:spPr>
              <a:xfrm>
                <a:off x="4953823" y="2502063"/>
                <a:ext cx="211766" cy="205223"/>
              </a:xfrm>
              <a:custGeom>
                <a:avLst/>
                <a:gdLst>
                  <a:gd name="connsiteX0" fmla="*/ 115510 w 211766"/>
                  <a:gd name="connsiteY0" fmla="*/ 200702 h 205223"/>
                  <a:gd name="connsiteX1" fmla="*/ 7274 w 211766"/>
                  <a:gd name="connsiteY1" fmla="*/ 111314 h 205223"/>
                  <a:gd name="connsiteX2" fmla="*/ 4609 w 211766"/>
                  <a:gd name="connsiteY2" fmla="*/ 83423 h 205223"/>
                  <a:gd name="connsiteX3" fmla="*/ 68103 w 211766"/>
                  <a:gd name="connsiteY3" fmla="*/ 6411 h 205223"/>
                  <a:gd name="connsiteX4" fmla="*/ 93044 w 211766"/>
                  <a:gd name="connsiteY4" fmla="*/ 4031 h 205223"/>
                  <a:gd name="connsiteX5" fmla="*/ 95233 w 211766"/>
                  <a:gd name="connsiteY5" fmla="*/ 28781 h 205223"/>
                  <a:gd name="connsiteX6" fmla="*/ 44209 w 211766"/>
                  <a:gd name="connsiteY6" fmla="*/ 90657 h 205223"/>
                  <a:gd name="connsiteX7" fmla="*/ 72387 w 211766"/>
                  <a:gd name="connsiteY7" fmla="*/ 113885 h 205223"/>
                  <a:gd name="connsiteX8" fmla="*/ 116081 w 211766"/>
                  <a:gd name="connsiteY8" fmla="*/ 60957 h 205223"/>
                  <a:gd name="connsiteX9" fmla="*/ 141022 w 211766"/>
                  <a:gd name="connsiteY9" fmla="*/ 58577 h 205223"/>
                  <a:gd name="connsiteX10" fmla="*/ 143211 w 211766"/>
                  <a:gd name="connsiteY10" fmla="*/ 83327 h 205223"/>
                  <a:gd name="connsiteX11" fmla="*/ 99517 w 211766"/>
                  <a:gd name="connsiteY11" fmla="*/ 136350 h 205223"/>
                  <a:gd name="connsiteX12" fmla="*/ 128646 w 211766"/>
                  <a:gd name="connsiteY12" fmla="*/ 160339 h 205223"/>
                  <a:gd name="connsiteX13" fmla="*/ 180527 w 211766"/>
                  <a:gd name="connsiteY13" fmla="*/ 97511 h 205223"/>
                  <a:gd name="connsiteX14" fmla="*/ 205468 w 211766"/>
                  <a:gd name="connsiteY14" fmla="*/ 95131 h 205223"/>
                  <a:gd name="connsiteX15" fmla="*/ 207657 w 211766"/>
                  <a:gd name="connsiteY15" fmla="*/ 119977 h 205223"/>
                  <a:gd name="connsiteX16" fmla="*/ 143306 w 211766"/>
                  <a:gd name="connsiteY16" fmla="*/ 197846 h 205223"/>
                  <a:gd name="connsiteX17" fmla="*/ 115510 w 211766"/>
                  <a:gd name="connsiteY17" fmla="*/ 200702 h 20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766" h="205223">
                    <a:moveTo>
                      <a:pt x="115510" y="200702"/>
                    </a:moveTo>
                    <a:lnTo>
                      <a:pt x="7274" y="111314"/>
                    </a:lnTo>
                    <a:cubicBezTo>
                      <a:pt x="-1293" y="104270"/>
                      <a:pt x="-2436" y="91990"/>
                      <a:pt x="4609" y="83423"/>
                    </a:cubicBezTo>
                    <a:lnTo>
                      <a:pt x="68103" y="6411"/>
                    </a:lnTo>
                    <a:cubicBezTo>
                      <a:pt x="74291" y="-1110"/>
                      <a:pt x="85524" y="-2157"/>
                      <a:pt x="93044" y="4031"/>
                    </a:cubicBezTo>
                    <a:cubicBezTo>
                      <a:pt x="100564" y="10218"/>
                      <a:pt x="101421" y="21356"/>
                      <a:pt x="95233" y="28781"/>
                    </a:cubicBezTo>
                    <a:lnTo>
                      <a:pt x="44209" y="90657"/>
                    </a:lnTo>
                    <a:lnTo>
                      <a:pt x="72387" y="113885"/>
                    </a:lnTo>
                    <a:lnTo>
                      <a:pt x="116081" y="60957"/>
                    </a:lnTo>
                    <a:cubicBezTo>
                      <a:pt x="122268" y="53341"/>
                      <a:pt x="133501" y="52389"/>
                      <a:pt x="141022" y="58577"/>
                    </a:cubicBezTo>
                    <a:cubicBezTo>
                      <a:pt x="148637" y="64764"/>
                      <a:pt x="149399" y="75807"/>
                      <a:pt x="143211" y="83327"/>
                    </a:cubicBezTo>
                    <a:lnTo>
                      <a:pt x="99517" y="136350"/>
                    </a:lnTo>
                    <a:lnTo>
                      <a:pt x="128646" y="160339"/>
                    </a:lnTo>
                    <a:lnTo>
                      <a:pt x="180527" y="97511"/>
                    </a:lnTo>
                    <a:cubicBezTo>
                      <a:pt x="186715" y="89991"/>
                      <a:pt x="197948" y="88849"/>
                      <a:pt x="205468" y="95131"/>
                    </a:cubicBezTo>
                    <a:cubicBezTo>
                      <a:pt x="212988" y="101319"/>
                      <a:pt x="213845" y="112361"/>
                      <a:pt x="207657" y="119977"/>
                    </a:cubicBezTo>
                    <a:lnTo>
                      <a:pt x="143306" y="197846"/>
                    </a:lnTo>
                    <a:cubicBezTo>
                      <a:pt x="136262" y="206508"/>
                      <a:pt x="123982" y="207651"/>
                      <a:pt x="115510" y="200702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0" name="Frihandsfigur 79">
                <a:extLst>
                  <a:ext uri="{FF2B5EF4-FFF2-40B4-BE49-F238E27FC236}">
                    <a16:creationId xmlns:a16="http://schemas.microsoft.com/office/drawing/2014/main" id="{88F50969-223B-FF0E-3451-071F484F3BBB}"/>
                  </a:ext>
                </a:extLst>
              </p:cNvPr>
              <p:cNvSpPr/>
              <p:nvPr/>
            </p:nvSpPr>
            <p:spPr>
              <a:xfrm>
                <a:off x="5131468" y="2308706"/>
                <a:ext cx="222987" cy="227138"/>
              </a:xfrm>
              <a:custGeom>
                <a:avLst/>
                <a:gdLst>
                  <a:gd name="connsiteX0" fmla="*/ 4500 w 222987"/>
                  <a:gd name="connsiteY0" fmla="*/ 108952 h 227138"/>
                  <a:gd name="connsiteX1" fmla="*/ 7260 w 222987"/>
                  <a:gd name="connsiteY1" fmla="*/ 81061 h 227138"/>
                  <a:gd name="connsiteX2" fmla="*/ 10497 w 222987"/>
                  <a:gd name="connsiteY2" fmla="*/ 78490 h 227138"/>
                  <a:gd name="connsiteX3" fmla="*/ 33819 w 222987"/>
                  <a:gd name="connsiteY3" fmla="*/ 74492 h 227138"/>
                  <a:gd name="connsiteX4" fmla="*/ 156334 w 222987"/>
                  <a:gd name="connsiteY4" fmla="*/ 103907 h 227138"/>
                  <a:gd name="connsiteX5" fmla="*/ 97695 w 222987"/>
                  <a:gd name="connsiteY5" fmla="*/ 31941 h 227138"/>
                  <a:gd name="connsiteX6" fmla="*/ 100455 w 222987"/>
                  <a:gd name="connsiteY6" fmla="*/ 4429 h 227138"/>
                  <a:gd name="connsiteX7" fmla="*/ 127966 w 222987"/>
                  <a:gd name="connsiteY7" fmla="*/ 7190 h 227138"/>
                  <a:gd name="connsiteX8" fmla="*/ 218496 w 222987"/>
                  <a:gd name="connsiteY8" fmla="*/ 118186 h 227138"/>
                  <a:gd name="connsiteX9" fmla="*/ 215640 w 222987"/>
                  <a:gd name="connsiteY9" fmla="*/ 146078 h 227138"/>
                  <a:gd name="connsiteX10" fmla="*/ 214688 w 222987"/>
                  <a:gd name="connsiteY10" fmla="*/ 146840 h 227138"/>
                  <a:gd name="connsiteX11" fmla="*/ 191461 w 222987"/>
                  <a:gd name="connsiteY11" fmla="*/ 150933 h 227138"/>
                  <a:gd name="connsiteX12" fmla="*/ 64377 w 222987"/>
                  <a:gd name="connsiteY12" fmla="*/ 120471 h 227138"/>
                  <a:gd name="connsiteX13" fmla="*/ 125301 w 222987"/>
                  <a:gd name="connsiteY13" fmla="*/ 195198 h 227138"/>
                  <a:gd name="connsiteX14" fmla="*/ 122540 w 222987"/>
                  <a:gd name="connsiteY14" fmla="*/ 222709 h 227138"/>
                  <a:gd name="connsiteX15" fmla="*/ 95029 w 222987"/>
                  <a:gd name="connsiteY15" fmla="*/ 219949 h 227138"/>
                  <a:gd name="connsiteX16" fmla="*/ 4500 w 222987"/>
                  <a:gd name="connsiteY16" fmla="*/ 108952 h 22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2987" h="227138">
                    <a:moveTo>
                      <a:pt x="4500" y="108952"/>
                    </a:moveTo>
                    <a:cubicBezTo>
                      <a:pt x="-2450" y="100385"/>
                      <a:pt x="-1212" y="88105"/>
                      <a:pt x="7260" y="81061"/>
                    </a:cubicBezTo>
                    <a:lnTo>
                      <a:pt x="10497" y="78490"/>
                    </a:lnTo>
                    <a:cubicBezTo>
                      <a:pt x="17922" y="72493"/>
                      <a:pt x="25252" y="72493"/>
                      <a:pt x="33819" y="74492"/>
                    </a:cubicBezTo>
                    <a:lnTo>
                      <a:pt x="156334" y="103907"/>
                    </a:lnTo>
                    <a:lnTo>
                      <a:pt x="97695" y="31941"/>
                    </a:lnTo>
                    <a:cubicBezTo>
                      <a:pt x="90841" y="23563"/>
                      <a:pt x="92078" y="11283"/>
                      <a:pt x="100455" y="4429"/>
                    </a:cubicBezTo>
                    <a:cubicBezTo>
                      <a:pt x="108832" y="-2425"/>
                      <a:pt x="121112" y="-1187"/>
                      <a:pt x="127966" y="7190"/>
                    </a:cubicBezTo>
                    <a:lnTo>
                      <a:pt x="218496" y="118186"/>
                    </a:lnTo>
                    <a:cubicBezTo>
                      <a:pt x="225445" y="126754"/>
                      <a:pt x="224207" y="139034"/>
                      <a:pt x="215640" y="146078"/>
                    </a:cubicBezTo>
                    <a:lnTo>
                      <a:pt x="214688" y="146840"/>
                    </a:lnTo>
                    <a:cubicBezTo>
                      <a:pt x="207358" y="152932"/>
                      <a:pt x="200028" y="152837"/>
                      <a:pt x="191461" y="150933"/>
                    </a:cubicBezTo>
                    <a:lnTo>
                      <a:pt x="64377" y="120471"/>
                    </a:lnTo>
                    <a:lnTo>
                      <a:pt x="125301" y="195198"/>
                    </a:lnTo>
                    <a:cubicBezTo>
                      <a:pt x="132060" y="203575"/>
                      <a:pt x="130917" y="215855"/>
                      <a:pt x="122540" y="222709"/>
                    </a:cubicBezTo>
                    <a:cubicBezTo>
                      <a:pt x="114163" y="229563"/>
                      <a:pt x="101883" y="228326"/>
                      <a:pt x="95029" y="219949"/>
                    </a:cubicBezTo>
                    <a:lnTo>
                      <a:pt x="4500" y="108952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1" name="Frihandsfigur 80">
                <a:extLst>
                  <a:ext uri="{FF2B5EF4-FFF2-40B4-BE49-F238E27FC236}">
                    <a16:creationId xmlns:a16="http://schemas.microsoft.com/office/drawing/2014/main" id="{A2E4E0B3-763D-1BC3-A968-71D7B3B8DCE4}"/>
                  </a:ext>
                </a:extLst>
              </p:cNvPr>
              <p:cNvSpPr/>
              <p:nvPr/>
            </p:nvSpPr>
            <p:spPr>
              <a:xfrm>
                <a:off x="5370669" y="2170432"/>
                <a:ext cx="192728" cy="209622"/>
              </a:xfrm>
              <a:custGeom>
                <a:avLst/>
                <a:gdLst>
                  <a:gd name="connsiteX0" fmla="*/ 67540 w 192728"/>
                  <a:gd name="connsiteY0" fmla="*/ 199058 h 209622"/>
                  <a:gd name="connsiteX1" fmla="*/ 2333 w 192728"/>
                  <a:gd name="connsiteY1" fmla="*/ 75021 h 209622"/>
                  <a:gd name="connsiteX2" fmla="*/ 10614 w 192728"/>
                  <a:gd name="connsiteY2" fmla="*/ 48366 h 209622"/>
                  <a:gd name="connsiteX3" fmla="*/ 98764 w 192728"/>
                  <a:gd name="connsiteY3" fmla="*/ 2007 h 209622"/>
                  <a:gd name="connsiteX4" fmla="*/ 122658 w 192728"/>
                  <a:gd name="connsiteY4" fmla="*/ 9432 h 209622"/>
                  <a:gd name="connsiteX5" fmla="*/ 115042 w 192728"/>
                  <a:gd name="connsiteY5" fmla="*/ 33135 h 209622"/>
                  <a:gd name="connsiteX6" fmla="*/ 44123 w 192728"/>
                  <a:gd name="connsiteY6" fmla="*/ 70356 h 209622"/>
                  <a:gd name="connsiteX7" fmla="*/ 61067 w 192728"/>
                  <a:gd name="connsiteY7" fmla="*/ 102627 h 209622"/>
                  <a:gd name="connsiteX8" fmla="*/ 121706 w 192728"/>
                  <a:gd name="connsiteY8" fmla="*/ 70737 h 209622"/>
                  <a:gd name="connsiteX9" fmla="*/ 145600 w 192728"/>
                  <a:gd name="connsiteY9" fmla="*/ 78162 h 209622"/>
                  <a:gd name="connsiteX10" fmla="*/ 137984 w 192728"/>
                  <a:gd name="connsiteY10" fmla="*/ 101865 h 209622"/>
                  <a:gd name="connsiteX11" fmla="*/ 77345 w 192728"/>
                  <a:gd name="connsiteY11" fmla="*/ 133755 h 209622"/>
                  <a:gd name="connsiteX12" fmla="*/ 94861 w 192728"/>
                  <a:gd name="connsiteY12" fmla="*/ 167168 h 209622"/>
                  <a:gd name="connsiteX13" fmla="*/ 166828 w 192728"/>
                  <a:gd name="connsiteY13" fmla="*/ 129281 h 209622"/>
                  <a:gd name="connsiteX14" fmla="*/ 190721 w 192728"/>
                  <a:gd name="connsiteY14" fmla="*/ 136706 h 209622"/>
                  <a:gd name="connsiteX15" fmla="*/ 183106 w 192728"/>
                  <a:gd name="connsiteY15" fmla="*/ 160314 h 209622"/>
                  <a:gd name="connsiteX16" fmla="*/ 93814 w 192728"/>
                  <a:gd name="connsiteY16" fmla="*/ 207245 h 209622"/>
                  <a:gd name="connsiteX17" fmla="*/ 67540 w 192728"/>
                  <a:gd name="connsiteY17" fmla="*/ 199058 h 20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2728" h="209622">
                    <a:moveTo>
                      <a:pt x="67540" y="199058"/>
                    </a:moveTo>
                    <a:lnTo>
                      <a:pt x="2333" y="75021"/>
                    </a:lnTo>
                    <a:cubicBezTo>
                      <a:pt x="-2808" y="65311"/>
                      <a:pt x="809" y="53507"/>
                      <a:pt x="10614" y="48366"/>
                    </a:cubicBezTo>
                    <a:lnTo>
                      <a:pt x="98764" y="2007"/>
                    </a:lnTo>
                    <a:cubicBezTo>
                      <a:pt x="107427" y="-2467"/>
                      <a:pt x="118184" y="769"/>
                      <a:pt x="122658" y="9432"/>
                    </a:cubicBezTo>
                    <a:cubicBezTo>
                      <a:pt x="127132" y="17999"/>
                      <a:pt x="123705" y="28566"/>
                      <a:pt x="115042" y="33135"/>
                    </a:cubicBezTo>
                    <a:lnTo>
                      <a:pt x="44123" y="70356"/>
                    </a:lnTo>
                    <a:lnTo>
                      <a:pt x="61067" y="102627"/>
                    </a:lnTo>
                    <a:lnTo>
                      <a:pt x="121706" y="70737"/>
                    </a:lnTo>
                    <a:cubicBezTo>
                      <a:pt x="130368" y="66168"/>
                      <a:pt x="141030" y="69499"/>
                      <a:pt x="145600" y="78162"/>
                    </a:cubicBezTo>
                    <a:cubicBezTo>
                      <a:pt x="150169" y="86825"/>
                      <a:pt x="146647" y="97296"/>
                      <a:pt x="137984" y="101865"/>
                    </a:cubicBezTo>
                    <a:lnTo>
                      <a:pt x="77345" y="133755"/>
                    </a:lnTo>
                    <a:lnTo>
                      <a:pt x="94861" y="167168"/>
                    </a:lnTo>
                    <a:lnTo>
                      <a:pt x="166828" y="129281"/>
                    </a:lnTo>
                    <a:cubicBezTo>
                      <a:pt x="175490" y="124807"/>
                      <a:pt x="186247" y="128044"/>
                      <a:pt x="190721" y="136706"/>
                    </a:cubicBezTo>
                    <a:cubicBezTo>
                      <a:pt x="195291" y="145274"/>
                      <a:pt x="191769" y="155840"/>
                      <a:pt x="183106" y="160314"/>
                    </a:cubicBezTo>
                    <a:lnTo>
                      <a:pt x="93814" y="207245"/>
                    </a:lnTo>
                    <a:cubicBezTo>
                      <a:pt x="84485" y="212481"/>
                      <a:pt x="72681" y="208768"/>
                      <a:pt x="67540" y="199058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2" name="Frihandsfigur 81">
                <a:extLst>
                  <a:ext uri="{FF2B5EF4-FFF2-40B4-BE49-F238E27FC236}">
                    <a16:creationId xmlns:a16="http://schemas.microsoft.com/office/drawing/2014/main" id="{8A202772-050B-2847-24F9-7498A99EAF8E}"/>
                  </a:ext>
                </a:extLst>
              </p:cNvPr>
              <p:cNvSpPr/>
              <p:nvPr/>
            </p:nvSpPr>
            <p:spPr>
              <a:xfrm>
                <a:off x="5607954" y="2088679"/>
                <a:ext cx="184429" cy="196455"/>
              </a:xfrm>
              <a:custGeom>
                <a:avLst/>
                <a:gdLst>
                  <a:gd name="connsiteX0" fmla="*/ 843 w 184429"/>
                  <a:gd name="connsiteY0" fmla="*/ 46634 h 196455"/>
                  <a:gd name="connsiteX1" fmla="*/ 14170 w 184429"/>
                  <a:gd name="connsiteY1" fmla="*/ 22074 h 196455"/>
                  <a:gd name="connsiteX2" fmla="*/ 74047 w 184429"/>
                  <a:gd name="connsiteY2" fmla="*/ 4273 h 196455"/>
                  <a:gd name="connsiteX3" fmla="*/ 129450 w 184429"/>
                  <a:gd name="connsiteY3" fmla="*/ 6748 h 196455"/>
                  <a:gd name="connsiteX4" fmla="*/ 155914 w 184429"/>
                  <a:gd name="connsiteY4" fmla="*/ 41684 h 196455"/>
                  <a:gd name="connsiteX5" fmla="*/ 156104 w 184429"/>
                  <a:gd name="connsiteY5" fmla="*/ 42160 h 196455"/>
                  <a:gd name="connsiteX6" fmla="*/ 137256 w 184429"/>
                  <a:gd name="connsiteY6" fmla="*/ 104798 h 196455"/>
                  <a:gd name="connsiteX7" fmla="*/ 173144 w 184429"/>
                  <a:gd name="connsiteY7" fmla="*/ 128977 h 196455"/>
                  <a:gd name="connsiteX8" fmla="*/ 183615 w 184429"/>
                  <a:gd name="connsiteY8" fmla="*/ 141638 h 196455"/>
                  <a:gd name="connsiteX9" fmla="*/ 170859 w 184429"/>
                  <a:gd name="connsiteY9" fmla="*/ 164485 h 196455"/>
                  <a:gd name="connsiteX10" fmla="*/ 149250 w 184429"/>
                  <a:gd name="connsiteY10" fmla="*/ 160201 h 196455"/>
                  <a:gd name="connsiteX11" fmla="*/ 98417 w 184429"/>
                  <a:gd name="connsiteY11" fmla="*/ 124408 h 196455"/>
                  <a:gd name="connsiteX12" fmla="*/ 68145 w 184429"/>
                  <a:gd name="connsiteY12" fmla="*/ 133451 h 196455"/>
                  <a:gd name="connsiteX13" fmla="*/ 79283 w 184429"/>
                  <a:gd name="connsiteY13" fmla="*/ 171053 h 196455"/>
                  <a:gd name="connsiteX14" fmla="*/ 66051 w 184429"/>
                  <a:gd name="connsiteY14" fmla="*/ 195613 h 196455"/>
                  <a:gd name="connsiteX15" fmla="*/ 41491 w 184429"/>
                  <a:gd name="connsiteY15" fmla="*/ 182286 h 196455"/>
                  <a:gd name="connsiteX16" fmla="*/ 843 w 184429"/>
                  <a:gd name="connsiteY16" fmla="*/ 46634 h 196455"/>
                  <a:gd name="connsiteX17" fmla="*/ 96418 w 184429"/>
                  <a:gd name="connsiteY17" fmla="*/ 88615 h 196455"/>
                  <a:gd name="connsiteX18" fmla="*/ 118217 w 184429"/>
                  <a:gd name="connsiteY18" fmla="*/ 55583 h 196455"/>
                  <a:gd name="connsiteX19" fmla="*/ 118027 w 184429"/>
                  <a:gd name="connsiteY19" fmla="*/ 55107 h 196455"/>
                  <a:gd name="connsiteX20" fmla="*/ 80901 w 184429"/>
                  <a:gd name="connsiteY20" fmla="*/ 39400 h 196455"/>
                  <a:gd name="connsiteX21" fmla="*/ 43204 w 184429"/>
                  <a:gd name="connsiteY21" fmla="*/ 50633 h 196455"/>
                  <a:gd name="connsiteX22" fmla="*/ 57959 w 184429"/>
                  <a:gd name="connsiteY22" fmla="*/ 100038 h 196455"/>
                  <a:gd name="connsiteX23" fmla="*/ 96418 w 184429"/>
                  <a:gd name="connsiteY23" fmla="*/ 88615 h 19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4429" h="196455">
                    <a:moveTo>
                      <a:pt x="843" y="46634"/>
                    </a:moveTo>
                    <a:cubicBezTo>
                      <a:pt x="-2298" y="36068"/>
                      <a:pt x="3604" y="25216"/>
                      <a:pt x="14170" y="22074"/>
                    </a:cubicBezTo>
                    <a:lnTo>
                      <a:pt x="74047" y="4273"/>
                    </a:lnTo>
                    <a:cubicBezTo>
                      <a:pt x="95942" y="-2295"/>
                      <a:pt x="114695" y="-1153"/>
                      <a:pt x="129450" y="6748"/>
                    </a:cubicBezTo>
                    <a:cubicBezTo>
                      <a:pt x="141920" y="13507"/>
                      <a:pt x="151059" y="25501"/>
                      <a:pt x="155914" y="41684"/>
                    </a:cubicBezTo>
                    <a:lnTo>
                      <a:pt x="156104" y="42160"/>
                    </a:lnTo>
                    <a:cubicBezTo>
                      <a:pt x="164101" y="69291"/>
                      <a:pt x="155628" y="89948"/>
                      <a:pt x="137256" y="104798"/>
                    </a:cubicBezTo>
                    <a:lnTo>
                      <a:pt x="173144" y="128977"/>
                    </a:lnTo>
                    <a:cubicBezTo>
                      <a:pt x="178285" y="132595"/>
                      <a:pt x="181902" y="135736"/>
                      <a:pt x="183615" y="141638"/>
                    </a:cubicBezTo>
                    <a:cubicBezTo>
                      <a:pt x="186852" y="152205"/>
                      <a:pt x="179998" y="161819"/>
                      <a:pt x="170859" y="164485"/>
                    </a:cubicBezTo>
                    <a:cubicBezTo>
                      <a:pt x="162292" y="167055"/>
                      <a:pt x="155343" y="164580"/>
                      <a:pt x="149250" y="160201"/>
                    </a:cubicBezTo>
                    <a:lnTo>
                      <a:pt x="98417" y="124408"/>
                    </a:lnTo>
                    <a:lnTo>
                      <a:pt x="68145" y="133451"/>
                    </a:lnTo>
                    <a:lnTo>
                      <a:pt x="79283" y="171053"/>
                    </a:lnTo>
                    <a:cubicBezTo>
                      <a:pt x="82424" y="181619"/>
                      <a:pt x="76522" y="192472"/>
                      <a:pt x="66051" y="195613"/>
                    </a:cubicBezTo>
                    <a:cubicBezTo>
                      <a:pt x="55484" y="198754"/>
                      <a:pt x="44537" y="192852"/>
                      <a:pt x="41491" y="182286"/>
                    </a:cubicBezTo>
                    <a:lnTo>
                      <a:pt x="843" y="46634"/>
                    </a:lnTo>
                    <a:close/>
                    <a:moveTo>
                      <a:pt x="96418" y="88615"/>
                    </a:moveTo>
                    <a:cubicBezTo>
                      <a:pt x="114790" y="83094"/>
                      <a:pt x="122501" y="70147"/>
                      <a:pt x="118217" y="55583"/>
                    </a:cubicBezTo>
                    <a:lnTo>
                      <a:pt x="118027" y="55107"/>
                    </a:lnTo>
                    <a:cubicBezTo>
                      <a:pt x="113172" y="38828"/>
                      <a:pt x="99369" y="33878"/>
                      <a:pt x="80901" y="39400"/>
                    </a:cubicBezTo>
                    <a:lnTo>
                      <a:pt x="43204" y="50633"/>
                    </a:lnTo>
                    <a:lnTo>
                      <a:pt x="57959" y="100038"/>
                    </a:lnTo>
                    <a:lnTo>
                      <a:pt x="96418" y="88615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3" name="Frihandsfigur 82">
                <a:extLst>
                  <a:ext uri="{FF2B5EF4-FFF2-40B4-BE49-F238E27FC236}">
                    <a16:creationId xmlns:a16="http://schemas.microsoft.com/office/drawing/2014/main" id="{491300EF-F7D8-C08E-BACE-4E5FCB3CB801}"/>
                  </a:ext>
                </a:extLst>
              </p:cNvPr>
              <p:cNvSpPr/>
              <p:nvPr/>
            </p:nvSpPr>
            <p:spPr>
              <a:xfrm>
                <a:off x="5877045" y="2039646"/>
                <a:ext cx="177435" cy="189785"/>
              </a:xfrm>
              <a:custGeom>
                <a:avLst/>
                <a:gdLst>
                  <a:gd name="connsiteX0" fmla="*/ 1721 w 177435"/>
                  <a:gd name="connsiteY0" fmla="*/ 164302 h 189785"/>
                  <a:gd name="connsiteX1" fmla="*/ 51889 w 177435"/>
                  <a:gd name="connsiteY1" fmla="*/ 17894 h 189785"/>
                  <a:gd name="connsiteX2" fmla="*/ 73593 w 177435"/>
                  <a:gd name="connsiteY2" fmla="*/ 283 h 189785"/>
                  <a:gd name="connsiteX3" fmla="*/ 75878 w 177435"/>
                  <a:gd name="connsiteY3" fmla="*/ 92 h 189785"/>
                  <a:gd name="connsiteX4" fmla="*/ 99962 w 177435"/>
                  <a:gd name="connsiteY4" fmla="*/ 13705 h 189785"/>
                  <a:gd name="connsiteX5" fmla="*/ 174594 w 177435"/>
                  <a:gd name="connsiteY5" fmla="*/ 149261 h 189785"/>
                  <a:gd name="connsiteX6" fmla="*/ 177355 w 177435"/>
                  <a:gd name="connsiteY6" fmla="*/ 156972 h 189785"/>
                  <a:gd name="connsiteX7" fmla="*/ 160315 w 177435"/>
                  <a:gd name="connsiteY7" fmla="*/ 177534 h 189785"/>
                  <a:gd name="connsiteX8" fmla="*/ 140229 w 177435"/>
                  <a:gd name="connsiteY8" fmla="*/ 165635 h 189785"/>
                  <a:gd name="connsiteX9" fmla="*/ 125759 w 177435"/>
                  <a:gd name="connsiteY9" fmla="*/ 138505 h 189785"/>
                  <a:gd name="connsiteX10" fmla="*/ 46939 w 177435"/>
                  <a:gd name="connsiteY10" fmla="*/ 145359 h 189785"/>
                  <a:gd name="connsiteX11" fmla="*/ 36943 w 177435"/>
                  <a:gd name="connsiteY11" fmla="*/ 175821 h 189785"/>
                  <a:gd name="connsiteX12" fmla="*/ 19808 w 177435"/>
                  <a:gd name="connsiteY12" fmla="*/ 189719 h 189785"/>
                  <a:gd name="connsiteX13" fmla="*/ 8 w 177435"/>
                  <a:gd name="connsiteY13" fmla="*/ 172870 h 189785"/>
                  <a:gd name="connsiteX14" fmla="*/ 1721 w 177435"/>
                  <a:gd name="connsiteY14" fmla="*/ 164302 h 189785"/>
                  <a:gd name="connsiteX15" fmla="*/ 108148 w 177435"/>
                  <a:gd name="connsiteY15" fmla="*/ 105091 h 189785"/>
                  <a:gd name="connsiteX16" fmla="*/ 78258 w 177435"/>
                  <a:gd name="connsiteY16" fmla="*/ 48165 h 189785"/>
                  <a:gd name="connsiteX17" fmla="*/ 58552 w 177435"/>
                  <a:gd name="connsiteY17" fmla="*/ 109470 h 189785"/>
                  <a:gd name="connsiteX18" fmla="*/ 108148 w 177435"/>
                  <a:gd name="connsiteY18" fmla="*/ 105091 h 189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7435" h="189785">
                    <a:moveTo>
                      <a:pt x="1721" y="164302"/>
                    </a:moveTo>
                    <a:lnTo>
                      <a:pt x="51889" y="17894"/>
                    </a:lnTo>
                    <a:cubicBezTo>
                      <a:pt x="55411" y="7803"/>
                      <a:pt x="62836" y="1235"/>
                      <a:pt x="73593" y="283"/>
                    </a:cubicBezTo>
                    <a:lnTo>
                      <a:pt x="75878" y="92"/>
                    </a:lnTo>
                    <a:cubicBezTo>
                      <a:pt x="86635" y="-764"/>
                      <a:pt x="94821" y="4376"/>
                      <a:pt x="99962" y="13705"/>
                    </a:cubicBezTo>
                    <a:lnTo>
                      <a:pt x="174594" y="149261"/>
                    </a:lnTo>
                    <a:cubicBezTo>
                      <a:pt x="176212" y="151927"/>
                      <a:pt x="177069" y="154402"/>
                      <a:pt x="177355" y="156972"/>
                    </a:cubicBezTo>
                    <a:cubicBezTo>
                      <a:pt x="178307" y="167444"/>
                      <a:pt x="170786" y="176677"/>
                      <a:pt x="160315" y="177534"/>
                    </a:cubicBezTo>
                    <a:cubicBezTo>
                      <a:pt x="151081" y="178296"/>
                      <a:pt x="144512" y="173536"/>
                      <a:pt x="140229" y="165635"/>
                    </a:cubicBezTo>
                    <a:lnTo>
                      <a:pt x="125759" y="138505"/>
                    </a:lnTo>
                    <a:lnTo>
                      <a:pt x="46939" y="145359"/>
                    </a:lnTo>
                    <a:lnTo>
                      <a:pt x="36943" y="175821"/>
                    </a:lnTo>
                    <a:cubicBezTo>
                      <a:pt x="34278" y="183817"/>
                      <a:pt x="27995" y="188957"/>
                      <a:pt x="19808" y="189719"/>
                    </a:cubicBezTo>
                    <a:cubicBezTo>
                      <a:pt x="9527" y="190576"/>
                      <a:pt x="865" y="183055"/>
                      <a:pt x="8" y="172870"/>
                    </a:cubicBezTo>
                    <a:cubicBezTo>
                      <a:pt x="-87" y="170204"/>
                      <a:pt x="674" y="167253"/>
                      <a:pt x="1721" y="164302"/>
                    </a:cubicBezTo>
                    <a:close/>
                    <a:moveTo>
                      <a:pt x="108148" y="105091"/>
                    </a:moveTo>
                    <a:lnTo>
                      <a:pt x="78258" y="48165"/>
                    </a:lnTo>
                    <a:lnTo>
                      <a:pt x="58552" y="109470"/>
                    </a:lnTo>
                    <a:lnTo>
                      <a:pt x="108148" y="105091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4" name="Frihandsfigur 83">
                <a:extLst>
                  <a:ext uri="{FF2B5EF4-FFF2-40B4-BE49-F238E27FC236}">
                    <a16:creationId xmlns:a16="http://schemas.microsoft.com/office/drawing/2014/main" id="{61C18D29-BA42-6862-9F83-CE342A75FCB6}"/>
                  </a:ext>
                </a:extLst>
              </p:cNvPr>
              <p:cNvSpPr/>
              <p:nvPr/>
            </p:nvSpPr>
            <p:spPr>
              <a:xfrm>
                <a:off x="6128378" y="2038147"/>
                <a:ext cx="151619" cy="186266"/>
              </a:xfrm>
              <a:custGeom>
                <a:avLst/>
                <a:gdLst>
                  <a:gd name="connsiteX0" fmla="*/ 54438 w 151619"/>
                  <a:gd name="connsiteY0" fmla="*/ 40050 h 186266"/>
                  <a:gd name="connsiteX1" fmla="*/ 16551 w 151619"/>
                  <a:gd name="connsiteY1" fmla="*/ 36432 h 186266"/>
                  <a:gd name="connsiteX2" fmla="*/ 82 w 151619"/>
                  <a:gd name="connsiteY2" fmla="*/ 16537 h 186266"/>
                  <a:gd name="connsiteX3" fmla="*/ 19978 w 151619"/>
                  <a:gd name="connsiteY3" fmla="*/ 68 h 186266"/>
                  <a:gd name="connsiteX4" fmla="*/ 135163 w 151619"/>
                  <a:gd name="connsiteY4" fmla="*/ 11015 h 186266"/>
                  <a:gd name="connsiteX5" fmla="*/ 151536 w 151619"/>
                  <a:gd name="connsiteY5" fmla="*/ 30911 h 186266"/>
                  <a:gd name="connsiteX6" fmla="*/ 131640 w 151619"/>
                  <a:gd name="connsiteY6" fmla="*/ 47379 h 186266"/>
                  <a:gd name="connsiteX7" fmla="*/ 93753 w 151619"/>
                  <a:gd name="connsiteY7" fmla="*/ 43762 h 186266"/>
                  <a:gd name="connsiteX8" fmla="*/ 81854 w 151619"/>
                  <a:gd name="connsiteY8" fmla="*/ 168371 h 186266"/>
                  <a:gd name="connsiteX9" fmla="*/ 60340 w 151619"/>
                  <a:gd name="connsiteY9" fmla="*/ 186172 h 186266"/>
                  <a:gd name="connsiteX10" fmla="*/ 42539 w 151619"/>
                  <a:gd name="connsiteY10" fmla="*/ 164563 h 186266"/>
                  <a:gd name="connsiteX11" fmla="*/ 54438 w 151619"/>
                  <a:gd name="connsiteY11" fmla="*/ 40050 h 18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619" h="186266">
                    <a:moveTo>
                      <a:pt x="54438" y="40050"/>
                    </a:moveTo>
                    <a:lnTo>
                      <a:pt x="16551" y="36432"/>
                    </a:lnTo>
                    <a:cubicBezTo>
                      <a:pt x="6555" y="35480"/>
                      <a:pt x="-870" y="26532"/>
                      <a:pt x="82" y="16537"/>
                    </a:cubicBezTo>
                    <a:cubicBezTo>
                      <a:pt x="1034" y="6541"/>
                      <a:pt x="9982" y="-789"/>
                      <a:pt x="19978" y="68"/>
                    </a:cubicBezTo>
                    <a:lnTo>
                      <a:pt x="135163" y="11015"/>
                    </a:lnTo>
                    <a:cubicBezTo>
                      <a:pt x="145158" y="11967"/>
                      <a:pt x="152488" y="20916"/>
                      <a:pt x="151536" y="30911"/>
                    </a:cubicBezTo>
                    <a:cubicBezTo>
                      <a:pt x="150584" y="40906"/>
                      <a:pt x="141636" y="48236"/>
                      <a:pt x="131640" y="47379"/>
                    </a:cubicBezTo>
                    <a:lnTo>
                      <a:pt x="93753" y="43762"/>
                    </a:lnTo>
                    <a:lnTo>
                      <a:pt x="81854" y="168371"/>
                    </a:lnTo>
                    <a:cubicBezTo>
                      <a:pt x="80807" y="179414"/>
                      <a:pt x="71287" y="187220"/>
                      <a:pt x="60340" y="186172"/>
                    </a:cubicBezTo>
                    <a:cubicBezTo>
                      <a:pt x="49393" y="185125"/>
                      <a:pt x="41492" y="175606"/>
                      <a:pt x="42539" y="164563"/>
                    </a:cubicBezTo>
                    <a:lnTo>
                      <a:pt x="54438" y="40050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5" name="Frihandsfigur 84">
                <a:extLst>
                  <a:ext uri="{FF2B5EF4-FFF2-40B4-BE49-F238E27FC236}">
                    <a16:creationId xmlns:a16="http://schemas.microsoft.com/office/drawing/2014/main" id="{6E5B0A57-EF1F-A647-3996-5DED474AF699}"/>
                  </a:ext>
                </a:extLst>
              </p:cNvPr>
              <p:cNvSpPr/>
              <p:nvPr/>
            </p:nvSpPr>
            <p:spPr>
              <a:xfrm>
                <a:off x="6357743" y="2077776"/>
                <a:ext cx="74516" cy="178663"/>
              </a:xfrm>
              <a:custGeom>
                <a:avLst/>
                <a:gdLst>
                  <a:gd name="connsiteX0" fmla="*/ 35547 w 74516"/>
                  <a:gd name="connsiteY0" fmla="*/ 14986 h 178663"/>
                  <a:gd name="connsiteX1" fmla="*/ 59536 w 74516"/>
                  <a:gd name="connsiteY1" fmla="*/ 611 h 178663"/>
                  <a:gd name="connsiteX2" fmla="*/ 73911 w 74516"/>
                  <a:gd name="connsiteY2" fmla="*/ 24600 h 178663"/>
                  <a:gd name="connsiteX3" fmla="*/ 38974 w 74516"/>
                  <a:gd name="connsiteY3" fmla="*/ 163679 h 178663"/>
                  <a:gd name="connsiteX4" fmla="*/ 14986 w 74516"/>
                  <a:gd name="connsiteY4" fmla="*/ 178053 h 178663"/>
                  <a:gd name="connsiteX5" fmla="*/ 611 w 74516"/>
                  <a:gd name="connsiteY5" fmla="*/ 154064 h 178663"/>
                  <a:gd name="connsiteX6" fmla="*/ 35547 w 74516"/>
                  <a:gd name="connsiteY6" fmla="*/ 14986 h 17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516" h="178663">
                    <a:moveTo>
                      <a:pt x="35547" y="14986"/>
                    </a:moveTo>
                    <a:cubicBezTo>
                      <a:pt x="38308" y="4229"/>
                      <a:pt x="48875" y="-2054"/>
                      <a:pt x="59536" y="611"/>
                    </a:cubicBezTo>
                    <a:cubicBezTo>
                      <a:pt x="70198" y="3277"/>
                      <a:pt x="76576" y="13938"/>
                      <a:pt x="73911" y="24600"/>
                    </a:cubicBezTo>
                    <a:lnTo>
                      <a:pt x="38974" y="163679"/>
                    </a:lnTo>
                    <a:cubicBezTo>
                      <a:pt x="36214" y="174435"/>
                      <a:pt x="25647" y="180718"/>
                      <a:pt x="14986" y="178053"/>
                    </a:cubicBezTo>
                    <a:cubicBezTo>
                      <a:pt x="4229" y="175292"/>
                      <a:pt x="-2054" y="164821"/>
                      <a:pt x="611" y="154064"/>
                    </a:cubicBezTo>
                    <a:lnTo>
                      <a:pt x="35547" y="14986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6" name="Frihandsfigur 85">
                <a:extLst>
                  <a:ext uri="{FF2B5EF4-FFF2-40B4-BE49-F238E27FC236}">
                    <a16:creationId xmlns:a16="http://schemas.microsoft.com/office/drawing/2014/main" id="{541532D2-51CD-C22A-5E58-E779AFF2B264}"/>
                  </a:ext>
                </a:extLst>
              </p:cNvPr>
              <p:cNvSpPr/>
              <p:nvPr/>
            </p:nvSpPr>
            <p:spPr>
              <a:xfrm>
                <a:off x="6513714" y="2147164"/>
                <a:ext cx="191566" cy="187760"/>
              </a:xfrm>
              <a:custGeom>
                <a:avLst/>
                <a:gdLst>
                  <a:gd name="connsiteX0" fmla="*/ 8183 w 191566"/>
                  <a:gd name="connsiteY0" fmla="*/ 55451 h 187760"/>
                  <a:gd name="connsiteX1" fmla="*/ 8469 w 191566"/>
                  <a:gd name="connsiteY1" fmla="*/ 54975 h 187760"/>
                  <a:gd name="connsiteX2" fmla="*/ 133935 w 191566"/>
                  <a:gd name="connsiteY2" fmla="*/ 8996 h 187760"/>
                  <a:gd name="connsiteX3" fmla="*/ 183340 w 191566"/>
                  <a:gd name="connsiteY3" fmla="*/ 132272 h 187760"/>
                  <a:gd name="connsiteX4" fmla="*/ 183150 w 191566"/>
                  <a:gd name="connsiteY4" fmla="*/ 132748 h 187760"/>
                  <a:gd name="connsiteX5" fmla="*/ 57684 w 191566"/>
                  <a:gd name="connsiteY5" fmla="*/ 178822 h 187760"/>
                  <a:gd name="connsiteX6" fmla="*/ 8183 w 191566"/>
                  <a:gd name="connsiteY6" fmla="*/ 55451 h 187760"/>
                  <a:gd name="connsiteX7" fmla="*/ 145167 w 191566"/>
                  <a:gd name="connsiteY7" fmla="*/ 116375 h 187760"/>
                  <a:gd name="connsiteX8" fmla="*/ 145358 w 191566"/>
                  <a:gd name="connsiteY8" fmla="*/ 115899 h 187760"/>
                  <a:gd name="connsiteX9" fmla="*/ 118608 w 191566"/>
                  <a:gd name="connsiteY9" fmla="*/ 42028 h 187760"/>
                  <a:gd name="connsiteX10" fmla="*/ 46451 w 191566"/>
                  <a:gd name="connsiteY10" fmla="*/ 71253 h 187760"/>
                  <a:gd name="connsiteX11" fmla="*/ 46261 w 191566"/>
                  <a:gd name="connsiteY11" fmla="*/ 71729 h 187760"/>
                  <a:gd name="connsiteX12" fmla="*/ 73010 w 191566"/>
                  <a:gd name="connsiteY12" fmla="*/ 145600 h 187760"/>
                  <a:gd name="connsiteX13" fmla="*/ 145167 w 191566"/>
                  <a:gd name="connsiteY13" fmla="*/ 116375 h 18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566" h="187760">
                    <a:moveTo>
                      <a:pt x="8183" y="55451"/>
                    </a:moveTo>
                    <a:lnTo>
                      <a:pt x="8469" y="54975"/>
                    </a:lnTo>
                    <a:cubicBezTo>
                      <a:pt x="29221" y="8235"/>
                      <a:pt x="83101" y="-13660"/>
                      <a:pt x="133935" y="8996"/>
                    </a:cubicBezTo>
                    <a:cubicBezTo>
                      <a:pt x="184578" y="31557"/>
                      <a:pt x="204188" y="85627"/>
                      <a:pt x="183340" y="132272"/>
                    </a:cubicBezTo>
                    <a:lnTo>
                      <a:pt x="183150" y="132748"/>
                    </a:lnTo>
                    <a:cubicBezTo>
                      <a:pt x="162302" y="179489"/>
                      <a:pt x="108422" y="201383"/>
                      <a:pt x="57684" y="178822"/>
                    </a:cubicBezTo>
                    <a:cubicBezTo>
                      <a:pt x="6946" y="156166"/>
                      <a:pt x="-12569" y="102191"/>
                      <a:pt x="8183" y="55451"/>
                    </a:cubicBezTo>
                    <a:close/>
                    <a:moveTo>
                      <a:pt x="145167" y="116375"/>
                    </a:moveTo>
                    <a:lnTo>
                      <a:pt x="145358" y="115899"/>
                    </a:lnTo>
                    <a:cubicBezTo>
                      <a:pt x="157923" y="87722"/>
                      <a:pt x="147738" y="55070"/>
                      <a:pt x="118608" y="42028"/>
                    </a:cubicBezTo>
                    <a:cubicBezTo>
                      <a:pt x="89479" y="29082"/>
                      <a:pt x="59112" y="43076"/>
                      <a:pt x="46451" y="71253"/>
                    </a:cubicBezTo>
                    <a:lnTo>
                      <a:pt x="46261" y="71729"/>
                    </a:lnTo>
                    <a:cubicBezTo>
                      <a:pt x="33695" y="99906"/>
                      <a:pt x="43881" y="132558"/>
                      <a:pt x="73010" y="145600"/>
                    </a:cubicBezTo>
                    <a:cubicBezTo>
                      <a:pt x="102140" y="158546"/>
                      <a:pt x="132602" y="144552"/>
                      <a:pt x="145167" y="116375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7" name="Frihandsfigur 86">
                <a:extLst>
                  <a:ext uri="{FF2B5EF4-FFF2-40B4-BE49-F238E27FC236}">
                    <a16:creationId xmlns:a16="http://schemas.microsoft.com/office/drawing/2014/main" id="{37C34394-0D42-FC61-5582-87AE42ACEF7F}"/>
                  </a:ext>
                </a:extLst>
              </p:cNvPr>
              <p:cNvSpPr/>
              <p:nvPr/>
            </p:nvSpPr>
            <p:spPr>
              <a:xfrm>
                <a:off x="6746003" y="2272545"/>
                <a:ext cx="222016" cy="225780"/>
              </a:xfrm>
              <a:custGeom>
                <a:avLst/>
                <a:gdLst>
                  <a:gd name="connsiteX0" fmla="*/ 89178 w 222016"/>
                  <a:gd name="connsiteY0" fmla="*/ 8129 h 225780"/>
                  <a:gd name="connsiteX1" fmla="*/ 116880 w 222016"/>
                  <a:gd name="connsiteY1" fmla="*/ 3941 h 225780"/>
                  <a:gd name="connsiteX2" fmla="*/ 120212 w 222016"/>
                  <a:gd name="connsiteY2" fmla="*/ 6416 h 225780"/>
                  <a:gd name="connsiteX3" fmla="*/ 129826 w 222016"/>
                  <a:gd name="connsiteY3" fmla="*/ 27930 h 225780"/>
                  <a:gd name="connsiteX4" fmla="*/ 131444 w 222016"/>
                  <a:gd name="connsiteY4" fmla="*/ 153966 h 225780"/>
                  <a:gd name="connsiteX5" fmla="*/ 186752 w 222016"/>
                  <a:gd name="connsiteY5" fmla="*/ 79334 h 225780"/>
                  <a:gd name="connsiteX6" fmla="*/ 214073 w 222016"/>
                  <a:gd name="connsiteY6" fmla="*/ 75241 h 225780"/>
                  <a:gd name="connsiteX7" fmla="*/ 218166 w 222016"/>
                  <a:gd name="connsiteY7" fmla="*/ 102562 h 225780"/>
                  <a:gd name="connsiteX8" fmla="*/ 132872 w 222016"/>
                  <a:gd name="connsiteY8" fmla="*/ 217651 h 225780"/>
                  <a:gd name="connsiteX9" fmla="*/ 105171 w 222016"/>
                  <a:gd name="connsiteY9" fmla="*/ 221840 h 225780"/>
                  <a:gd name="connsiteX10" fmla="*/ 104124 w 222016"/>
                  <a:gd name="connsiteY10" fmla="*/ 221078 h 225780"/>
                  <a:gd name="connsiteX11" fmla="*/ 94509 w 222016"/>
                  <a:gd name="connsiteY11" fmla="*/ 199564 h 225780"/>
                  <a:gd name="connsiteX12" fmla="*/ 92700 w 222016"/>
                  <a:gd name="connsiteY12" fmla="*/ 68958 h 225780"/>
                  <a:gd name="connsiteX13" fmla="*/ 35298 w 222016"/>
                  <a:gd name="connsiteY13" fmla="*/ 146446 h 225780"/>
                  <a:gd name="connsiteX14" fmla="*/ 7882 w 222016"/>
                  <a:gd name="connsiteY14" fmla="*/ 150539 h 225780"/>
                  <a:gd name="connsiteX15" fmla="*/ 3884 w 222016"/>
                  <a:gd name="connsiteY15" fmla="*/ 123219 h 225780"/>
                  <a:gd name="connsiteX16" fmla="*/ 89178 w 222016"/>
                  <a:gd name="connsiteY16" fmla="*/ 8129 h 2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2016" h="225780">
                    <a:moveTo>
                      <a:pt x="89178" y="8129"/>
                    </a:moveTo>
                    <a:cubicBezTo>
                      <a:pt x="95747" y="-819"/>
                      <a:pt x="107931" y="-2628"/>
                      <a:pt x="116880" y="3941"/>
                    </a:cubicBezTo>
                    <a:lnTo>
                      <a:pt x="120212" y="6416"/>
                    </a:lnTo>
                    <a:cubicBezTo>
                      <a:pt x="127827" y="12127"/>
                      <a:pt x="129636" y="19172"/>
                      <a:pt x="129826" y="27930"/>
                    </a:cubicBezTo>
                    <a:lnTo>
                      <a:pt x="131444" y="153966"/>
                    </a:lnTo>
                    <a:lnTo>
                      <a:pt x="186752" y="79334"/>
                    </a:lnTo>
                    <a:cubicBezTo>
                      <a:pt x="193130" y="70672"/>
                      <a:pt x="205410" y="68863"/>
                      <a:pt x="214073" y="75241"/>
                    </a:cubicBezTo>
                    <a:cubicBezTo>
                      <a:pt x="222735" y="81714"/>
                      <a:pt x="224639" y="93899"/>
                      <a:pt x="218166" y="102562"/>
                    </a:cubicBezTo>
                    <a:lnTo>
                      <a:pt x="132872" y="217651"/>
                    </a:lnTo>
                    <a:cubicBezTo>
                      <a:pt x="126304" y="226600"/>
                      <a:pt x="114024" y="228408"/>
                      <a:pt x="105171" y="221840"/>
                    </a:cubicBezTo>
                    <a:lnTo>
                      <a:pt x="104124" y="221078"/>
                    </a:lnTo>
                    <a:cubicBezTo>
                      <a:pt x="96508" y="215462"/>
                      <a:pt x="94700" y="208322"/>
                      <a:pt x="94509" y="199564"/>
                    </a:cubicBezTo>
                    <a:lnTo>
                      <a:pt x="92700" y="68958"/>
                    </a:lnTo>
                    <a:lnTo>
                      <a:pt x="35298" y="146446"/>
                    </a:lnTo>
                    <a:cubicBezTo>
                      <a:pt x="28825" y="155109"/>
                      <a:pt x="16640" y="156917"/>
                      <a:pt x="7882" y="150539"/>
                    </a:cubicBezTo>
                    <a:cubicBezTo>
                      <a:pt x="-780" y="144161"/>
                      <a:pt x="-2589" y="131881"/>
                      <a:pt x="3884" y="123219"/>
                    </a:cubicBezTo>
                    <a:lnTo>
                      <a:pt x="89178" y="8129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71" name="Bild 2">
              <a:extLst>
                <a:ext uri="{FF2B5EF4-FFF2-40B4-BE49-F238E27FC236}">
                  <a16:creationId xmlns:a16="http://schemas.microsoft.com/office/drawing/2014/main" id="{7D035A93-D3EE-35BD-9BA6-77B35CE38928}"/>
                </a:ext>
              </a:extLst>
            </p:cNvPr>
            <p:cNvGrpSpPr/>
            <p:nvPr/>
          </p:nvGrpSpPr>
          <p:grpSpPr>
            <a:xfrm>
              <a:off x="5581243" y="4294180"/>
              <a:ext cx="1475538" cy="527637"/>
              <a:chOff x="5581243" y="4294180"/>
              <a:chExt cx="1475538" cy="527637"/>
            </a:xfrm>
            <a:grpFill/>
          </p:grpSpPr>
          <p:sp>
            <p:nvSpPr>
              <p:cNvPr id="72" name="Frihandsfigur 71">
                <a:extLst>
                  <a:ext uri="{FF2B5EF4-FFF2-40B4-BE49-F238E27FC236}">
                    <a16:creationId xmlns:a16="http://schemas.microsoft.com/office/drawing/2014/main" id="{CBEF22BE-5A37-8DB1-ABD2-2FEA18855522}"/>
                  </a:ext>
                </a:extLst>
              </p:cNvPr>
              <p:cNvSpPr/>
              <p:nvPr/>
            </p:nvSpPr>
            <p:spPr>
              <a:xfrm>
                <a:off x="5581243" y="4566087"/>
                <a:ext cx="167943" cy="186728"/>
              </a:xfrm>
              <a:custGeom>
                <a:avLst/>
                <a:gdLst>
                  <a:gd name="connsiteX0" fmla="*/ 3184 w 167943"/>
                  <a:gd name="connsiteY0" fmla="*/ 138988 h 186728"/>
                  <a:gd name="connsiteX1" fmla="*/ 1090 w 167943"/>
                  <a:gd name="connsiteY1" fmla="*/ 122425 h 186728"/>
                  <a:gd name="connsiteX2" fmla="*/ 24602 w 167943"/>
                  <a:gd name="connsiteY2" fmla="*/ 111287 h 186728"/>
                  <a:gd name="connsiteX3" fmla="*/ 34122 w 167943"/>
                  <a:gd name="connsiteY3" fmla="*/ 118427 h 186728"/>
                  <a:gd name="connsiteX4" fmla="*/ 72295 w 167943"/>
                  <a:gd name="connsiteY4" fmla="*/ 148793 h 186728"/>
                  <a:gd name="connsiteX5" fmla="*/ 102376 w 167943"/>
                  <a:gd name="connsiteY5" fmla="*/ 141178 h 186728"/>
                  <a:gd name="connsiteX6" fmla="*/ 102566 w 167943"/>
                  <a:gd name="connsiteY6" fmla="*/ 140702 h 186728"/>
                  <a:gd name="connsiteX7" fmla="*/ 75817 w 167943"/>
                  <a:gd name="connsiteY7" fmla="*/ 107193 h 186728"/>
                  <a:gd name="connsiteX8" fmla="*/ 37549 w 167943"/>
                  <a:gd name="connsiteY8" fmla="*/ 35703 h 186728"/>
                  <a:gd name="connsiteX9" fmla="*/ 37739 w 167943"/>
                  <a:gd name="connsiteY9" fmla="*/ 35227 h 186728"/>
                  <a:gd name="connsiteX10" fmla="*/ 115037 w 167943"/>
                  <a:gd name="connsiteY10" fmla="*/ 4670 h 186728"/>
                  <a:gd name="connsiteX11" fmla="*/ 163776 w 167943"/>
                  <a:gd name="connsiteY11" fmla="*/ 38463 h 186728"/>
                  <a:gd name="connsiteX12" fmla="*/ 166918 w 167943"/>
                  <a:gd name="connsiteY12" fmla="*/ 56074 h 186728"/>
                  <a:gd name="connsiteX13" fmla="*/ 143405 w 167943"/>
                  <a:gd name="connsiteY13" fmla="*/ 67212 h 186728"/>
                  <a:gd name="connsiteX14" fmla="*/ 134837 w 167943"/>
                  <a:gd name="connsiteY14" fmla="*/ 61310 h 186728"/>
                  <a:gd name="connsiteX15" fmla="*/ 103042 w 167943"/>
                  <a:gd name="connsiteY15" fmla="*/ 37416 h 186728"/>
                  <a:gd name="connsiteX16" fmla="*/ 76007 w 167943"/>
                  <a:gd name="connsiteY16" fmla="*/ 44651 h 186728"/>
                  <a:gd name="connsiteX17" fmla="*/ 75817 w 167943"/>
                  <a:gd name="connsiteY17" fmla="*/ 45127 h 186728"/>
                  <a:gd name="connsiteX18" fmla="*/ 104756 w 167943"/>
                  <a:gd name="connsiteY18" fmla="*/ 80254 h 186728"/>
                  <a:gd name="connsiteX19" fmla="*/ 140930 w 167943"/>
                  <a:gd name="connsiteY19" fmla="*/ 149936 h 186728"/>
                  <a:gd name="connsiteX20" fmla="*/ 140739 w 167943"/>
                  <a:gd name="connsiteY20" fmla="*/ 150412 h 186728"/>
                  <a:gd name="connsiteX21" fmla="*/ 60015 w 167943"/>
                  <a:gd name="connsiteY21" fmla="*/ 181445 h 186728"/>
                  <a:gd name="connsiteX22" fmla="*/ 3184 w 167943"/>
                  <a:gd name="connsiteY22" fmla="*/ 138988 h 18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943" h="186728">
                    <a:moveTo>
                      <a:pt x="3184" y="138988"/>
                    </a:moveTo>
                    <a:cubicBezTo>
                      <a:pt x="42" y="134609"/>
                      <a:pt x="-1005" y="128231"/>
                      <a:pt x="1090" y="122425"/>
                    </a:cubicBezTo>
                    <a:cubicBezTo>
                      <a:pt x="4421" y="112715"/>
                      <a:pt x="14893" y="107860"/>
                      <a:pt x="24602" y="111287"/>
                    </a:cubicBezTo>
                    <a:cubicBezTo>
                      <a:pt x="29457" y="113000"/>
                      <a:pt x="32218" y="115856"/>
                      <a:pt x="34122" y="118427"/>
                    </a:cubicBezTo>
                    <a:cubicBezTo>
                      <a:pt x="43737" y="132420"/>
                      <a:pt x="55826" y="143082"/>
                      <a:pt x="72295" y="148793"/>
                    </a:cubicBezTo>
                    <a:cubicBezTo>
                      <a:pt x="87621" y="154029"/>
                      <a:pt x="98949" y="151173"/>
                      <a:pt x="102376" y="141178"/>
                    </a:cubicBezTo>
                    <a:lnTo>
                      <a:pt x="102566" y="140702"/>
                    </a:lnTo>
                    <a:cubicBezTo>
                      <a:pt x="105898" y="131277"/>
                      <a:pt x="101710" y="124328"/>
                      <a:pt x="75817" y="107193"/>
                    </a:cubicBezTo>
                    <a:cubicBezTo>
                      <a:pt x="44593" y="86536"/>
                      <a:pt x="25745" y="69401"/>
                      <a:pt x="37549" y="35703"/>
                    </a:cubicBezTo>
                    <a:lnTo>
                      <a:pt x="37739" y="35227"/>
                    </a:lnTo>
                    <a:cubicBezTo>
                      <a:pt x="48496" y="4384"/>
                      <a:pt x="80291" y="-7420"/>
                      <a:pt x="115037" y="4670"/>
                    </a:cubicBezTo>
                    <a:cubicBezTo>
                      <a:pt x="135694" y="11809"/>
                      <a:pt x="151782" y="23423"/>
                      <a:pt x="163776" y="38463"/>
                    </a:cubicBezTo>
                    <a:cubicBezTo>
                      <a:pt x="167013" y="42271"/>
                      <a:pt x="169393" y="48839"/>
                      <a:pt x="166918" y="56074"/>
                    </a:cubicBezTo>
                    <a:cubicBezTo>
                      <a:pt x="163491" y="65784"/>
                      <a:pt x="153114" y="70639"/>
                      <a:pt x="143405" y="67212"/>
                    </a:cubicBezTo>
                    <a:cubicBezTo>
                      <a:pt x="139787" y="65975"/>
                      <a:pt x="137217" y="63976"/>
                      <a:pt x="134837" y="61310"/>
                    </a:cubicBezTo>
                    <a:cubicBezTo>
                      <a:pt x="124937" y="49696"/>
                      <a:pt x="114751" y="41510"/>
                      <a:pt x="103042" y="37416"/>
                    </a:cubicBezTo>
                    <a:cubicBezTo>
                      <a:pt x="88668" y="32466"/>
                      <a:pt x="78958" y="36464"/>
                      <a:pt x="76007" y="44651"/>
                    </a:cubicBezTo>
                    <a:lnTo>
                      <a:pt x="75817" y="45127"/>
                    </a:lnTo>
                    <a:cubicBezTo>
                      <a:pt x="71914" y="56265"/>
                      <a:pt x="78006" y="62452"/>
                      <a:pt x="104756" y="80254"/>
                    </a:cubicBezTo>
                    <a:cubicBezTo>
                      <a:pt x="136075" y="101196"/>
                      <a:pt x="151210" y="120330"/>
                      <a:pt x="140930" y="149936"/>
                    </a:cubicBezTo>
                    <a:lnTo>
                      <a:pt x="140739" y="150412"/>
                    </a:lnTo>
                    <a:cubicBezTo>
                      <a:pt x="129030" y="184110"/>
                      <a:pt x="96760" y="194106"/>
                      <a:pt x="60015" y="181445"/>
                    </a:cubicBezTo>
                    <a:cubicBezTo>
                      <a:pt x="37644" y="173829"/>
                      <a:pt x="17463" y="159074"/>
                      <a:pt x="3184" y="138988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3" name="Frihandsfigur 72">
                <a:extLst>
                  <a:ext uri="{FF2B5EF4-FFF2-40B4-BE49-F238E27FC236}">
                    <a16:creationId xmlns:a16="http://schemas.microsoft.com/office/drawing/2014/main" id="{E808E5A2-93B1-CF41-7600-716C9640312F}"/>
                  </a:ext>
                </a:extLst>
              </p:cNvPr>
              <p:cNvSpPr/>
              <p:nvPr/>
            </p:nvSpPr>
            <p:spPr>
              <a:xfrm>
                <a:off x="5827466" y="4619947"/>
                <a:ext cx="263124" cy="201870"/>
              </a:xfrm>
              <a:custGeom>
                <a:avLst/>
                <a:gdLst>
                  <a:gd name="connsiteX0" fmla="*/ 752 w 263124"/>
                  <a:gd name="connsiteY0" fmla="*/ 24680 h 201870"/>
                  <a:gd name="connsiteX1" fmla="*/ 86 w 263124"/>
                  <a:gd name="connsiteY1" fmla="*/ 17064 h 201870"/>
                  <a:gd name="connsiteX2" fmla="*/ 22362 w 263124"/>
                  <a:gd name="connsiteY2" fmla="*/ 120 h 201870"/>
                  <a:gd name="connsiteX3" fmla="*/ 39972 w 263124"/>
                  <a:gd name="connsiteY3" fmla="*/ 16207 h 201870"/>
                  <a:gd name="connsiteX4" fmla="*/ 63485 w 263124"/>
                  <a:gd name="connsiteY4" fmla="*/ 129584 h 201870"/>
                  <a:gd name="connsiteX5" fmla="*/ 111082 w 263124"/>
                  <a:gd name="connsiteY5" fmla="*/ 25060 h 201870"/>
                  <a:gd name="connsiteX6" fmla="*/ 132692 w 263124"/>
                  <a:gd name="connsiteY6" fmla="*/ 11638 h 201870"/>
                  <a:gd name="connsiteX7" fmla="*/ 135738 w 263124"/>
                  <a:gd name="connsiteY7" fmla="*/ 12019 h 201870"/>
                  <a:gd name="connsiteX8" fmla="*/ 153920 w 263124"/>
                  <a:gd name="connsiteY8" fmla="*/ 29725 h 201870"/>
                  <a:gd name="connsiteX9" fmla="*/ 177813 w 263124"/>
                  <a:gd name="connsiteY9" fmla="*/ 142149 h 201870"/>
                  <a:gd name="connsiteX10" fmla="*/ 225315 w 263124"/>
                  <a:gd name="connsiteY10" fmla="*/ 36579 h 201870"/>
                  <a:gd name="connsiteX11" fmla="*/ 245687 w 263124"/>
                  <a:gd name="connsiteY11" fmla="*/ 24585 h 201870"/>
                  <a:gd name="connsiteX12" fmla="*/ 263012 w 263124"/>
                  <a:gd name="connsiteY12" fmla="*/ 45622 h 201870"/>
                  <a:gd name="connsiteX13" fmla="*/ 260632 w 263124"/>
                  <a:gd name="connsiteY13" fmla="*/ 53048 h 201870"/>
                  <a:gd name="connsiteX14" fmla="*/ 195234 w 263124"/>
                  <a:gd name="connsiteY14" fmla="*/ 187938 h 201870"/>
                  <a:gd name="connsiteX15" fmla="*/ 173054 w 263124"/>
                  <a:gd name="connsiteY15" fmla="*/ 201741 h 201870"/>
                  <a:gd name="connsiteX16" fmla="*/ 168960 w 263124"/>
                  <a:gd name="connsiteY16" fmla="*/ 201360 h 201870"/>
                  <a:gd name="connsiteX17" fmla="*/ 150588 w 263124"/>
                  <a:gd name="connsiteY17" fmla="*/ 182987 h 201870"/>
                  <a:gd name="connsiteX18" fmla="*/ 126599 w 263124"/>
                  <a:gd name="connsiteY18" fmla="*/ 76846 h 201870"/>
                  <a:gd name="connsiteX19" fmla="*/ 80144 w 263124"/>
                  <a:gd name="connsiteY19" fmla="*/ 175372 h 201870"/>
                  <a:gd name="connsiteX20" fmla="*/ 58250 w 263124"/>
                  <a:gd name="connsiteY20" fmla="*/ 189175 h 201870"/>
                  <a:gd name="connsiteX21" fmla="*/ 54156 w 263124"/>
                  <a:gd name="connsiteY21" fmla="*/ 188794 h 201870"/>
                  <a:gd name="connsiteX22" fmla="*/ 35498 w 263124"/>
                  <a:gd name="connsiteY22" fmla="*/ 170422 h 201870"/>
                  <a:gd name="connsiteX23" fmla="*/ 752 w 263124"/>
                  <a:gd name="connsiteY23" fmla="*/ 24680 h 20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3124" h="201870">
                    <a:moveTo>
                      <a:pt x="752" y="24680"/>
                    </a:moveTo>
                    <a:cubicBezTo>
                      <a:pt x="277" y="22300"/>
                      <a:pt x="-199" y="19444"/>
                      <a:pt x="86" y="17064"/>
                    </a:cubicBezTo>
                    <a:cubicBezTo>
                      <a:pt x="1324" y="6117"/>
                      <a:pt x="11319" y="-1023"/>
                      <a:pt x="22362" y="120"/>
                    </a:cubicBezTo>
                    <a:cubicBezTo>
                      <a:pt x="31500" y="1072"/>
                      <a:pt x="38354" y="7735"/>
                      <a:pt x="39972" y="16207"/>
                    </a:cubicBezTo>
                    <a:lnTo>
                      <a:pt x="63485" y="129584"/>
                    </a:lnTo>
                    <a:lnTo>
                      <a:pt x="111082" y="25060"/>
                    </a:lnTo>
                    <a:cubicBezTo>
                      <a:pt x="115081" y="16207"/>
                      <a:pt x="122696" y="10591"/>
                      <a:pt x="132692" y="11638"/>
                    </a:cubicBezTo>
                    <a:lnTo>
                      <a:pt x="135738" y="12019"/>
                    </a:lnTo>
                    <a:cubicBezTo>
                      <a:pt x="145733" y="13161"/>
                      <a:pt x="151921" y="20015"/>
                      <a:pt x="153920" y="29725"/>
                    </a:cubicBezTo>
                    <a:lnTo>
                      <a:pt x="177813" y="142149"/>
                    </a:lnTo>
                    <a:lnTo>
                      <a:pt x="225315" y="36579"/>
                    </a:lnTo>
                    <a:cubicBezTo>
                      <a:pt x="228742" y="29249"/>
                      <a:pt x="236072" y="23537"/>
                      <a:pt x="245687" y="24585"/>
                    </a:cubicBezTo>
                    <a:cubicBezTo>
                      <a:pt x="256444" y="25727"/>
                      <a:pt x="264154" y="34865"/>
                      <a:pt x="263012" y="45622"/>
                    </a:cubicBezTo>
                    <a:cubicBezTo>
                      <a:pt x="262727" y="47907"/>
                      <a:pt x="261679" y="50858"/>
                      <a:pt x="260632" y="53048"/>
                    </a:cubicBezTo>
                    <a:lnTo>
                      <a:pt x="195234" y="187938"/>
                    </a:lnTo>
                    <a:cubicBezTo>
                      <a:pt x="190569" y="197457"/>
                      <a:pt x="182478" y="202788"/>
                      <a:pt x="173054" y="201741"/>
                    </a:cubicBezTo>
                    <a:lnTo>
                      <a:pt x="168960" y="201360"/>
                    </a:lnTo>
                    <a:cubicBezTo>
                      <a:pt x="159536" y="200218"/>
                      <a:pt x="152968" y="193554"/>
                      <a:pt x="150588" y="182987"/>
                    </a:cubicBezTo>
                    <a:lnTo>
                      <a:pt x="126599" y="76846"/>
                    </a:lnTo>
                    <a:lnTo>
                      <a:pt x="80144" y="175372"/>
                    </a:lnTo>
                    <a:cubicBezTo>
                      <a:pt x="75480" y="185177"/>
                      <a:pt x="67674" y="190222"/>
                      <a:pt x="58250" y="189175"/>
                    </a:cubicBezTo>
                    <a:lnTo>
                      <a:pt x="54156" y="188794"/>
                    </a:lnTo>
                    <a:cubicBezTo>
                      <a:pt x="44732" y="187747"/>
                      <a:pt x="37973" y="180798"/>
                      <a:pt x="35498" y="170422"/>
                    </a:cubicBezTo>
                    <a:lnTo>
                      <a:pt x="752" y="24680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4" name="Frihandsfigur 73">
                <a:extLst>
                  <a:ext uri="{FF2B5EF4-FFF2-40B4-BE49-F238E27FC236}">
                    <a16:creationId xmlns:a16="http://schemas.microsoft.com/office/drawing/2014/main" id="{066C93EF-F3AC-DFF9-209B-5499B6D20654}"/>
                  </a:ext>
                </a:extLst>
              </p:cNvPr>
              <p:cNvSpPr/>
              <p:nvPr/>
            </p:nvSpPr>
            <p:spPr>
              <a:xfrm>
                <a:off x="6177144" y="4624684"/>
                <a:ext cx="155079" cy="190874"/>
              </a:xfrm>
              <a:custGeom>
                <a:avLst/>
                <a:gdLst>
                  <a:gd name="connsiteX0" fmla="*/ 17381 w 155079"/>
                  <a:gd name="connsiteY0" fmla="*/ 173586 h 190874"/>
                  <a:gd name="connsiteX1" fmla="*/ 151 w 155079"/>
                  <a:gd name="connsiteY1" fmla="*/ 34413 h 190874"/>
                  <a:gd name="connsiteX2" fmla="*/ 17286 w 155079"/>
                  <a:gd name="connsiteY2" fmla="*/ 12423 h 190874"/>
                  <a:gd name="connsiteX3" fmla="*/ 116193 w 155079"/>
                  <a:gd name="connsiteY3" fmla="*/ 143 h 190874"/>
                  <a:gd name="connsiteX4" fmla="*/ 135898 w 155079"/>
                  <a:gd name="connsiteY4" fmla="*/ 15564 h 190874"/>
                  <a:gd name="connsiteX5" fmla="*/ 120476 w 155079"/>
                  <a:gd name="connsiteY5" fmla="*/ 35079 h 190874"/>
                  <a:gd name="connsiteX6" fmla="*/ 40989 w 155079"/>
                  <a:gd name="connsiteY6" fmla="*/ 44884 h 190874"/>
                  <a:gd name="connsiteX7" fmla="*/ 45463 w 155079"/>
                  <a:gd name="connsiteY7" fmla="*/ 81153 h 190874"/>
                  <a:gd name="connsiteX8" fmla="*/ 113432 w 155079"/>
                  <a:gd name="connsiteY8" fmla="*/ 72776 h 190874"/>
                  <a:gd name="connsiteX9" fmla="*/ 133232 w 155079"/>
                  <a:gd name="connsiteY9" fmla="*/ 88102 h 190874"/>
                  <a:gd name="connsiteX10" fmla="*/ 117811 w 155079"/>
                  <a:gd name="connsiteY10" fmla="*/ 107617 h 190874"/>
                  <a:gd name="connsiteX11" fmla="*/ 49747 w 155079"/>
                  <a:gd name="connsiteY11" fmla="*/ 115994 h 190874"/>
                  <a:gd name="connsiteX12" fmla="*/ 54412 w 155079"/>
                  <a:gd name="connsiteY12" fmla="*/ 153405 h 190874"/>
                  <a:gd name="connsiteX13" fmla="*/ 135136 w 155079"/>
                  <a:gd name="connsiteY13" fmla="*/ 143410 h 190874"/>
                  <a:gd name="connsiteX14" fmla="*/ 154937 w 155079"/>
                  <a:gd name="connsiteY14" fmla="*/ 158831 h 190874"/>
                  <a:gd name="connsiteX15" fmla="*/ 139515 w 155079"/>
                  <a:gd name="connsiteY15" fmla="*/ 178346 h 190874"/>
                  <a:gd name="connsiteX16" fmla="*/ 39371 w 155079"/>
                  <a:gd name="connsiteY16" fmla="*/ 190721 h 190874"/>
                  <a:gd name="connsiteX17" fmla="*/ 17381 w 155079"/>
                  <a:gd name="connsiteY17" fmla="*/ 173586 h 19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079" h="190874">
                    <a:moveTo>
                      <a:pt x="17381" y="173586"/>
                    </a:moveTo>
                    <a:lnTo>
                      <a:pt x="151" y="34413"/>
                    </a:lnTo>
                    <a:cubicBezTo>
                      <a:pt x="-1182" y="23465"/>
                      <a:pt x="6434" y="13755"/>
                      <a:pt x="17286" y="12423"/>
                    </a:cubicBezTo>
                    <a:lnTo>
                      <a:pt x="116193" y="143"/>
                    </a:lnTo>
                    <a:cubicBezTo>
                      <a:pt x="125807" y="-1095"/>
                      <a:pt x="134756" y="5854"/>
                      <a:pt x="135898" y="15564"/>
                    </a:cubicBezTo>
                    <a:cubicBezTo>
                      <a:pt x="137135" y="25179"/>
                      <a:pt x="130186" y="33842"/>
                      <a:pt x="120476" y="35079"/>
                    </a:cubicBezTo>
                    <a:lnTo>
                      <a:pt x="40989" y="44884"/>
                    </a:lnTo>
                    <a:lnTo>
                      <a:pt x="45463" y="81153"/>
                    </a:lnTo>
                    <a:lnTo>
                      <a:pt x="113432" y="72776"/>
                    </a:lnTo>
                    <a:cubicBezTo>
                      <a:pt x="123142" y="71538"/>
                      <a:pt x="131995" y="78392"/>
                      <a:pt x="133232" y="88102"/>
                    </a:cubicBezTo>
                    <a:cubicBezTo>
                      <a:pt x="134470" y="97812"/>
                      <a:pt x="127426" y="106379"/>
                      <a:pt x="117811" y="107617"/>
                    </a:cubicBezTo>
                    <a:lnTo>
                      <a:pt x="49747" y="115994"/>
                    </a:lnTo>
                    <a:lnTo>
                      <a:pt x="54412" y="153405"/>
                    </a:lnTo>
                    <a:lnTo>
                      <a:pt x="135136" y="143410"/>
                    </a:lnTo>
                    <a:cubicBezTo>
                      <a:pt x="144846" y="142172"/>
                      <a:pt x="153699" y="149121"/>
                      <a:pt x="154937" y="158831"/>
                    </a:cubicBezTo>
                    <a:cubicBezTo>
                      <a:pt x="156174" y="168541"/>
                      <a:pt x="149225" y="177108"/>
                      <a:pt x="139515" y="178346"/>
                    </a:cubicBezTo>
                    <a:lnTo>
                      <a:pt x="39371" y="190721"/>
                    </a:lnTo>
                    <a:cubicBezTo>
                      <a:pt x="28519" y="192054"/>
                      <a:pt x="18714" y="184533"/>
                      <a:pt x="17381" y="17358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5" name="Frihandsfigur 74">
                <a:extLst>
                  <a:ext uri="{FF2B5EF4-FFF2-40B4-BE49-F238E27FC236}">
                    <a16:creationId xmlns:a16="http://schemas.microsoft.com/office/drawing/2014/main" id="{FF1183AE-279E-BCE1-E79F-85C9361FC39C}"/>
                  </a:ext>
                </a:extLst>
              </p:cNvPr>
              <p:cNvSpPr/>
              <p:nvPr/>
            </p:nvSpPr>
            <p:spPr>
              <a:xfrm>
                <a:off x="6402986" y="4574922"/>
                <a:ext cx="185096" cy="193185"/>
              </a:xfrm>
              <a:custGeom>
                <a:avLst/>
                <a:gdLst>
                  <a:gd name="connsiteX0" fmla="*/ 1061 w 185096"/>
                  <a:gd name="connsiteY0" fmla="*/ 46953 h 193185"/>
                  <a:gd name="connsiteX1" fmla="*/ 13532 w 185096"/>
                  <a:gd name="connsiteY1" fmla="*/ 21917 h 193185"/>
                  <a:gd name="connsiteX2" fmla="*/ 61224 w 185096"/>
                  <a:gd name="connsiteY2" fmla="*/ 5925 h 193185"/>
                  <a:gd name="connsiteX3" fmla="*/ 180121 w 185096"/>
                  <a:gd name="connsiteY3" fmla="*/ 60280 h 193185"/>
                  <a:gd name="connsiteX4" fmla="*/ 180216 w 185096"/>
                  <a:gd name="connsiteY4" fmla="*/ 60757 h 193185"/>
                  <a:gd name="connsiteX5" fmla="*/ 118245 w 185096"/>
                  <a:gd name="connsiteY5" fmla="*/ 176132 h 193185"/>
                  <a:gd name="connsiteX6" fmla="*/ 70553 w 185096"/>
                  <a:gd name="connsiteY6" fmla="*/ 192124 h 193185"/>
                  <a:gd name="connsiteX7" fmla="*/ 45517 w 185096"/>
                  <a:gd name="connsiteY7" fmla="*/ 179654 h 193185"/>
                  <a:gd name="connsiteX8" fmla="*/ 1061 w 185096"/>
                  <a:gd name="connsiteY8" fmla="*/ 46953 h 193185"/>
                  <a:gd name="connsiteX9" fmla="*/ 107012 w 185096"/>
                  <a:gd name="connsiteY9" fmla="*/ 142433 h 193185"/>
                  <a:gd name="connsiteX10" fmla="*/ 141282 w 185096"/>
                  <a:gd name="connsiteY10" fmla="*/ 74464 h 193185"/>
                  <a:gd name="connsiteX11" fmla="*/ 141092 w 185096"/>
                  <a:gd name="connsiteY11" fmla="*/ 73988 h 193185"/>
                  <a:gd name="connsiteX12" fmla="*/ 72552 w 185096"/>
                  <a:gd name="connsiteY12" fmla="*/ 39814 h 193185"/>
                  <a:gd name="connsiteX13" fmla="*/ 43613 w 185096"/>
                  <a:gd name="connsiteY13" fmla="*/ 49523 h 193185"/>
                  <a:gd name="connsiteX14" fmla="*/ 77978 w 185096"/>
                  <a:gd name="connsiteY14" fmla="*/ 152143 h 193185"/>
                  <a:gd name="connsiteX15" fmla="*/ 107012 w 185096"/>
                  <a:gd name="connsiteY15" fmla="*/ 142433 h 19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096" h="193185">
                    <a:moveTo>
                      <a:pt x="1061" y="46953"/>
                    </a:moveTo>
                    <a:cubicBezTo>
                      <a:pt x="-2461" y="36482"/>
                      <a:pt x="3061" y="25439"/>
                      <a:pt x="13532" y="21917"/>
                    </a:cubicBezTo>
                    <a:lnTo>
                      <a:pt x="61224" y="5925"/>
                    </a:lnTo>
                    <a:cubicBezTo>
                      <a:pt x="114723" y="-12067"/>
                      <a:pt x="164034" y="12303"/>
                      <a:pt x="180121" y="60280"/>
                    </a:cubicBezTo>
                    <a:lnTo>
                      <a:pt x="180216" y="60757"/>
                    </a:lnTo>
                    <a:cubicBezTo>
                      <a:pt x="196304" y="108639"/>
                      <a:pt x="171839" y="158235"/>
                      <a:pt x="118245" y="176132"/>
                    </a:cubicBezTo>
                    <a:lnTo>
                      <a:pt x="70553" y="192124"/>
                    </a:lnTo>
                    <a:cubicBezTo>
                      <a:pt x="60082" y="195646"/>
                      <a:pt x="49039" y="190125"/>
                      <a:pt x="45517" y="179654"/>
                    </a:cubicBezTo>
                    <a:lnTo>
                      <a:pt x="1061" y="46953"/>
                    </a:lnTo>
                    <a:close/>
                    <a:moveTo>
                      <a:pt x="107012" y="142433"/>
                    </a:moveTo>
                    <a:cubicBezTo>
                      <a:pt x="137760" y="132152"/>
                      <a:pt x="151468" y="104546"/>
                      <a:pt x="141282" y="74464"/>
                    </a:cubicBezTo>
                    <a:lnTo>
                      <a:pt x="141092" y="73988"/>
                    </a:lnTo>
                    <a:cubicBezTo>
                      <a:pt x="131001" y="43812"/>
                      <a:pt x="103205" y="29533"/>
                      <a:pt x="72552" y="39814"/>
                    </a:cubicBezTo>
                    <a:lnTo>
                      <a:pt x="43613" y="49523"/>
                    </a:lnTo>
                    <a:lnTo>
                      <a:pt x="77978" y="152143"/>
                    </a:lnTo>
                    <a:lnTo>
                      <a:pt x="107012" y="142433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6" name="Frihandsfigur 75">
                <a:extLst>
                  <a:ext uri="{FF2B5EF4-FFF2-40B4-BE49-F238E27FC236}">
                    <a16:creationId xmlns:a16="http://schemas.microsoft.com/office/drawing/2014/main" id="{072D3C10-D73C-6049-7BEA-D34602187ECF}"/>
                  </a:ext>
                </a:extLst>
              </p:cNvPr>
              <p:cNvSpPr/>
              <p:nvPr/>
            </p:nvSpPr>
            <p:spPr>
              <a:xfrm>
                <a:off x="6640960" y="4450829"/>
                <a:ext cx="196059" cy="210450"/>
              </a:xfrm>
              <a:custGeom>
                <a:avLst/>
                <a:gdLst>
                  <a:gd name="connsiteX0" fmla="*/ 72658 w 196059"/>
                  <a:gd name="connsiteY0" fmla="*/ 200557 h 210450"/>
                  <a:gd name="connsiteX1" fmla="*/ 2690 w 196059"/>
                  <a:gd name="connsiteY1" fmla="*/ 78994 h 210450"/>
                  <a:gd name="connsiteX2" fmla="*/ 10020 w 196059"/>
                  <a:gd name="connsiteY2" fmla="*/ 52054 h 210450"/>
                  <a:gd name="connsiteX3" fmla="*/ 96361 w 196059"/>
                  <a:gd name="connsiteY3" fmla="*/ 2363 h 210450"/>
                  <a:gd name="connsiteX4" fmla="*/ 120541 w 196059"/>
                  <a:gd name="connsiteY4" fmla="*/ 8836 h 210450"/>
                  <a:gd name="connsiteX5" fmla="*/ 113877 w 196059"/>
                  <a:gd name="connsiteY5" fmla="*/ 32825 h 210450"/>
                  <a:gd name="connsiteX6" fmla="*/ 44481 w 196059"/>
                  <a:gd name="connsiteY6" fmla="*/ 72806 h 210450"/>
                  <a:gd name="connsiteX7" fmla="*/ 62662 w 196059"/>
                  <a:gd name="connsiteY7" fmla="*/ 104315 h 210450"/>
                  <a:gd name="connsiteX8" fmla="*/ 122064 w 196059"/>
                  <a:gd name="connsiteY8" fmla="*/ 70141 h 210450"/>
                  <a:gd name="connsiteX9" fmla="*/ 146243 w 196059"/>
                  <a:gd name="connsiteY9" fmla="*/ 76614 h 210450"/>
                  <a:gd name="connsiteX10" fmla="*/ 139579 w 196059"/>
                  <a:gd name="connsiteY10" fmla="*/ 100603 h 210450"/>
                  <a:gd name="connsiteX11" fmla="*/ 80178 w 196059"/>
                  <a:gd name="connsiteY11" fmla="*/ 134777 h 210450"/>
                  <a:gd name="connsiteX12" fmla="*/ 99027 w 196059"/>
                  <a:gd name="connsiteY12" fmla="*/ 167524 h 210450"/>
                  <a:gd name="connsiteX13" fmla="*/ 169565 w 196059"/>
                  <a:gd name="connsiteY13" fmla="*/ 126876 h 210450"/>
                  <a:gd name="connsiteX14" fmla="*/ 193745 w 196059"/>
                  <a:gd name="connsiteY14" fmla="*/ 133350 h 210450"/>
                  <a:gd name="connsiteX15" fmla="*/ 187081 w 196059"/>
                  <a:gd name="connsiteY15" fmla="*/ 157338 h 210450"/>
                  <a:gd name="connsiteX16" fmla="*/ 99598 w 196059"/>
                  <a:gd name="connsiteY16" fmla="*/ 207601 h 210450"/>
                  <a:gd name="connsiteX17" fmla="*/ 72658 w 196059"/>
                  <a:gd name="connsiteY17" fmla="*/ 200557 h 21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6059" h="210450">
                    <a:moveTo>
                      <a:pt x="72658" y="200557"/>
                    </a:moveTo>
                    <a:lnTo>
                      <a:pt x="2690" y="78994"/>
                    </a:lnTo>
                    <a:cubicBezTo>
                      <a:pt x="-2831" y="69474"/>
                      <a:pt x="406" y="57480"/>
                      <a:pt x="10020" y="52054"/>
                    </a:cubicBezTo>
                    <a:lnTo>
                      <a:pt x="96361" y="2363"/>
                    </a:lnTo>
                    <a:cubicBezTo>
                      <a:pt x="104834" y="-2492"/>
                      <a:pt x="115686" y="364"/>
                      <a:pt x="120541" y="8836"/>
                    </a:cubicBezTo>
                    <a:cubicBezTo>
                      <a:pt x="125396" y="17308"/>
                      <a:pt x="122349" y="27970"/>
                      <a:pt x="113877" y="32825"/>
                    </a:cubicBezTo>
                    <a:lnTo>
                      <a:pt x="44481" y="72806"/>
                    </a:lnTo>
                    <a:lnTo>
                      <a:pt x="62662" y="104315"/>
                    </a:lnTo>
                    <a:lnTo>
                      <a:pt x="122064" y="70141"/>
                    </a:lnTo>
                    <a:cubicBezTo>
                      <a:pt x="130536" y="65286"/>
                      <a:pt x="141388" y="68142"/>
                      <a:pt x="146243" y="76614"/>
                    </a:cubicBezTo>
                    <a:cubicBezTo>
                      <a:pt x="151098" y="85086"/>
                      <a:pt x="148051" y="95748"/>
                      <a:pt x="139579" y="100603"/>
                    </a:cubicBezTo>
                    <a:lnTo>
                      <a:pt x="80178" y="134777"/>
                    </a:lnTo>
                    <a:lnTo>
                      <a:pt x="99027" y="167524"/>
                    </a:lnTo>
                    <a:lnTo>
                      <a:pt x="169565" y="126876"/>
                    </a:lnTo>
                    <a:cubicBezTo>
                      <a:pt x="178038" y="122021"/>
                      <a:pt x="188890" y="124972"/>
                      <a:pt x="193745" y="133350"/>
                    </a:cubicBezTo>
                    <a:cubicBezTo>
                      <a:pt x="198599" y="141822"/>
                      <a:pt x="195553" y="152483"/>
                      <a:pt x="187081" y="157338"/>
                    </a:cubicBezTo>
                    <a:lnTo>
                      <a:pt x="99598" y="207601"/>
                    </a:lnTo>
                    <a:cubicBezTo>
                      <a:pt x="90078" y="213313"/>
                      <a:pt x="78179" y="210171"/>
                      <a:pt x="72658" y="200557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7" name="Frihandsfigur 76">
                <a:extLst>
                  <a:ext uri="{FF2B5EF4-FFF2-40B4-BE49-F238E27FC236}">
                    <a16:creationId xmlns:a16="http://schemas.microsoft.com/office/drawing/2014/main" id="{13C21317-BFDC-D482-B48F-0AD166F08DDF}"/>
                  </a:ext>
                </a:extLst>
              </p:cNvPr>
              <p:cNvSpPr/>
              <p:nvPr/>
            </p:nvSpPr>
            <p:spPr>
              <a:xfrm>
                <a:off x="6832431" y="4294180"/>
                <a:ext cx="224350" cy="226964"/>
              </a:xfrm>
              <a:custGeom>
                <a:avLst/>
                <a:gdLst>
                  <a:gd name="connsiteX0" fmla="*/ 5035 w 224350"/>
                  <a:gd name="connsiteY0" fmla="*/ 113128 h 226964"/>
                  <a:gd name="connsiteX1" fmla="*/ 6748 w 224350"/>
                  <a:gd name="connsiteY1" fmla="*/ 85236 h 226964"/>
                  <a:gd name="connsiteX2" fmla="*/ 9794 w 224350"/>
                  <a:gd name="connsiteY2" fmla="*/ 82476 h 226964"/>
                  <a:gd name="connsiteX3" fmla="*/ 32926 w 224350"/>
                  <a:gd name="connsiteY3" fmla="*/ 77526 h 226964"/>
                  <a:gd name="connsiteX4" fmla="*/ 156583 w 224350"/>
                  <a:gd name="connsiteY4" fmla="*/ 101991 h 226964"/>
                  <a:gd name="connsiteX5" fmla="*/ 95088 w 224350"/>
                  <a:gd name="connsiteY5" fmla="*/ 32404 h 226964"/>
                  <a:gd name="connsiteX6" fmla="*/ 96801 w 224350"/>
                  <a:gd name="connsiteY6" fmla="*/ 4893 h 226964"/>
                  <a:gd name="connsiteX7" fmla="*/ 124408 w 224350"/>
                  <a:gd name="connsiteY7" fmla="*/ 6606 h 226964"/>
                  <a:gd name="connsiteX8" fmla="*/ 219316 w 224350"/>
                  <a:gd name="connsiteY8" fmla="*/ 113890 h 226964"/>
                  <a:gd name="connsiteX9" fmla="*/ 217603 w 224350"/>
                  <a:gd name="connsiteY9" fmla="*/ 141782 h 226964"/>
                  <a:gd name="connsiteX10" fmla="*/ 216651 w 224350"/>
                  <a:gd name="connsiteY10" fmla="*/ 142638 h 226964"/>
                  <a:gd name="connsiteX11" fmla="*/ 193519 w 224350"/>
                  <a:gd name="connsiteY11" fmla="*/ 147589 h 226964"/>
                  <a:gd name="connsiteX12" fmla="*/ 65387 w 224350"/>
                  <a:gd name="connsiteY12" fmla="*/ 122267 h 226964"/>
                  <a:gd name="connsiteX13" fmla="*/ 129263 w 224350"/>
                  <a:gd name="connsiteY13" fmla="*/ 194519 h 226964"/>
                  <a:gd name="connsiteX14" fmla="*/ 127549 w 224350"/>
                  <a:gd name="connsiteY14" fmla="*/ 222030 h 226964"/>
                  <a:gd name="connsiteX15" fmla="*/ 99943 w 224350"/>
                  <a:gd name="connsiteY15" fmla="*/ 220412 h 226964"/>
                  <a:gd name="connsiteX16" fmla="*/ 5035 w 224350"/>
                  <a:gd name="connsiteY16" fmla="*/ 113128 h 22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4350" h="226964">
                    <a:moveTo>
                      <a:pt x="5035" y="113128"/>
                    </a:moveTo>
                    <a:cubicBezTo>
                      <a:pt x="-2296" y="104846"/>
                      <a:pt x="-1534" y="92471"/>
                      <a:pt x="6748" y="85236"/>
                    </a:cubicBezTo>
                    <a:lnTo>
                      <a:pt x="9794" y="82476"/>
                    </a:lnTo>
                    <a:cubicBezTo>
                      <a:pt x="16934" y="76193"/>
                      <a:pt x="24264" y="75907"/>
                      <a:pt x="32926" y="77526"/>
                    </a:cubicBezTo>
                    <a:lnTo>
                      <a:pt x="156583" y="101991"/>
                    </a:lnTo>
                    <a:lnTo>
                      <a:pt x="95088" y="32404"/>
                    </a:lnTo>
                    <a:cubicBezTo>
                      <a:pt x="87948" y="24407"/>
                      <a:pt x="88710" y="11937"/>
                      <a:pt x="96801" y="4893"/>
                    </a:cubicBezTo>
                    <a:cubicBezTo>
                      <a:pt x="104893" y="-2247"/>
                      <a:pt x="117173" y="-1485"/>
                      <a:pt x="124408" y="6606"/>
                    </a:cubicBezTo>
                    <a:lnTo>
                      <a:pt x="219316" y="113890"/>
                    </a:lnTo>
                    <a:cubicBezTo>
                      <a:pt x="226646" y="122172"/>
                      <a:pt x="225884" y="134452"/>
                      <a:pt x="217603" y="141782"/>
                    </a:cubicBezTo>
                    <a:lnTo>
                      <a:pt x="216651" y="142638"/>
                    </a:lnTo>
                    <a:cubicBezTo>
                      <a:pt x="209511" y="148921"/>
                      <a:pt x="202276" y="149207"/>
                      <a:pt x="193519" y="147589"/>
                    </a:cubicBezTo>
                    <a:lnTo>
                      <a:pt x="65387" y="122267"/>
                    </a:lnTo>
                    <a:lnTo>
                      <a:pt x="129263" y="194519"/>
                    </a:lnTo>
                    <a:cubicBezTo>
                      <a:pt x="136402" y="202515"/>
                      <a:pt x="135640" y="214890"/>
                      <a:pt x="127549" y="222030"/>
                    </a:cubicBezTo>
                    <a:cubicBezTo>
                      <a:pt x="119458" y="229170"/>
                      <a:pt x="107178" y="228503"/>
                      <a:pt x="99943" y="220412"/>
                    </a:cubicBezTo>
                    <a:lnTo>
                      <a:pt x="5035" y="113128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</p:grpSp>
      <p:grpSp>
        <p:nvGrpSpPr>
          <p:cNvPr id="37" name="Bild 2">
            <a:extLst>
              <a:ext uri="{FF2B5EF4-FFF2-40B4-BE49-F238E27FC236}">
                <a16:creationId xmlns:a16="http://schemas.microsoft.com/office/drawing/2014/main" id="{85F706A6-16A4-2C70-2722-3F1C9F573720}"/>
              </a:ext>
            </a:extLst>
          </p:cNvPr>
          <p:cNvGrpSpPr/>
          <p:nvPr/>
        </p:nvGrpSpPr>
        <p:grpSpPr>
          <a:xfrm>
            <a:off x="2296456" y="5651875"/>
            <a:ext cx="5313089" cy="482420"/>
            <a:chOff x="3778501" y="5444733"/>
            <a:chExt cx="4624619" cy="341175"/>
          </a:xfrm>
          <a:solidFill>
            <a:schemeClr val="accent2"/>
          </a:solidFill>
        </p:grpSpPr>
        <p:sp>
          <p:nvSpPr>
            <p:cNvPr id="38" name="Frihandsfigur 37">
              <a:extLst>
                <a:ext uri="{FF2B5EF4-FFF2-40B4-BE49-F238E27FC236}">
                  <a16:creationId xmlns:a16="http://schemas.microsoft.com/office/drawing/2014/main" id="{B4141DE8-B33D-843A-2B6C-D566C55C10D6}"/>
                </a:ext>
              </a:extLst>
            </p:cNvPr>
            <p:cNvSpPr/>
            <p:nvPr/>
          </p:nvSpPr>
          <p:spPr>
            <a:xfrm>
              <a:off x="3778501" y="5461201"/>
              <a:ext cx="205333" cy="242649"/>
            </a:xfrm>
            <a:custGeom>
              <a:avLst/>
              <a:gdLst>
                <a:gd name="connsiteX0" fmla="*/ 0 w 205333"/>
                <a:gd name="connsiteY0" fmla="*/ 0 h 242649"/>
                <a:gd name="connsiteX1" fmla="*/ 24370 w 205333"/>
                <a:gd name="connsiteY1" fmla="*/ 0 h 242649"/>
                <a:gd name="connsiteX2" fmla="*/ 102524 w 205333"/>
                <a:gd name="connsiteY2" fmla="*/ 212854 h 242649"/>
                <a:gd name="connsiteX3" fmla="*/ 181345 w 205333"/>
                <a:gd name="connsiteY3" fmla="*/ 0 h 242649"/>
                <a:gd name="connsiteX4" fmla="*/ 205333 w 205333"/>
                <a:gd name="connsiteY4" fmla="*/ 0 h 242649"/>
                <a:gd name="connsiteX5" fmla="*/ 113186 w 205333"/>
                <a:gd name="connsiteY5" fmla="*/ 242649 h 242649"/>
                <a:gd name="connsiteX6" fmla="*/ 90530 w 205333"/>
                <a:gd name="connsiteY6" fmla="*/ 242649 h 242649"/>
                <a:gd name="connsiteX7" fmla="*/ 0 w 205333"/>
                <a:gd name="connsiteY7" fmla="*/ 0 h 2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333" h="242649">
                  <a:moveTo>
                    <a:pt x="0" y="0"/>
                  </a:moveTo>
                  <a:lnTo>
                    <a:pt x="24370" y="0"/>
                  </a:lnTo>
                  <a:lnTo>
                    <a:pt x="102524" y="212854"/>
                  </a:lnTo>
                  <a:lnTo>
                    <a:pt x="181345" y="0"/>
                  </a:lnTo>
                  <a:lnTo>
                    <a:pt x="205333" y="0"/>
                  </a:lnTo>
                  <a:lnTo>
                    <a:pt x="113186" y="242649"/>
                  </a:lnTo>
                  <a:lnTo>
                    <a:pt x="90530" y="2426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39" name="Frihandsfigur 38">
              <a:extLst>
                <a:ext uri="{FF2B5EF4-FFF2-40B4-BE49-F238E27FC236}">
                  <a16:creationId xmlns:a16="http://schemas.microsoft.com/office/drawing/2014/main" id="{E6CD3A14-AB55-8B65-1702-642903AA6E30}"/>
                </a:ext>
              </a:extLst>
            </p:cNvPr>
            <p:cNvSpPr/>
            <p:nvPr/>
          </p:nvSpPr>
          <p:spPr>
            <a:xfrm>
              <a:off x="4010489" y="5467389"/>
              <a:ext cx="30842" cy="236366"/>
            </a:xfrm>
            <a:custGeom>
              <a:avLst/>
              <a:gdLst>
                <a:gd name="connsiteX0" fmla="*/ 0 w 30842"/>
                <a:gd name="connsiteY0" fmla="*/ 15421 h 236366"/>
                <a:gd name="connsiteX1" fmla="*/ 4474 w 30842"/>
                <a:gd name="connsiteY1" fmla="*/ 4474 h 236366"/>
                <a:gd name="connsiteX2" fmla="*/ 15421 w 30842"/>
                <a:gd name="connsiteY2" fmla="*/ 0 h 236366"/>
                <a:gd name="connsiteX3" fmla="*/ 26369 w 30842"/>
                <a:gd name="connsiteY3" fmla="*/ 4474 h 236366"/>
                <a:gd name="connsiteX4" fmla="*/ 30843 w 30842"/>
                <a:gd name="connsiteY4" fmla="*/ 15421 h 236366"/>
                <a:gd name="connsiteX5" fmla="*/ 26369 w 30842"/>
                <a:gd name="connsiteY5" fmla="*/ 26369 h 236366"/>
                <a:gd name="connsiteX6" fmla="*/ 15421 w 30842"/>
                <a:gd name="connsiteY6" fmla="*/ 30843 h 236366"/>
                <a:gd name="connsiteX7" fmla="*/ 4474 w 30842"/>
                <a:gd name="connsiteY7" fmla="*/ 26369 h 236366"/>
                <a:gd name="connsiteX8" fmla="*/ 0 w 30842"/>
                <a:gd name="connsiteY8" fmla="*/ 15421 h 236366"/>
                <a:gd name="connsiteX9" fmla="*/ 5140 w 30842"/>
                <a:gd name="connsiteY9" fmla="*/ 78059 h 236366"/>
                <a:gd name="connsiteX10" fmla="*/ 25702 w 30842"/>
                <a:gd name="connsiteY10" fmla="*/ 78059 h 236366"/>
                <a:gd name="connsiteX11" fmla="*/ 25702 w 30842"/>
                <a:gd name="connsiteY11" fmla="*/ 236367 h 236366"/>
                <a:gd name="connsiteX12" fmla="*/ 5140 w 30842"/>
                <a:gd name="connsiteY12" fmla="*/ 236367 h 236366"/>
                <a:gd name="connsiteX13" fmla="*/ 5140 w 30842"/>
                <a:gd name="connsiteY13" fmla="*/ 78059 h 2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42" h="236366">
                  <a:moveTo>
                    <a:pt x="0" y="15421"/>
                  </a:moveTo>
                  <a:cubicBezTo>
                    <a:pt x="0" y="11043"/>
                    <a:pt x="1523" y="7425"/>
                    <a:pt x="4474" y="4474"/>
                  </a:cubicBezTo>
                  <a:cubicBezTo>
                    <a:pt x="7425" y="1523"/>
                    <a:pt x="11138" y="0"/>
                    <a:pt x="15421" y="0"/>
                  </a:cubicBezTo>
                  <a:cubicBezTo>
                    <a:pt x="19800" y="0"/>
                    <a:pt x="23418" y="1523"/>
                    <a:pt x="26369" y="4474"/>
                  </a:cubicBezTo>
                  <a:cubicBezTo>
                    <a:pt x="29320" y="7425"/>
                    <a:pt x="30843" y="11138"/>
                    <a:pt x="30843" y="15421"/>
                  </a:cubicBezTo>
                  <a:cubicBezTo>
                    <a:pt x="30843" y="19705"/>
                    <a:pt x="29320" y="23418"/>
                    <a:pt x="26369" y="26369"/>
                  </a:cubicBezTo>
                  <a:cubicBezTo>
                    <a:pt x="23418" y="29320"/>
                    <a:pt x="19705" y="30843"/>
                    <a:pt x="15421" y="30843"/>
                  </a:cubicBezTo>
                  <a:cubicBezTo>
                    <a:pt x="11043" y="30843"/>
                    <a:pt x="7425" y="29320"/>
                    <a:pt x="4474" y="26369"/>
                  </a:cubicBezTo>
                  <a:cubicBezTo>
                    <a:pt x="1428" y="23322"/>
                    <a:pt x="0" y="19705"/>
                    <a:pt x="0" y="15421"/>
                  </a:cubicBezTo>
                  <a:close/>
                  <a:moveTo>
                    <a:pt x="5140" y="78059"/>
                  </a:moveTo>
                  <a:lnTo>
                    <a:pt x="25702" y="78059"/>
                  </a:lnTo>
                  <a:lnTo>
                    <a:pt x="25702" y="236367"/>
                  </a:lnTo>
                  <a:lnTo>
                    <a:pt x="5140" y="236367"/>
                  </a:lnTo>
                  <a:lnTo>
                    <a:pt x="5140" y="7805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40" name="Frihandsfigur 39">
              <a:extLst>
                <a:ext uri="{FF2B5EF4-FFF2-40B4-BE49-F238E27FC236}">
                  <a16:creationId xmlns:a16="http://schemas.microsoft.com/office/drawing/2014/main" id="{CDA60B63-DC28-DC1C-24D0-A6730AA7F5D4}"/>
                </a:ext>
              </a:extLst>
            </p:cNvPr>
            <p:cNvSpPr/>
            <p:nvPr/>
          </p:nvSpPr>
          <p:spPr>
            <a:xfrm>
              <a:off x="4161277" y="5545448"/>
              <a:ext cx="148407" cy="158307"/>
            </a:xfrm>
            <a:custGeom>
              <a:avLst/>
              <a:gdLst>
                <a:gd name="connsiteX0" fmla="*/ 0 w 148407"/>
                <a:gd name="connsiteY0" fmla="*/ 0 h 158307"/>
                <a:gd name="connsiteX1" fmla="*/ 23323 w 148407"/>
                <a:gd name="connsiteY1" fmla="*/ 0 h 158307"/>
                <a:gd name="connsiteX2" fmla="*/ 76060 w 148407"/>
                <a:gd name="connsiteY2" fmla="*/ 136032 h 158307"/>
                <a:gd name="connsiteX3" fmla="*/ 127465 w 148407"/>
                <a:gd name="connsiteY3" fmla="*/ 0 h 158307"/>
                <a:gd name="connsiteX4" fmla="*/ 148407 w 148407"/>
                <a:gd name="connsiteY4" fmla="*/ 0 h 158307"/>
                <a:gd name="connsiteX5" fmla="*/ 86055 w 148407"/>
                <a:gd name="connsiteY5" fmla="*/ 158308 h 158307"/>
                <a:gd name="connsiteX6" fmla="*/ 64827 w 148407"/>
                <a:gd name="connsiteY6" fmla="*/ 158308 h 158307"/>
                <a:gd name="connsiteX7" fmla="*/ 0 w 148407"/>
                <a:gd name="connsiteY7" fmla="*/ 0 h 15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07" h="158307">
                  <a:moveTo>
                    <a:pt x="0" y="0"/>
                  </a:moveTo>
                  <a:lnTo>
                    <a:pt x="23323" y="0"/>
                  </a:lnTo>
                  <a:lnTo>
                    <a:pt x="76060" y="136032"/>
                  </a:lnTo>
                  <a:lnTo>
                    <a:pt x="127465" y="0"/>
                  </a:lnTo>
                  <a:lnTo>
                    <a:pt x="148407" y="0"/>
                  </a:lnTo>
                  <a:lnTo>
                    <a:pt x="86055" y="158308"/>
                  </a:lnTo>
                  <a:lnTo>
                    <a:pt x="64827" y="1583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41" name="Frihandsfigur 40">
              <a:extLst>
                <a:ext uri="{FF2B5EF4-FFF2-40B4-BE49-F238E27FC236}">
                  <a16:creationId xmlns:a16="http://schemas.microsoft.com/office/drawing/2014/main" id="{25D01E72-0E99-BD7D-7C84-19AE52119B81}"/>
                </a:ext>
              </a:extLst>
            </p:cNvPr>
            <p:cNvSpPr/>
            <p:nvPr/>
          </p:nvSpPr>
          <p:spPr>
            <a:xfrm>
              <a:off x="4340432" y="5467389"/>
              <a:ext cx="30842" cy="236366"/>
            </a:xfrm>
            <a:custGeom>
              <a:avLst/>
              <a:gdLst>
                <a:gd name="connsiteX0" fmla="*/ 0 w 30842"/>
                <a:gd name="connsiteY0" fmla="*/ 15421 h 236366"/>
                <a:gd name="connsiteX1" fmla="*/ 4474 w 30842"/>
                <a:gd name="connsiteY1" fmla="*/ 4474 h 236366"/>
                <a:gd name="connsiteX2" fmla="*/ 15421 w 30842"/>
                <a:gd name="connsiteY2" fmla="*/ 0 h 236366"/>
                <a:gd name="connsiteX3" fmla="*/ 26369 w 30842"/>
                <a:gd name="connsiteY3" fmla="*/ 4474 h 236366"/>
                <a:gd name="connsiteX4" fmla="*/ 30843 w 30842"/>
                <a:gd name="connsiteY4" fmla="*/ 15421 h 236366"/>
                <a:gd name="connsiteX5" fmla="*/ 26369 w 30842"/>
                <a:gd name="connsiteY5" fmla="*/ 26369 h 236366"/>
                <a:gd name="connsiteX6" fmla="*/ 15421 w 30842"/>
                <a:gd name="connsiteY6" fmla="*/ 30843 h 236366"/>
                <a:gd name="connsiteX7" fmla="*/ 4474 w 30842"/>
                <a:gd name="connsiteY7" fmla="*/ 26369 h 236366"/>
                <a:gd name="connsiteX8" fmla="*/ 0 w 30842"/>
                <a:gd name="connsiteY8" fmla="*/ 15421 h 236366"/>
                <a:gd name="connsiteX9" fmla="*/ 5140 w 30842"/>
                <a:gd name="connsiteY9" fmla="*/ 78059 h 236366"/>
                <a:gd name="connsiteX10" fmla="*/ 25702 w 30842"/>
                <a:gd name="connsiteY10" fmla="*/ 78059 h 236366"/>
                <a:gd name="connsiteX11" fmla="*/ 25702 w 30842"/>
                <a:gd name="connsiteY11" fmla="*/ 236367 h 236366"/>
                <a:gd name="connsiteX12" fmla="*/ 5140 w 30842"/>
                <a:gd name="connsiteY12" fmla="*/ 236367 h 236366"/>
                <a:gd name="connsiteX13" fmla="*/ 5140 w 30842"/>
                <a:gd name="connsiteY13" fmla="*/ 78059 h 2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42" h="236366">
                  <a:moveTo>
                    <a:pt x="0" y="15421"/>
                  </a:moveTo>
                  <a:cubicBezTo>
                    <a:pt x="0" y="11043"/>
                    <a:pt x="1523" y="7425"/>
                    <a:pt x="4474" y="4474"/>
                  </a:cubicBezTo>
                  <a:cubicBezTo>
                    <a:pt x="7425" y="1523"/>
                    <a:pt x="11138" y="0"/>
                    <a:pt x="15421" y="0"/>
                  </a:cubicBezTo>
                  <a:cubicBezTo>
                    <a:pt x="19800" y="0"/>
                    <a:pt x="23418" y="1523"/>
                    <a:pt x="26369" y="4474"/>
                  </a:cubicBezTo>
                  <a:cubicBezTo>
                    <a:pt x="29320" y="7425"/>
                    <a:pt x="30843" y="11138"/>
                    <a:pt x="30843" y="15421"/>
                  </a:cubicBezTo>
                  <a:cubicBezTo>
                    <a:pt x="30843" y="19705"/>
                    <a:pt x="29320" y="23418"/>
                    <a:pt x="26369" y="26369"/>
                  </a:cubicBezTo>
                  <a:cubicBezTo>
                    <a:pt x="23418" y="29320"/>
                    <a:pt x="19705" y="30843"/>
                    <a:pt x="15421" y="30843"/>
                  </a:cubicBezTo>
                  <a:cubicBezTo>
                    <a:pt x="11042" y="30843"/>
                    <a:pt x="7425" y="29320"/>
                    <a:pt x="4474" y="26369"/>
                  </a:cubicBezTo>
                  <a:cubicBezTo>
                    <a:pt x="1523" y="23322"/>
                    <a:pt x="0" y="19705"/>
                    <a:pt x="0" y="15421"/>
                  </a:cubicBezTo>
                  <a:close/>
                  <a:moveTo>
                    <a:pt x="5140" y="78059"/>
                  </a:moveTo>
                  <a:lnTo>
                    <a:pt x="25702" y="78059"/>
                  </a:lnTo>
                  <a:lnTo>
                    <a:pt x="25702" y="236367"/>
                  </a:lnTo>
                  <a:lnTo>
                    <a:pt x="5140" y="236367"/>
                  </a:lnTo>
                  <a:lnTo>
                    <a:pt x="5140" y="7805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42" name="Frihandsfigur 41">
              <a:extLst>
                <a:ext uri="{FF2B5EF4-FFF2-40B4-BE49-F238E27FC236}">
                  <a16:creationId xmlns:a16="http://schemas.microsoft.com/office/drawing/2014/main" id="{89BB4D5D-E266-E087-3694-65120E56F2C1}"/>
                </a:ext>
              </a:extLst>
            </p:cNvPr>
            <p:cNvSpPr/>
            <p:nvPr/>
          </p:nvSpPr>
          <p:spPr>
            <a:xfrm>
              <a:off x="4427820" y="5444733"/>
              <a:ext cx="20561" cy="259117"/>
            </a:xfrm>
            <a:custGeom>
              <a:avLst/>
              <a:gdLst>
                <a:gd name="connsiteX0" fmla="*/ 0 w 20561"/>
                <a:gd name="connsiteY0" fmla="*/ 0 h 259117"/>
                <a:gd name="connsiteX1" fmla="*/ 20562 w 20561"/>
                <a:gd name="connsiteY1" fmla="*/ 0 h 259117"/>
                <a:gd name="connsiteX2" fmla="*/ 20562 w 20561"/>
                <a:gd name="connsiteY2" fmla="*/ 259118 h 259117"/>
                <a:gd name="connsiteX3" fmla="*/ 0 w 20561"/>
                <a:gd name="connsiteY3" fmla="*/ 259118 h 259117"/>
                <a:gd name="connsiteX4" fmla="*/ 0 w 20561"/>
                <a:gd name="connsiteY4" fmla="*/ 0 h 2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1" h="259117">
                  <a:moveTo>
                    <a:pt x="0" y="0"/>
                  </a:moveTo>
                  <a:lnTo>
                    <a:pt x="20562" y="0"/>
                  </a:lnTo>
                  <a:lnTo>
                    <a:pt x="20562" y="259118"/>
                  </a:lnTo>
                  <a:lnTo>
                    <a:pt x="0" y="259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43" name="Frihandsfigur 42">
              <a:extLst>
                <a:ext uri="{FF2B5EF4-FFF2-40B4-BE49-F238E27FC236}">
                  <a16:creationId xmlns:a16="http://schemas.microsoft.com/office/drawing/2014/main" id="{8F8E33CA-7B76-87EC-29E6-DA2EFE82CA1D}"/>
                </a:ext>
              </a:extLst>
            </p:cNvPr>
            <p:cNvSpPr/>
            <p:nvPr/>
          </p:nvSpPr>
          <p:spPr>
            <a:xfrm>
              <a:off x="4510067" y="5444733"/>
              <a:ext cx="20561" cy="259117"/>
            </a:xfrm>
            <a:custGeom>
              <a:avLst/>
              <a:gdLst>
                <a:gd name="connsiteX0" fmla="*/ 0 w 20561"/>
                <a:gd name="connsiteY0" fmla="*/ 0 h 259117"/>
                <a:gd name="connsiteX1" fmla="*/ 20562 w 20561"/>
                <a:gd name="connsiteY1" fmla="*/ 0 h 259117"/>
                <a:gd name="connsiteX2" fmla="*/ 20562 w 20561"/>
                <a:gd name="connsiteY2" fmla="*/ 259118 h 259117"/>
                <a:gd name="connsiteX3" fmla="*/ 0 w 20561"/>
                <a:gd name="connsiteY3" fmla="*/ 259118 h 259117"/>
                <a:gd name="connsiteX4" fmla="*/ 0 w 20561"/>
                <a:gd name="connsiteY4" fmla="*/ 0 h 2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1" h="259117">
                  <a:moveTo>
                    <a:pt x="0" y="0"/>
                  </a:moveTo>
                  <a:lnTo>
                    <a:pt x="20562" y="0"/>
                  </a:lnTo>
                  <a:lnTo>
                    <a:pt x="20562" y="259118"/>
                  </a:lnTo>
                  <a:lnTo>
                    <a:pt x="0" y="259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44" name="Frihandsfigur 43">
              <a:extLst>
                <a:ext uri="{FF2B5EF4-FFF2-40B4-BE49-F238E27FC236}">
                  <a16:creationId xmlns:a16="http://schemas.microsoft.com/office/drawing/2014/main" id="{9DAE4D5C-4340-7B6E-F13C-E1581609D974}"/>
                </a:ext>
              </a:extLst>
            </p:cNvPr>
            <p:cNvSpPr/>
            <p:nvPr/>
          </p:nvSpPr>
          <p:spPr>
            <a:xfrm>
              <a:off x="4670850" y="5541450"/>
              <a:ext cx="133271" cy="166589"/>
            </a:xfrm>
            <a:custGeom>
              <a:avLst/>
              <a:gdLst>
                <a:gd name="connsiteX0" fmla="*/ 130225 w 133271"/>
                <a:gd name="connsiteY0" fmla="*/ 95860 h 166589"/>
                <a:gd name="connsiteX1" fmla="*/ 130416 w 133271"/>
                <a:gd name="connsiteY1" fmla="*/ 116803 h 166589"/>
                <a:gd name="connsiteX2" fmla="*/ 130892 w 133271"/>
                <a:gd name="connsiteY2" fmla="*/ 133938 h 166589"/>
                <a:gd name="connsiteX3" fmla="*/ 131749 w 133271"/>
                <a:gd name="connsiteY3" fmla="*/ 148693 h 166589"/>
                <a:gd name="connsiteX4" fmla="*/ 133272 w 133271"/>
                <a:gd name="connsiteY4" fmla="*/ 162401 h 166589"/>
                <a:gd name="connsiteX5" fmla="*/ 114043 w 133271"/>
                <a:gd name="connsiteY5" fmla="*/ 162401 h 166589"/>
                <a:gd name="connsiteX6" fmla="*/ 111948 w 133271"/>
                <a:gd name="connsiteY6" fmla="*/ 136699 h 166589"/>
                <a:gd name="connsiteX7" fmla="*/ 111282 w 133271"/>
                <a:gd name="connsiteY7" fmla="*/ 136699 h 166589"/>
                <a:gd name="connsiteX8" fmla="*/ 89197 w 133271"/>
                <a:gd name="connsiteY8" fmla="*/ 159355 h 166589"/>
                <a:gd name="connsiteX9" fmla="*/ 55784 w 133271"/>
                <a:gd name="connsiteY9" fmla="*/ 166589 h 166589"/>
                <a:gd name="connsiteX10" fmla="*/ 35603 w 133271"/>
                <a:gd name="connsiteY10" fmla="*/ 164019 h 166589"/>
                <a:gd name="connsiteX11" fmla="*/ 17801 w 133271"/>
                <a:gd name="connsiteY11" fmla="*/ 155833 h 166589"/>
                <a:gd name="connsiteX12" fmla="*/ 4950 w 133271"/>
                <a:gd name="connsiteY12" fmla="*/ 141268 h 166589"/>
                <a:gd name="connsiteX13" fmla="*/ 0 w 133271"/>
                <a:gd name="connsiteY13" fmla="*/ 119659 h 166589"/>
                <a:gd name="connsiteX14" fmla="*/ 9234 w 133271"/>
                <a:gd name="connsiteY14" fmla="*/ 90910 h 166589"/>
                <a:gd name="connsiteX15" fmla="*/ 31985 w 133271"/>
                <a:gd name="connsiteY15" fmla="*/ 75013 h 166589"/>
                <a:gd name="connsiteX16" fmla="*/ 60734 w 133271"/>
                <a:gd name="connsiteY16" fmla="*/ 68159 h 166589"/>
                <a:gd name="connsiteX17" fmla="*/ 87674 w 133271"/>
                <a:gd name="connsiteY17" fmla="*/ 66636 h 166589"/>
                <a:gd name="connsiteX18" fmla="*/ 111663 w 133271"/>
                <a:gd name="connsiteY18" fmla="*/ 66636 h 166589"/>
                <a:gd name="connsiteX19" fmla="*/ 111663 w 133271"/>
                <a:gd name="connsiteY19" fmla="*/ 57021 h 166589"/>
                <a:gd name="connsiteX20" fmla="*/ 99002 w 133271"/>
                <a:gd name="connsiteY20" fmla="*/ 27511 h 166589"/>
                <a:gd name="connsiteX21" fmla="*/ 67112 w 133271"/>
                <a:gd name="connsiteY21" fmla="*/ 18563 h 166589"/>
                <a:gd name="connsiteX22" fmla="*/ 18753 w 133271"/>
                <a:gd name="connsiteY22" fmla="*/ 36364 h 166589"/>
                <a:gd name="connsiteX23" fmla="*/ 6759 w 133271"/>
                <a:gd name="connsiteY23" fmla="*/ 22275 h 166589"/>
                <a:gd name="connsiteX24" fmla="*/ 34841 w 133271"/>
                <a:gd name="connsiteY24" fmla="*/ 5616 h 166589"/>
                <a:gd name="connsiteX25" fmla="*/ 67017 w 133271"/>
                <a:gd name="connsiteY25" fmla="*/ 0 h 166589"/>
                <a:gd name="connsiteX26" fmla="*/ 112900 w 133271"/>
                <a:gd name="connsiteY26" fmla="*/ 13517 h 166589"/>
                <a:gd name="connsiteX27" fmla="*/ 130035 w 133271"/>
                <a:gd name="connsiteY27" fmla="*/ 57212 h 166589"/>
                <a:gd name="connsiteX28" fmla="*/ 130035 w 133271"/>
                <a:gd name="connsiteY28" fmla="*/ 95860 h 166589"/>
                <a:gd name="connsiteX29" fmla="*/ 89102 w 133271"/>
                <a:gd name="connsiteY29" fmla="*/ 82819 h 166589"/>
                <a:gd name="connsiteX30" fmla="*/ 63875 w 133271"/>
                <a:gd name="connsiteY30" fmla="*/ 84532 h 166589"/>
                <a:gd name="connsiteX31" fmla="*/ 41981 w 133271"/>
                <a:gd name="connsiteY31" fmla="*/ 90339 h 166589"/>
                <a:gd name="connsiteX32" fmla="*/ 26369 w 133271"/>
                <a:gd name="connsiteY32" fmla="*/ 101286 h 166589"/>
                <a:gd name="connsiteX33" fmla="*/ 20562 w 133271"/>
                <a:gd name="connsiteY33" fmla="*/ 118421 h 166589"/>
                <a:gd name="connsiteX34" fmla="*/ 23799 w 133271"/>
                <a:gd name="connsiteY34" fmla="*/ 131273 h 166589"/>
                <a:gd name="connsiteX35" fmla="*/ 32176 w 133271"/>
                <a:gd name="connsiteY35" fmla="*/ 140506 h 166589"/>
                <a:gd name="connsiteX36" fmla="*/ 43694 w 133271"/>
                <a:gd name="connsiteY36" fmla="*/ 146028 h 166589"/>
                <a:gd name="connsiteX37" fmla="*/ 56545 w 133271"/>
                <a:gd name="connsiteY37" fmla="*/ 147932 h 166589"/>
                <a:gd name="connsiteX38" fmla="*/ 83580 w 133271"/>
                <a:gd name="connsiteY38" fmla="*/ 143172 h 166589"/>
                <a:gd name="connsiteX39" fmla="*/ 100525 w 133271"/>
                <a:gd name="connsiteY39" fmla="*/ 130701 h 166589"/>
                <a:gd name="connsiteX40" fmla="*/ 109283 w 133271"/>
                <a:gd name="connsiteY40" fmla="*/ 113186 h 166589"/>
                <a:gd name="connsiteX41" fmla="*/ 111663 w 133271"/>
                <a:gd name="connsiteY41" fmla="*/ 93480 h 166589"/>
                <a:gd name="connsiteX42" fmla="*/ 111663 w 133271"/>
                <a:gd name="connsiteY42" fmla="*/ 82819 h 166589"/>
                <a:gd name="connsiteX43" fmla="*/ 89102 w 133271"/>
                <a:gd name="connsiteY43" fmla="*/ 82819 h 1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271" h="166589">
                  <a:moveTo>
                    <a:pt x="130225" y="95860"/>
                  </a:moveTo>
                  <a:cubicBezTo>
                    <a:pt x="130225" y="103666"/>
                    <a:pt x="130321" y="110616"/>
                    <a:pt x="130416" y="116803"/>
                  </a:cubicBezTo>
                  <a:cubicBezTo>
                    <a:pt x="130511" y="122991"/>
                    <a:pt x="130701" y="128702"/>
                    <a:pt x="130892" y="133938"/>
                  </a:cubicBezTo>
                  <a:cubicBezTo>
                    <a:pt x="131082" y="139174"/>
                    <a:pt x="131368" y="144124"/>
                    <a:pt x="131749" y="148693"/>
                  </a:cubicBezTo>
                  <a:cubicBezTo>
                    <a:pt x="132129" y="153262"/>
                    <a:pt x="132605" y="157832"/>
                    <a:pt x="133272" y="162401"/>
                  </a:cubicBezTo>
                  <a:lnTo>
                    <a:pt x="114043" y="162401"/>
                  </a:lnTo>
                  <a:cubicBezTo>
                    <a:pt x="112710" y="154595"/>
                    <a:pt x="111948" y="146028"/>
                    <a:pt x="111948" y="136699"/>
                  </a:cubicBezTo>
                  <a:lnTo>
                    <a:pt x="111282" y="136699"/>
                  </a:lnTo>
                  <a:cubicBezTo>
                    <a:pt x="105380" y="146979"/>
                    <a:pt x="97955" y="154500"/>
                    <a:pt x="89197" y="159355"/>
                  </a:cubicBezTo>
                  <a:cubicBezTo>
                    <a:pt x="80439" y="164115"/>
                    <a:pt x="69301" y="166589"/>
                    <a:pt x="55784" y="166589"/>
                  </a:cubicBezTo>
                  <a:cubicBezTo>
                    <a:pt x="48930" y="166589"/>
                    <a:pt x="42171" y="165733"/>
                    <a:pt x="35603" y="164019"/>
                  </a:cubicBezTo>
                  <a:cubicBezTo>
                    <a:pt x="28939" y="162306"/>
                    <a:pt x="23037" y="159545"/>
                    <a:pt x="17801" y="155833"/>
                  </a:cubicBezTo>
                  <a:cubicBezTo>
                    <a:pt x="12566" y="152025"/>
                    <a:pt x="8282" y="147170"/>
                    <a:pt x="4950" y="141268"/>
                  </a:cubicBezTo>
                  <a:cubicBezTo>
                    <a:pt x="1618" y="135366"/>
                    <a:pt x="0" y="128131"/>
                    <a:pt x="0" y="119659"/>
                  </a:cubicBezTo>
                  <a:cubicBezTo>
                    <a:pt x="0" y="107569"/>
                    <a:pt x="3046" y="97955"/>
                    <a:pt x="9234" y="90910"/>
                  </a:cubicBezTo>
                  <a:cubicBezTo>
                    <a:pt x="15422" y="83866"/>
                    <a:pt x="23037" y="78535"/>
                    <a:pt x="31985" y="75013"/>
                  </a:cubicBezTo>
                  <a:cubicBezTo>
                    <a:pt x="41029" y="71491"/>
                    <a:pt x="50643" y="69206"/>
                    <a:pt x="60734" y="68159"/>
                  </a:cubicBezTo>
                  <a:cubicBezTo>
                    <a:pt x="70920" y="67112"/>
                    <a:pt x="79868" y="66636"/>
                    <a:pt x="87674" y="66636"/>
                  </a:cubicBezTo>
                  <a:lnTo>
                    <a:pt x="111663" y="66636"/>
                  </a:lnTo>
                  <a:lnTo>
                    <a:pt x="111663" y="57021"/>
                  </a:lnTo>
                  <a:cubicBezTo>
                    <a:pt x="111663" y="43313"/>
                    <a:pt x="107474" y="33508"/>
                    <a:pt x="99002" y="27511"/>
                  </a:cubicBezTo>
                  <a:cubicBezTo>
                    <a:pt x="90530" y="21609"/>
                    <a:pt x="79963" y="18563"/>
                    <a:pt x="67112" y="18563"/>
                  </a:cubicBezTo>
                  <a:cubicBezTo>
                    <a:pt x="48835" y="18563"/>
                    <a:pt x="32747" y="24465"/>
                    <a:pt x="18753" y="36364"/>
                  </a:cubicBezTo>
                  <a:lnTo>
                    <a:pt x="6759" y="22275"/>
                  </a:lnTo>
                  <a:cubicBezTo>
                    <a:pt x="14279" y="14946"/>
                    <a:pt x="23703" y="9424"/>
                    <a:pt x="34841" y="5616"/>
                  </a:cubicBezTo>
                  <a:cubicBezTo>
                    <a:pt x="46074" y="1809"/>
                    <a:pt x="56736" y="0"/>
                    <a:pt x="67017" y="0"/>
                  </a:cubicBezTo>
                  <a:cubicBezTo>
                    <a:pt x="86246" y="0"/>
                    <a:pt x="101477" y="4474"/>
                    <a:pt x="112900" y="13517"/>
                  </a:cubicBezTo>
                  <a:cubicBezTo>
                    <a:pt x="124323" y="22561"/>
                    <a:pt x="130035" y="37126"/>
                    <a:pt x="130035" y="57212"/>
                  </a:cubicBezTo>
                  <a:lnTo>
                    <a:pt x="130035" y="95860"/>
                  </a:lnTo>
                  <a:close/>
                  <a:moveTo>
                    <a:pt x="89102" y="82819"/>
                  </a:moveTo>
                  <a:cubicBezTo>
                    <a:pt x="80439" y="82819"/>
                    <a:pt x="72062" y="83390"/>
                    <a:pt x="63875" y="84532"/>
                  </a:cubicBezTo>
                  <a:cubicBezTo>
                    <a:pt x="55784" y="85674"/>
                    <a:pt x="48454" y="87578"/>
                    <a:pt x="41981" y="90339"/>
                  </a:cubicBezTo>
                  <a:cubicBezTo>
                    <a:pt x="35507" y="93100"/>
                    <a:pt x="30272" y="96717"/>
                    <a:pt x="26369" y="101286"/>
                  </a:cubicBezTo>
                  <a:cubicBezTo>
                    <a:pt x="22466" y="105856"/>
                    <a:pt x="20562" y="111567"/>
                    <a:pt x="20562" y="118421"/>
                  </a:cubicBezTo>
                  <a:cubicBezTo>
                    <a:pt x="20562" y="123181"/>
                    <a:pt x="21609" y="127465"/>
                    <a:pt x="23799" y="131273"/>
                  </a:cubicBezTo>
                  <a:cubicBezTo>
                    <a:pt x="25988" y="135080"/>
                    <a:pt x="28749" y="138126"/>
                    <a:pt x="32176" y="140506"/>
                  </a:cubicBezTo>
                  <a:cubicBezTo>
                    <a:pt x="35603" y="142886"/>
                    <a:pt x="39410" y="144695"/>
                    <a:pt x="43694" y="146028"/>
                  </a:cubicBezTo>
                  <a:cubicBezTo>
                    <a:pt x="47883" y="147265"/>
                    <a:pt x="52166" y="147932"/>
                    <a:pt x="56545" y="147932"/>
                  </a:cubicBezTo>
                  <a:cubicBezTo>
                    <a:pt x="67493" y="147932"/>
                    <a:pt x="76536" y="146313"/>
                    <a:pt x="83580" y="143172"/>
                  </a:cubicBezTo>
                  <a:cubicBezTo>
                    <a:pt x="90625" y="139935"/>
                    <a:pt x="96336" y="135842"/>
                    <a:pt x="100525" y="130701"/>
                  </a:cubicBezTo>
                  <a:cubicBezTo>
                    <a:pt x="104713" y="125561"/>
                    <a:pt x="107665" y="119754"/>
                    <a:pt x="109283" y="113186"/>
                  </a:cubicBezTo>
                  <a:cubicBezTo>
                    <a:pt x="110901" y="106712"/>
                    <a:pt x="111663" y="100144"/>
                    <a:pt x="111663" y="93480"/>
                  </a:cubicBezTo>
                  <a:lnTo>
                    <a:pt x="111663" y="82819"/>
                  </a:lnTo>
                  <a:lnTo>
                    <a:pt x="89102" y="8281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45" name="Frihandsfigur 44">
              <a:extLst>
                <a:ext uri="{FF2B5EF4-FFF2-40B4-BE49-F238E27FC236}">
                  <a16:creationId xmlns:a16="http://schemas.microsoft.com/office/drawing/2014/main" id="{2021B7E6-0FDC-4F48-4DB7-446321DE695E}"/>
                </a:ext>
              </a:extLst>
            </p:cNvPr>
            <p:cNvSpPr/>
            <p:nvPr/>
          </p:nvSpPr>
          <p:spPr>
            <a:xfrm>
              <a:off x="4833346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3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4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0" y="179726"/>
                    <a:pt x="60543" y="183629"/>
                  </a:cubicBezTo>
                  <a:cubicBezTo>
                    <a:pt x="64446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3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4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2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46" name="Frihandsfigur 45">
              <a:extLst>
                <a:ext uri="{FF2B5EF4-FFF2-40B4-BE49-F238E27FC236}">
                  <a16:creationId xmlns:a16="http://schemas.microsoft.com/office/drawing/2014/main" id="{6BDE233D-1E45-2635-8832-FD0A3CA77445}"/>
                </a:ext>
              </a:extLst>
            </p:cNvPr>
            <p:cNvSpPr/>
            <p:nvPr/>
          </p:nvSpPr>
          <p:spPr>
            <a:xfrm>
              <a:off x="4947484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3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4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0" y="179726"/>
                    <a:pt x="60543" y="183629"/>
                  </a:cubicBezTo>
                  <a:cubicBezTo>
                    <a:pt x="64446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3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4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2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47" name="Frihandsfigur 46">
              <a:extLst>
                <a:ext uri="{FF2B5EF4-FFF2-40B4-BE49-F238E27FC236}">
                  <a16:creationId xmlns:a16="http://schemas.microsoft.com/office/drawing/2014/main" id="{44830AAD-70A2-C9EC-480B-F67D31DB41EF}"/>
                </a:ext>
              </a:extLst>
            </p:cNvPr>
            <p:cNvSpPr/>
            <p:nvPr/>
          </p:nvSpPr>
          <p:spPr>
            <a:xfrm>
              <a:off x="5163860" y="5455013"/>
              <a:ext cx="154309" cy="255120"/>
            </a:xfrm>
            <a:custGeom>
              <a:avLst/>
              <a:gdLst>
                <a:gd name="connsiteX0" fmla="*/ 21704 w 154309"/>
                <a:gd name="connsiteY0" fmla="*/ 203906 h 255120"/>
                <a:gd name="connsiteX1" fmla="*/ 44836 w 154309"/>
                <a:gd name="connsiteY1" fmla="*/ 226847 h 255120"/>
                <a:gd name="connsiteX2" fmla="*/ 77202 w 154309"/>
                <a:gd name="connsiteY2" fmla="*/ 234368 h 255120"/>
                <a:gd name="connsiteX3" fmla="*/ 98431 w 154309"/>
                <a:gd name="connsiteY3" fmla="*/ 230941 h 255120"/>
                <a:gd name="connsiteX4" fmla="*/ 115756 w 154309"/>
                <a:gd name="connsiteY4" fmla="*/ 221326 h 255120"/>
                <a:gd name="connsiteX5" fmla="*/ 127370 w 154309"/>
                <a:gd name="connsiteY5" fmla="*/ 206381 h 255120"/>
                <a:gd name="connsiteX6" fmla="*/ 131653 w 154309"/>
                <a:gd name="connsiteY6" fmla="*/ 186676 h 255120"/>
                <a:gd name="connsiteX7" fmla="*/ 126322 w 154309"/>
                <a:gd name="connsiteY7" fmla="*/ 165733 h 255120"/>
                <a:gd name="connsiteX8" fmla="*/ 112139 w 154309"/>
                <a:gd name="connsiteY8" fmla="*/ 152215 h 255120"/>
                <a:gd name="connsiteX9" fmla="*/ 92053 w 154309"/>
                <a:gd name="connsiteY9" fmla="*/ 143172 h 255120"/>
                <a:gd name="connsiteX10" fmla="*/ 69111 w 154309"/>
                <a:gd name="connsiteY10" fmla="*/ 135651 h 255120"/>
                <a:gd name="connsiteX11" fmla="*/ 46169 w 154309"/>
                <a:gd name="connsiteY11" fmla="*/ 127084 h 255120"/>
                <a:gd name="connsiteX12" fmla="*/ 26083 w 154309"/>
                <a:gd name="connsiteY12" fmla="*/ 114614 h 255120"/>
                <a:gd name="connsiteX13" fmla="*/ 11899 w 154309"/>
                <a:gd name="connsiteY13" fmla="*/ 95289 h 255120"/>
                <a:gd name="connsiteX14" fmla="*/ 6568 w 154309"/>
                <a:gd name="connsiteY14" fmla="*/ 66541 h 255120"/>
                <a:gd name="connsiteX15" fmla="*/ 12946 w 154309"/>
                <a:gd name="connsiteY15" fmla="*/ 37887 h 255120"/>
                <a:gd name="connsiteX16" fmla="*/ 30081 w 154309"/>
                <a:gd name="connsiteY16" fmla="*/ 16945 h 255120"/>
                <a:gd name="connsiteX17" fmla="*/ 54927 w 154309"/>
                <a:gd name="connsiteY17" fmla="*/ 4284 h 255120"/>
                <a:gd name="connsiteX18" fmla="*/ 84437 w 154309"/>
                <a:gd name="connsiteY18" fmla="*/ 0 h 255120"/>
                <a:gd name="connsiteX19" fmla="*/ 121277 w 154309"/>
                <a:gd name="connsiteY19" fmla="*/ 7045 h 255120"/>
                <a:gd name="connsiteX20" fmla="*/ 150597 w 154309"/>
                <a:gd name="connsiteY20" fmla="*/ 30557 h 255120"/>
                <a:gd name="connsiteX21" fmla="*/ 131082 w 154309"/>
                <a:gd name="connsiteY21" fmla="*/ 44646 h 255120"/>
                <a:gd name="connsiteX22" fmla="*/ 110996 w 154309"/>
                <a:gd name="connsiteY22" fmla="*/ 26654 h 255120"/>
                <a:gd name="connsiteX23" fmla="*/ 83771 w 154309"/>
                <a:gd name="connsiteY23" fmla="*/ 20657 h 255120"/>
                <a:gd name="connsiteX24" fmla="*/ 62828 w 154309"/>
                <a:gd name="connsiteY24" fmla="*/ 23608 h 255120"/>
                <a:gd name="connsiteX25" fmla="*/ 45503 w 154309"/>
                <a:gd name="connsiteY25" fmla="*/ 32176 h 255120"/>
                <a:gd name="connsiteX26" fmla="*/ 33699 w 154309"/>
                <a:gd name="connsiteY26" fmla="*/ 46360 h 255120"/>
                <a:gd name="connsiteX27" fmla="*/ 29224 w 154309"/>
                <a:gd name="connsiteY27" fmla="*/ 66541 h 255120"/>
                <a:gd name="connsiteX28" fmla="*/ 38458 w 154309"/>
                <a:gd name="connsiteY28" fmla="*/ 94433 h 255120"/>
                <a:gd name="connsiteX29" fmla="*/ 61591 w 154309"/>
                <a:gd name="connsiteY29" fmla="*/ 109854 h 255120"/>
                <a:gd name="connsiteX30" fmla="*/ 91767 w 154309"/>
                <a:gd name="connsiteY30" fmla="*/ 119754 h 255120"/>
                <a:gd name="connsiteX31" fmla="*/ 121943 w 154309"/>
                <a:gd name="connsiteY31" fmla="*/ 131273 h 255120"/>
                <a:gd name="connsiteX32" fmla="*/ 145076 w 154309"/>
                <a:gd name="connsiteY32" fmla="*/ 151358 h 255120"/>
                <a:gd name="connsiteX33" fmla="*/ 154309 w 154309"/>
                <a:gd name="connsiteY33" fmla="*/ 186866 h 255120"/>
                <a:gd name="connsiteX34" fmla="*/ 148122 w 154309"/>
                <a:gd name="connsiteY34" fmla="*/ 215996 h 255120"/>
                <a:gd name="connsiteX35" fmla="*/ 131463 w 154309"/>
                <a:gd name="connsiteY35" fmla="*/ 237414 h 255120"/>
                <a:gd name="connsiteX36" fmla="*/ 107284 w 154309"/>
                <a:gd name="connsiteY36" fmla="*/ 250646 h 255120"/>
                <a:gd name="connsiteX37" fmla="*/ 78821 w 154309"/>
                <a:gd name="connsiteY37" fmla="*/ 255120 h 255120"/>
                <a:gd name="connsiteX38" fmla="*/ 34651 w 154309"/>
                <a:gd name="connsiteY38" fmla="*/ 246743 h 255120"/>
                <a:gd name="connsiteX39" fmla="*/ 0 w 154309"/>
                <a:gd name="connsiteY39" fmla="*/ 218471 h 255120"/>
                <a:gd name="connsiteX40" fmla="*/ 21704 w 154309"/>
                <a:gd name="connsiteY40" fmla="*/ 203906 h 25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4309" h="255120">
                  <a:moveTo>
                    <a:pt x="21704" y="203906"/>
                  </a:moveTo>
                  <a:cubicBezTo>
                    <a:pt x="27606" y="214187"/>
                    <a:pt x="35317" y="221802"/>
                    <a:pt x="44836" y="226847"/>
                  </a:cubicBezTo>
                  <a:cubicBezTo>
                    <a:pt x="54356" y="231893"/>
                    <a:pt x="65113" y="234368"/>
                    <a:pt x="77202" y="234368"/>
                  </a:cubicBezTo>
                  <a:cubicBezTo>
                    <a:pt x="84723" y="234368"/>
                    <a:pt x="91862" y="233226"/>
                    <a:pt x="98431" y="230941"/>
                  </a:cubicBezTo>
                  <a:cubicBezTo>
                    <a:pt x="105094" y="228656"/>
                    <a:pt x="110806" y="225420"/>
                    <a:pt x="115756" y="221326"/>
                  </a:cubicBezTo>
                  <a:cubicBezTo>
                    <a:pt x="120706" y="217233"/>
                    <a:pt x="124514" y="212283"/>
                    <a:pt x="127370" y="206381"/>
                  </a:cubicBezTo>
                  <a:cubicBezTo>
                    <a:pt x="130225" y="200574"/>
                    <a:pt x="131653" y="194006"/>
                    <a:pt x="131653" y="186676"/>
                  </a:cubicBezTo>
                  <a:cubicBezTo>
                    <a:pt x="131653" y="178203"/>
                    <a:pt x="129845" y="171254"/>
                    <a:pt x="126322" y="165733"/>
                  </a:cubicBezTo>
                  <a:cubicBezTo>
                    <a:pt x="122800" y="160211"/>
                    <a:pt x="118041" y="155738"/>
                    <a:pt x="112139" y="152215"/>
                  </a:cubicBezTo>
                  <a:cubicBezTo>
                    <a:pt x="106237" y="148693"/>
                    <a:pt x="99478" y="145647"/>
                    <a:pt x="92053" y="143172"/>
                  </a:cubicBezTo>
                  <a:cubicBezTo>
                    <a:pt x="84627" y="140697"/>
                    <a:pt x="77012" y="138127"/>
                    <a:pt x="69111" y="135651"/>
                  </a:cubicBezTo>
                  <a:cubicBezTo>
                    <a:pt x="61210" y="133177"/>
                    <a:pt x="53594" y="130321"/>
                    <a:pt x="46169" y="127084"/>
                  </a:cubicBezTo>
                  <a:cubicBezTo>
                    <a:pt x="38744" y="123847"/>
                    <a:pt x="32080" y="119754"/>
                    <a:pt x="26083" y="114614"/>
                  </a:cubicBezTo>
                  <a:cubicBezTo>
                    <a:pt x="20181" y="109473"/>
                    <a:pt x="15421" y="103000"/>
                    <a:pt x="11899" y="95289"/>
                  </a:cubicBezTo>
                  <a:cubicBezTo>
                    <a:pt x="8377" y="87483"/>
                    <a:pt x="6568" y="77964"/>
                    <a:pt x="6568" y="66541"/>
                  </a:cubicBezTo>
                  <a:cubicBezTo>
                    <a:pt x="6568" y="55784"/>
                    <a:pt x="8663" y="46264"/>
                    <a:pt x="12946" y="37887"/>
                  </a:cubicBezTo>
                  <a:cubicBezTo>
                    <a:pt x="17135" y="29510"/>
                    <a:pt x="22847" y="22561"/>
                    <a:pt x="30081" y="16945"/>
                  </a:cubicBezTo>
                  <a:cubicBezTo>
                    <a:pt x="37316" y="11328"/>
                    <a:pt x="45598" y="7140"/>
                    <a:pt x="54927" y="4284"/>
                  </a:cubicBezTo>
                  <a:cubicBezTo>
                    <a:pt x="64256" y="1428"/>
                    <a:pt x="74156" y="0"/>
                    <a:pt x="84437" y="0"/>
                  </a:cubicBezTo>
                  <a:cubicBezTo>
                    <a:pt x="97669" y="0"/>
                    <a:pt x="109949" y="2380"/>
                    <a:pt x="121277" y="7045"/>
                  </a:cubicBezTo>
                  <a:cubicBezTo>
                    <a:pt x="132605" y="11709"/>
                    <a:pt x="142315" y="19515"/>
                    <a:pt x="150597" y="30557"/>
                  </a:cubicBezTo>
                  <a:lnTo>
                    <a:pt x="131082" y="44646"/>
                  </a:lnTo>
                  <a:cubicBezTo>
                    <a:pt x="125370" y="36650"/>
                    <a:pt x="118707" y="30652"/>
                    <a:pt x="110996" y="26654"/>
                  </a:cubicBezTo>
                  <a:cubicBezTo>
                    <a:pt x="103381" y="22656"/>
                    <a:pt x="94242" y="20657"/>
                    <a:pt x="83771" y="20657"/>
                  </a:cubicBezTo>
                  <a:cubicBezTo>
                    <a:pt x="76441" y="20657"/>
                    <a:pt x="69492" y="21609"/>
                    <a:pt x="62828" y="23608"/>
                  </a:cubicBezTo>
                  <a:cubicBezTo>
                    <a:pt x="56164" y="25512"/>
                    <a:pt x="50453" y="28368"/>
                    <a:pt x="45503" y="32176"/>
                  </a:cubicBezTo>
                  <a:cubicBezTo>
                    <a:pt x="40553" y="35983"/>
                    <a:pt x="36650" y="40648"/>
                    <a:pt x="33699" y="46360"/>
                  </a:cubicBezTo>
                  <a:cubicBezTo>
                    <a:pt x="30748" y="52071"/>
                    <a:pt x="29224" y="58830"/>
                    <a:pt x="29224" y="66541"/>
                  </a:cubicBezTo>
                  <a:cubicBezTo>
                    <a:pt x="29224" y="78630"/>
                    <a:pt x="32271" y="87959"/>
                    <a:pt x="38458" y="94433"/>
                  </a:cubicBezTo>
                  <a:cubicBezTo>
                    <a:pt x="44646" y="100906"/>
                    <a:pt x="52357" y="106046"/>
                    <a:pt x="61591" y="109854"/>
                  </a:cubicBezTo>
                  <a:cubicBezTo>
                    <a:pt x="70824" y="113662"/>
                    <a:pt x="80915" y="116898"/>
                    <a:pt x="91767" y="119754"/>
                  </a:cubicBezTo>
                  <a:cubicBezTo>
                    <a:pt x="102619" y="122610"/>
                    <a:pt x="112710" y="126418"/>
                    <a:pt x="121943" y="131273"/>
                  </a:cubicBezTo>
                  <a:cubicBezTo>
                    <a:pt x="131177" y="136128"/>
                    <a:pt x="138888" y="142791"/>
                    <a:pt x="145076" y="151358"/>
                  </a:cubicBezTo>
                  <a:cubicBezTo>
                    <a:pt x="151263" y="159926"/>
                    <a:pt x="154309" y="171730"/>
                    <a:pt x="154309" y="186866"/>
                  </a:cubicBezTo>
                  <a:cubicBezTo>
                    <a:pt x="154309" y="197813"/>
                    <a:pt x="152215" y="207523"/>
                    <a:pt x="148122" y="215996"/>
                  </a:cubicBezTo>
                  <a:cubicBezTo>
                    <a:pt x="144029" y="224467"/>
                    <a:pt x="138507" y="231607"/>
                    <a:pt x="131463" y="237414"/>
                  </a:cubicBezTo>
                  <a:cubicBezTo>
                    <a:pt x="124514" y="243221"/>
                    <a:pt x="116422" y="247600"/>
                    <a:pt x="107284" y="250646"/>
                  </a:cubicBezTo>
                  <a:cubicBezTo>
                    <a:pt x="98145" y="253692"/>
                    <a:pt x="88626" y="255120"/>
                    <a:pt x="78821" y="255120"/>
                  </a:cubicBezTo>
                  <a:cubicBezTo>
                    <a:pt x="62828" y="255120"/>
                    <a:pt x="48073" y="252360"/>
                    <a:pt x="34651" y="246743"/>
                  </a:cubicBezTo>
                  <a:cubicBezTo>
                    <a:pt x="21133" y="241126"/>
                    <a:pt x="9615" y="231702"/>
                    <a:pt x="0" y="218471"/>
                  </a:cubicBezTo>
                  <a:lnTo>
                    <a:pt x="21704" y="203906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48" name="Frihandsfigur 47">
              <a:extLst>
                <a:ext uri="{FF2B5EF4-FFF2-40B4-BE49-F238E27FC236}">
                  <a16:creationId xmlns:a16="http://schemas.microsoft.com/office/drawing/2014/main" id="{292D508D-9AE5-1DA5-3E3C-2CFAC6999D39}"/>
                </a:ext>
              </a:extLst>
            </p:cNvPr>
            <p:cNvSpPr/>
            <p:nvPr/>
          </p:nvSpPr>
          <p:spPr>
            <a:xfrm>
              <a:off x="5341492" y="5545448"/>
              <a:ext cx="148407" cy="158307"/>
            </a:xfrm>
            <a:custGeom>
              <a:avLst/>
              <a:gdLst>
                <a:gd name="connsiteX0" fmla="*/ 0 w 148407"/>
                <a:gd name="connsiteY0" fmla="*/ 0 h 158307"/>
                <a:gd name="connsiteX1" fmla="*/ 23323 w 148407"/>
                <a:gd name="connsiteY1" fmla="*/ 0 h 158307"/>
                <a:gd name="connsiteX2" fmla="*/ 76060 w 148407"/>
                <a:gd name="connsiteY2" fmla="*/ 136032 h 158307"/>
                <a:gd name="connsiteX3" fmla="*/ 127465 w 148407"/>
                <a:gd name="connsiteY3" fmla="*/ 0 h 158307"/>
                <a:gd name="connsiteX4" fmla="*/ 148407 w 148407"/>
                <a:gd name="connsiteY4" fmla="*/ 0 h 158307"/>
                <a:gd name="connsiteX5" fmla="*/ 86055 w 148407"/>
                <a:gd name="connsiteY5" fmla="*/ 158308 h 158307"/>
                <a:gd name="connsiteX6" fmla="*/ 64827 w 148407"/>
                <a:gd name="connsiteY6" fmla="*/ 158308 h 158307"/>
                <a:gd name="connsiteX7" fmla="*/ 0 w 148407"/>
                <a:gd name="connsiteY7" fmla="*/ 0 h 15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07" h="158307">
                  <a:moveTo>
                    <a:pt x="0" y="0"/>
                  </a:moveTo>
                  <a:lnTo>
                    <a:pt x="23323" y="0"/>
                  </a:lnTo>
                  <a:lnTo>
                    <a:pt x="76060" y="136032"/>
                  </a:lnTo>
                  <a:lnTo>
                    <a:pt x="127465" y="0"/>
                  </a:lnTo>
                  <a:lnTo>
                    <a:pt x="148407" y="0"/>
                  </a:lnTo>
                  <a:lnTo>
                    <a:pt x="86055" y="158308"/>
                  </a:lnTo>
                  <a:lnTo>
                    <a:pt x="64827" y="1583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49" name="Frihandsfigur 48">
              <a:extLst>
                <a:ext uri="{FF2B5EF4-FFF2-40B4-BE49-F238E27FC236}">
                  <a16:creationId xmlns:a16="http://schemas.microsoft.com/office/drawing/2014/main" id="{CABA1456-A05D-EDAA-9D12-B89C96672DC3}"/>
                </a:ext>
              </a:extLst>
            </p:cNvPr>
            <p:cNvSpPr/>
            <p:nvPr/>
          </p:nvSpPr>
          <p:spPr>
            <a:xfrm>
              <a:off x="5513603" y="5541259"/>
              <a:ext cx="153547" cy="166684"/>
            </a:xfrm>
            <a:custGeom>
              <a:avLst/>
              <a:gdLst>
                <a:gd name="connsiteX0" fmla="*/ 148693 w 153547"/>
                <a:gd name="connsiteY0" fmla="*/ 132700 h 166684"/>
                <a:gd name="connsiteX1" fmla="*/ 119088 w 153547"/>
                <a:gd name="connsiteY1" fmla="*/ 158784 h 166684"/>
                <a:gd name="connsiteX2" fmla="*/ 80153 w 153547"/>
                <a:gd name="connsiteY2" fmla="*/ 166685 h 166684"/>
                <a:gd name="connsiteX3" fmla="*/ 47216 w 153547"/>
                <a:gd name="connsiteY3" fmla="*/ 160497 h 166684"/>
                <a:gd name="connsiteX4" fmla="*/ 21895 w 153547"/>
                <a:gd name="connsiteY4" fmla="*/ 143172 h 166684"/>
                <a:gd name="connsiteX5" fmla="*/ 5616 w 153547"/>
                <a:gd name="connsiteY5" fmla="*/ 116803 h 166684"/>
                <a:gd name="connsiteX6" fmla="*/ 0 w 153547"/>
                <a:gd name="connsiteY6" fmla="*/ 83009 h 166684"/>
                <a:gd name="connsiteX7" fmla="*/ 5807 w 153547"/>
                <a:gd name="connsiteY7" fmla="*/ 50072 h 166684"/>
                <a:gd name="connsiteX8" fmla="*/ 22275 w 153547"/>
                <a:gd name="connsiteY8" fmla="*/ 23893 h 166684"/>
                <a:gd name="connsiteX9" fmla="*/ 47311 w 153547"/>
                <a:gd name="connsiteY9" fmla="*/ 6378 h 166684"/>
                <a:gd name="connsiteX10" fmla="*/ 79201 w 153547"/>
                <a:gd name="connsiteY10" fmla="*/ 0 h 166684"/>
                <a:gd name="connsiteX11" fmla="*/ 111282 w 153547"/>
                <a:gd name="connsiteY11" fmla="*/ 6378 h 166684"/>
                <a:gd name="connsiteX12" fmla="*/ 134604 w 153547"/>
                <a:gd name="connsiteY12" fmla="*/ 23132 h 166684"/>
                <a:gd name="connsiteX13" fmla="*/ 148788 w 153547"/>
                <a:gd name="connsiteY13" fmla="*/ 46931 h 166684"/>
                <a:gd name="connsiteX14" fmla="*/ 153548 w 153547"/>
                <a:gd name="connsiteY14" fmla="*/ 73965 h 166684"/>
                <a:gd name="connsiteX15" fmla="*/ 153548 w 153547"/>
                <a:gd name="connsiteY15" fmla="*/ 88340 h 166684"/>
                <a:gd name="connsiteX16" fmla="*/ 20562 w 153547"/>
                <a:gd name="connsiteY16" fmla="*/ 88340 h 166684"/>
                <a:gd name="connsiteX17" fmla="*/ 23132 w 153547"/>
                <a:gd name="connsiteY17" fmla="*/ 104999 h 166684"/>
                <a:gd name="connsiteX18" fmla="*/ 32556 w 153547"/>
                <a:gd name="connsiteY18" fmla="*/ 124704 h 166684"/>
                <a:gd name="connsiteX19" fmla="*/ 50929 w 153547"/>
                <a:gd name="connsiteY19" fmla="*/ 141172 h 166684"/>
                <a:gd name="connsiteX20" fmla="*/ 80534 w 153547"/>
                <a:gd name="connsiteY20" fmla="*/ 148027 h 166684"/>
                <a:gd name="connsiteX21" fmla="*/ 110996 w 153547"/>
                <a:gd name="connsiteY21" fmla="*/ 140506 h 166684"/>
                <a:gd name="connsiteX22" fmla="*/ 133652 w 153547"/>
                <a:gd name="connsiteY22" fmla="*/ 119944 h 166684"/>
                <a:gd name="connsiteX23" fmla="*/ 148693 w 153547"/>
                <a:gd name="connsiteY23" fmla="*/ 132700 h 166684"/>
                <a:gd name="connsiteX24" fmla="*/ 132891 w 153547"/>
                <a:gd name="connsiteY24" fmla="*/ 70063 h 166684"/>
                <a:gd name="connsiteX25" fmla="*/ 128607 w 153547"/>
                <a:gd name="connsiteY25" fmla="*/ 50167 h 166684"/>
                <a:gd name="connsiteX26" fmla="*/ 116993 w 153547"/>
                <a:gd name="connsiteY26" fmla="*/ 33889 h 166684"/>
                <a:gd name="connsiteX27" fmla="*/ 99478 w 153547"/>
                <a:gd name="connsiteY27" fmla="*/ 22751 h 166684"/>
                <a:gd name="connsiteX28" fmla="*/ 78059 w 153547"/>
                <a:gd name="connsiteY28" fmla="*/ 18658 h 166684"/>
                <a:gd name="connsiteX29" fmla="*/ 50167 w 153547"/>
                <a:gd name="connsiteY29" fmla="*/ 25512 h 166684"/>
                <a:gd name="connsiteX30" fmla="*/ 32556 w 153547"/>
                <a:gd name="connsiteY30" fmla="*/ 41314 h 166684"/>
                <a:gd name="connsiteX31" fmla="*/ 23323 w 153547"/>
                <a:gd name="connsiteY31" fmla="*/ 58639 h 166684"/>
                <a:gd name="connsiteX32" fmla="*/ 20562 w 153547"/>
                <a:gd name="connsiteY32" fmla="*/ 70158 h 166684"/>
                <a:gd name="connsiteX33" fmla="*/ 132891 w 153547"/>
                <a:gd name="connsiteY33" fmla="*/ 70158 h 1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47" h="166684">
                  <a:moveTo>
                    <a:pt x="148693" y="132700"/>
                  </a:moveTo>
                  <a:cubicBezTo>
                    <a:pt x="140697" y="144790"/>
                    <a:pt x="130796" y="153453"/>
                    <a:pt x="119088" y="158784"/>
                  </a:cubicBezTo>
                  <a:cubicBezTo>
                    <a:pt x="107284" y="164019"/>
                    <a:pt x="94337" y="166685"/>
                    <a:pt x="80153" y="166685"/>
                  </a:cubicBezTo>
                  <a:cubicBezTo>
                    <a:pt x="68064" y="166685"/>
                    <a:pt x="57116" y="164590"/>
                    <a:pt x="47216" y="160497"/>
                  </a:cubicBezTo>
                  <a:cubicBezTo>
                    <a:pt x="37411" y="156404"/>
                    <a:pt x="28939" y="150597"/>
                    <a:pt x="21895" y="143172"/>
                  </a:cubicBezTo>
                  <a:cubicBezTo>
                    <a:pt x="14850" y="135747"/>
                    <a:pt x="9424" y="126988"/>
                    <a:pt x="5616" y="116803"/>
                  </a:cubicBezTo>
                  <a:cubicBezTo>
                    <a:pt x="1809" y="106617"/>
                    <a:pt x="0" y="95384"/>
                    <a:pt x="0" y="83009"/>
                  </a:cubicBezTo>
                  <a:cubicBezTo>
                    <a:pt x="0" y="71110"/>
                    <a:pt x="1904" y="60162"/>
                    <a:pt x="5807" y="50072"/>
                  </a:cubicBezTo>
                  <a:cubicBezTo>
                    <a:pt x="9710" y="39981"/>
                    <a:pt x="15136" y="31319"/>
                    <a:pt x="22275" y="23893"/>
                  </a:cubicBezTo>
                  <a:cubicBezTo>
                    <a:pt x="29320" y="16468"/>
                    <a:pt x="37697" y="10662"/>
                    <a:pt x="47311" y="6378"/>
                  </a:cubicBezTo>
                  <a:cubicBezTo>
                    <a:pt x="56926" y="2189"/>
                    <a:pt x="67493" y="0"/>
                    <a:pt x="79201" y="0"/>
                  </a:cubicBezTo>
                  <a:cubicBezTo>
                    <a:pt x="91291" y="0"/>
                    <a:pt x="101953" y="2094"/>
                    <a:pt x="111282" y="6378"/>
                  </a:cubicBezTo>
                  <a:cubicBezTo>
                    <a:pt x="120516" y="10566"/>
                    <a:pt x="128321" y="16183"/>
                    <a:pt x="134604" y="23132"/>
                  </a:cubicBezTo>
                  <a:cubicBezTo>
                    <a:pt x="140887" y="30081"/>
                    <a:pt x="145647" y="38078"/>
                    <a:pt x="148788" y="46931"/>
                  </a:cubicBezTo>
                  <a:cubicBezTo>
                    <a:pt x="152025" y="55879"/>
                    <a:pt x="153548" y="64827"/>
                    <a:pt x="153548" y="73965"/>
                  </a:cubicBezTo>
                  <a:lnTo>
                    <a:pt x="153548" y="88340"/>
                  </a:lnTo>
                  <a:lnTo>
                    <a:pt x="20562" y="88340"/>
                  </a:lnTo>
                  <a:cubicBezTo>
                    <a:pt x="20562" y="92719"/>
                    <a:pt x="21419" y="98240"/>
                    <a:pt x="23132" y="104999"/>
                  </a:cubicBezTo>
                  <a:cubicBezTo>
                    <a:pt x="24845" y="111758"/>
                    <a:pt x="27987" y="118326"/>
                    <a:pt x="32556" y="124704"/>
                  </a:cubicBezTo>
                  <a:cubicBezTo>
                    <a:pt x="37126" y="131082"/>
                    <a:pt x="43218" y="136603"/>
                    <a:pt x="50929" y="141172"/>
                  </a:cubicBezTo>
                  <a:cubicBezTo>
                    <a:pt x="58544" y="145742"/>
                    <a:pt x="68444" y="148027"/>
                    <a:pt x="80534" y="148027"/>
                  </a:cubicBezTo>
                  <a:cubicBezTo>
                    <a:pt x="91005" y="148027"/>
                    <a:pt x="101191" y="145551"/>
                    <a:pt x="110996" y="140506"/>
                  </a:cubicBezTo>
                  <a:cubicBezTo>
                    <a:pt x="120801" y="135461"/>
                    <a:pt x="128321" y="128607"/>
                    <a:pt x="133652" y="119944"/>
                  </a:cubicBezTo>
                  <a:lnTo>
                    <a:pt x="148693" y="132700"/>
                  </a:lnTo>
                  <a:close/>
                  <a:moveTo>
                    <a:pt x="132891" y="70063"/>
                  </a:moveTo>
                  <a:cubicBezTo>
                    <a:pt x="132891" y="63018"/>
                    <a:pt x="131463" y="56355"/>
                    <a:pt x="128607" y="50167"/>
                  </a:cubicBezTo>
                  <a:cubicBezTo>
                    <a:pt x="125751" y="43980"/>
                    <a:pt x="121848" y="38553"/>
                    <a:pt x="116993" y="33889"/>
                  </a:cubicBezTo>
                  <a:cubicBezTo>
                    <a:pt x="112043" y="29224"/>
                    <a:pt x="106236" y="25512"/>
                    <a:pt x="99478" y="22751"/>
                  </a:cubicBezTo>
                  <a:cubicBezTo>
                    <a:pt x="92719" y="19991"/>
                    <a:pt x="85579" y="18658"/>
                    <a:pt x="78059" y="18658"/>
                  </a:cubicBezTo>
                  <a:cubicBezTo>
                    <a:pt x="66826" y="18658"/>
                    <a:pt x="57592" y="20943"/>
                    <a:pt x="50167" y="25512"/>
                  </a:cubicBezTo>
                  <a:cubicBezTo>
                    <a:pt x="42742" y="30081"/>
                    <a:pt x="36840" y="35317"/>
                    <a:pt x="32556" y="41314"/>
                  </a:cubicBezTo>
                  <a:cubicBezTo>
                    <a:pt x="28177" y="47216"/>
                    <a:pt x="25131" y="53023"/>
                    <a:pt x="23323" y="58639"/>
                  </a:cubicBezTo>
                  <a:cubicBezTo>
                    <a:pt x="21514" y="64256"/>
                    <a:pt x="20562" y="68063"/>
                    <a:pt x="20562" y="70158"/>
                  </a:cubicBezTo>
                  <a:lnTo>
                    <a:pt x="132891" y="7015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50" name="Frihandsfigur 49">
              <a:extLst>
                <a:ext uri="{FF2B5EF4-FFF2-40B4-BE49-F238E27FC236}">
                  <a16:creationId xmlns:a16="http://schemas.microsoft.com/office/drawing/2014/main" id="{4275780F-73EC-F960-5A7B-3BF303464790}"/>
                </a:ext>
              </a:extLst>
            </p:cNvPr>
            <p:cNvSpPr/>
            <p:nvPr/>
          </p:nvSpPr>
          <p:spPr>
            <a:xfrm>
              <a:off x="5711225" y="5541354"/>
              <a:ext cx="84246" cy="162401"/>
            </a:xfrm>
            <a:custGeom>
              <a:avLst/>
              <a:gdLst>
                <a:gd name="connsiteX0" fmla="*/ 1713 w 84246"/>
                <a:gd name="connsiteY0" fmla="*/ 48644 h 162401"/>
                <a:gd name="connsiteX1" fmla="*/ 1333 w 84246"/>
                <a:gd name="connsiteY1" fmla="*/ 37887 h 162401"/>
                <a:gd name="connsiteX2" fmla="*/ 857 w 84246"/>
                <a:gd name="connsiteY2" fmla="*/ 25036 h 162401"/>
                <a:gd name="connsiteX3" fmla="*/ 381 w 84246"/>
                <a:gd name="connsiteY3" fmla="*/ 12851 h 162401"/>
                <a:gd name="connsiteX4" fmla="*/ 0 w 84246"/>
                <a:gd name="connsiteY4" fmla="*/ 4093 h 162401"/>
                <a:gd name="connsiteX5" fmla="*/ 20562 w 84246"/>
                <a:gd name="connsiteY5" fmla="*/ 4093 h 162401"/>
                <a:gd name="connsiteX6" fmla="*/ 21038 w 84246"/>
                <a:gd name="connsiteY6" fmla="*/ 21228 h 162401"/>
                <a:gd name="connsiteX7" fmla="*/ 21895 w 84246"/>
                <a:gd name="connsiteY7" fmla="*/ 31890 h 162401"/>
                <a:gd name="connsiteX8" fmla="*/ 42076 w 84246"/>
                <a:gd name="connsiteY8" fmla="*/ 8948 h 162401"/>
                <a:gd name="connsiteX9" fmla="*/ 72252 w 84246"/>
                <a:gd name="connsiteY9" fmla="*/ 0 h 162401"/>
                <a:gd name="connsiteX10" fmla="*/ 78249 w 84246"/>
                <a:gd name="connsiteY10" fmla="*/ 476 h 162401"/>
                <a:gd name="connsiteX11" fmla="*/ 84247 w 84246"/>
                <a:gd name="connsiteY11" fmla="*/ 1713 h 162401"/>
                <a:gd name="connsiteX12" fmla="*/ 81867 w 84246"/>
                <a:gd name="connsiteY12" fmla="*/ 21895 h 162401"/>
                <a:gd name="connsiteX13" fmla="*/ 73966 w 84246"/>
                <a:gd name="connsiteY13" fmla="*/ 20562 h 162401"/>
                <a:gd name="connsiteX14" fmla="*/ 50834 w 84246"/>
                <a:gd name="connsiteY14" fmla="*/ 24846 h 162401"/>
                <a:gd name="connsiteX15" fmla="*/ 34746 w 84246"/>
                <a:gd name="connsiteY15" fmla="*/ 36650 h 162401"/>
                <a:gd name="connsiteX16" fmla="*/ 25322 w 84246"/>
                <a:gd name="connsiteY16" fmla="*/ 54261 h 162401"/>
                <a:gd name="connsiteX17" fmla="*/ 22275 w 84246"/>
                <a:gd name="connsiteY17" fmla="*/ 76060 h 162401"/>
                <a:gd name="connsiteX18" fmla="*/ 22275 w 84246"/>
                <a:gd name="connsiteY18" fmla="*/ 162401 h 162401"/>
                <a:gd name="connsiteX19" fmla="*/ 1713 w 84246"/>
                <a:gd name="connsiteY19" fmla="*/ 162401 h 162401"/>
                <a:gd name="connsiteX20" fmla="*/ 1713 w 84246"/>
                <a:gd name="connsiteY20" fmla="*/ 48644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246" h="162401">
                  <a:moveTo>
                    <a:pt x="1713" y="48644"/>
                  </a:moveTo>
                  <a:cubicBezTo>
                    <a:pt x="1713" y="45693"/>
                    <a:pt x="1618" y="42076"/>
                    <a:pt x="1333" y="37887"/>
                  </a:cubicBezTo>
                  <a:cubicBezTo>
                    <a:pt x="1142" y="33699"/>
                    <a:pt x="952" y="29415"/>
                    <a:pt x="857" y="25036"/>
                  </a:cubicBezTo>
                  <a:cubicBezTo>
                    <a:pt x="762" y="20657"/>
                    <a:pt x="571" y="16659"/>
                    <a:pt x="381" y="12851"/>
                  </a:cubicBezTo>
                  <a:cubicBezTo>
                    <a:pt x="190" y="9044"/>
                    <a:pt x="0" y="6188"/>
                    <a:pt x="0" y="4093"/>
                  </a:cubicBezTo>
                  <a:lnTo>
                    <a:pt x="20562" y="4093"/>
                  </a:lnTo>
                  <a:cubicBezTo>
                    <a:pt x="20752" y="9996"/>
                    <a:pt x="20943" y="15707"/>
                    <a:pt x="21038" y="21228"/>
                  </a:cubicBezTo>
                  <a:cubicBezTo>
                    <a:pt x="21133" y="26749"/>
                    <a:pt x="21419" y="30272"/>
                    <a:pt x="21895" y="31890"/>
                  </a:cubicBezTo>
                  <a:cubicBezTo>
                    <a:pt x="27130" y="22561"/>
                    <a:pt x="33889" y="14850"/>
                    <a:pt x="42076" y="8948"/>
                  </a:cubicBezTo>
                  <a:cubicBezTo>
                    <a:pt x="50262" y="3046"/>
                    <a:pt x="60353" y="0"/>
                    <a:pt x="72252" y="0"/>
                  </a:cubicBezTo>
                  <a:cubicBezTo>
                    <a:pt x="74346" y="0"/>
                    <a:pt x="76346" y="191"/>
                    <a:pt x="78249" y="476"/>
                  </a:cubicBezTo>
                  <a:cubicBezTo>
                    <a:pt x="80153" y="762"/>
                    <a:pt x="82152" y="1238"/>
                    <a:pt x="84247" y="1713"/>
                  </a:cubicBezTo>
                  <a:lnTo>
                    <a:pt x="81867" y="21895"/>
                  </a:lnTo>
                  <a:cubicBezTo>
                    <a:pt x="79106" y="20943"/>
                    <a:pt x="76536" y="20562"/>
                    <a:pt x="73966" y="20562"/>
                  </a:cubicBezTo>
                  <a:cubicBezTo>
                    <a:pt x="65018" y="20562"/>
                    <a:pt x="57307" y="21990"/>
                    <a:pt x="50834" y="24846"/>
                  </a:cubicBezTo>
                  <a:cubicBezTo>
                    <a:pt x="44360" y="27701"/>
                    <a:pt x="38934" y="31604"/>
                    <a:pt x="34746" y="36650"/>
                  </a:cubicBezTo>
                  <a:cubicBezTo>
                    <a:pt x="30557" y="41695"/>
                    <a:pt x="27416" y="47597"/>
                    <a:pt x="25322" y="54261"/>
                  </a:cubicBezTo>
                  <a:cubicBezTo>
                    <a:pt x="23227" y="61019"/>
                    <a:pt x="22275" y="68254"/>
                    <a:pt x="22275" y="76060"/>
                  </a:cubicBezTo>
                  <a:lnTo>
                    <a:pt x="22275" y="162401"/>
                  </a:lnTo>
                  <a:lnTo>
                    <a:pt x="1713" y="162401"/>
                  </a:lnTo>
                  <a:lnTo>
                    <a:pt x="1713" y="48644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51" name="Frihandsfigur 50">
              <a:extLst>
                <a:ext uri="{FF2B5EF4-FFF2-40B4-BE49-F238E27FC236}">
                  <a16:creationId xmlns:a16="http://schemas.microsoft.com/office/drawing/2014/main" id="{F5C3AA95-0776-A8CD-EDC6-25FA6867847A}"/>
                </a:ext>
              </a:extLst>
            </p:cNvPr>
            <p:cNvSpPr/>
            <p:nvPr/>
          </p:nvSpPr>
          <p:spPr>
            <a:xfrm>
              <a:off x="5825363" y="5467389"/>
              <a:ext cx="30842" cy="236366"/>
            </a:xfrm>
            <a:custGeom>
              <a:avLst/>
              <a:gdLst>
                <a:gd name="connsiteX0" fmla="*/ 0 w 30842"/>
                <a:gd name="connsiteY0" fmla="*/ 15421 h 236366"/>
                <a:gd name="connsiteX1" fmla="*/ 4474 w 30842"/>
                <a:gd name="connsiteY1" fmla="*/ 4474 h 236366"/>
                <a:gd name="connsiteX2" fmla="*/ 15421 w 30842"/>
                <a:gd name="connsiteY2" fmla="*/ 0 h 236366"/>
                <a:gd name="connsiteX3" fmla="*/ 26369 w 30842"/>
                <a:gd name="connsiteY3" fmla="*/ 4474 h 236366"/>
                <a:gd name="connsiteX4" fmla="*/ 30843 w 30842"/>
                <a:gd name="connsiteY4" fmla="*/ 15421 h 236366"/>
                <a:gd name="connsiteX5" fmla="*/ 26369 w 30842"/>
                <a:gd name="connsiteY5" fmla="*/ 26369 h 236366"/>
                <a:gd name="connsiteX6" fmla="*/ 15421 w 30842"/>
                <a:gd name="connsiteY6" fmla="*/ 30843 h 236366"/>
                <a:gd name="connsiteX7" fmla="*/ 4474 w 30842"/>
                <a:gd name="connsiteY7" fmla="*/ 26369 h 236366"/>
                <a:gd name="connsiteX8" fmla="*/ 0 w 30842"/>
                <a:gd name="connsiteY8" fmla="*/ 15421 h 236366"/>
                <a:gd name="connsiteX9" fmla="*/ 5140 w 30842"/>
                <a:gd name="connsiteY9" fmla="*/ 78059 h 236366"/>
                <a:gd name="connsiteX10" fmla="*/ 25702 w 30842"/>
                <a:gd name="connsiteY10" fmla="*/ 78059 h 236366"/>
                <a:gd name="connsiteX11" fmla="*/ 25702 w 30842"/>
                <a:gd name="connsiteY11" fmla="*/ 236367 h 236366"/>
                <a:gd name="connsiteX12" fmla="*/ 5140 w 30842"/>
                <a:gd name="connsiteY12" fmla="*/ 236367 h 236366"/>
                <a:gd name="connsiteX13" fmla="*/ 5140 w 30842"/>
                <a:gd name="connsiteY13" fmla="*/ 78059 h 2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42" h="236366">
                  <a:moveTo>
                    <a:pt x="0" y="15421"/>
                  </a:moveTo>
                  <a:cubicBezTo>
                    <a:pt x="0" y="11043"/>
                    <a:pt x="1523" y="7425"/>
                    <a:pt x="4474" y="4474"/>
                  </a:cubicBezTo>
                  <a:cubicBezTo>
                    <a:pt x="7425" y="1523"/>
                    <a:pt x="11138" y="0"/>
                    <a:pt x="15421" y="0"/>
                  </a:cubicBezTo>
                  <a:cubicBezTo>
                    <a:pt x="19800" y="0"/>
                    <a:pt x="23418" y="1523"/>
                    <a:pt x="26369" y="4474"/>
                  </a:cubicBezTo>
                  <a:cubicBezTo>
                    <a:pt x="29320" y="7425"/>
                    <a:pt x="30843" y="11138"/>
                    <a:pt x="30843" y="15421"/>
                  </a:cubicBezTo>
                  <a:cubicBezTo>
                    <a:pt x="30843" y="19705"/>
                    <a:pt x="29320" y="23418"/>
                    <a:pt x="26369" y="26369"/>
                  </a:cubicBezTo>
                  <a:cubicBezTo>
                    <a:pt x="23418" y="29320"/>
                    <a:pt x="19705" y="30843"/>
                    <a:pt x="15421" y="30843"/>
                  </a:cubicBezTo>
                  <a:cubicBezTo>
                    <a:pt x="11043" y="30843"/>
                    <a:pt x="7425" y="29320"/>
                    <a:pt x="4474" y="26369"/>
                  </a:cubicBezTo>
                  <a:cubicBezTo>
                    <a:pt x="1523" y="23322"/>
                    <a:pt x="0" y="19705"/>
                    <a:pt x="0" y="15421"/>
                  </a:cubicBezTo>
                  <a:close/>
                  <a:moveTo>
                    <a:pt x="5140" y="78059"/>
                  </a:moveTo>
                  <a:lnTo>
                    <a:pt x="25702" y="78059"/>
                  </a:lnTo>
                  <a:lnTo>
                    <a:pt x="25702" y="236367"/>
                  </a:lnTo>
                  <a:lnTo>
                    <a:pt x="5140" y="236367"/>
                  </a:lnTo>
                  <a:lnTo>
                    <a:pt x="5140" y="7805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52" name="Frihandsfigur 51">
              <a:extLst>
                <a:ext uri="{FF2B5EF4-FFF2-40B4-BE49-F238E27FC236}">
                  <a16:creationId xmlns:a16="http://schemas.microsoft.com/office/drawing/2014/main" id="{4E53036D-0002-E1BF-4EFB-562634D0E712}"/>
                </a:ext>
              </a:extLst>
            </p:cNvPr>
            <p:cNvSpPr/>
            <p:nvPr/>
          </p:nvSpPr>
          <p:spPr>
            <a:xfrm>
              <a:off x="5902185" y="5541450"/>
              <a:ext cx="166113" cy="244458"/>
            </a:xfrm>
            <a:custGeom>
              <a:avLst/>
              <a:gdLst>
                <a:gd name="connsiteX0" fmla="*/ 166113 w 166113"/>
                <a:gd name="connsiteY0" fmla="*/ 152025 h 244458"/>
                <a:gd name="connsiteX1" fmla="*/ 157546 w 166113"/>
                <a:gd name="connsiteY1" fmla="*/ 199622 h 244458"/>
                <a:gd name="connsiteX2" fmla="*/ 136127 w 166113"/>
                <a:gd name="connsiteY2" fmla="*/ 227704 h 244458"/>
                <a:gd name="connsiteX3" fmla="*/ 108521 w 166113"/>
                <a:gd name="connsiteY3" fmla="*/ 241031 h 244458"/>
                <a:gd name="connsiteX4" fmla="*/ 81772 w 166113"/>
                <a:gd name="connsiteY4" fmla="*/ 244458 h 244458"/>
                <a:gd name="connsiteX5" fmla="*/ 58259 w 166113"/>
                <a:gd name="connsiteY5" fmla="*/ 242269 h 244458"/>
                <a:gd name="connsiteX6" fmla="*/ 36459 w 166113"/>
                <a:gd name="connsiteY6" fmla="*/ 235795 h 244458"/>
                <a:gd name="connsiteX7" fmla="*/ 17801 w 166113"/>
                <a:gd name="connsiteY7" fmla="*/ 225324 h 244458"/>
                <a:gd name="connsiteX8" fmla="*/ 3237 w 166113"/>
                <a:gd name="connsiteY8" fmla="*/ 211235 h 244458"/>
                <a:gd name="connsiteX9" fmla="*/ 19324 w 166113"/>
                <a:gd name="connsiteY9" fmla="*/ 196195 h 244458"/>
                <a:gd name="connsiteX10" fmla="*/ 46740 w 166113"/>
                <a:gd name="connsiteY10" fmla="*/ 218851 h 244458"/>
                <a:gd name="connsiteX11" fmla="*/ 81676 w 166113"/>
                <a:gd name="connsiteY11" fmla="*/ 226085 h 244458"/>
                <a:gd name="connsiteX12" fmla="*/ 108236 w 166113"/>
                <a:gd name="connsiteY12" fmla="*/ 221992 h 244458"/>
                <a:gd name="connsiteX13" fmla="*/ 126037 w 166113"/>
                <a:gd name="connsiteY13" fmla="*/ 211235 h 244458"/>
                <a:gd name="connsiteX14" fmla="*/ 136984 w 166113"/>
                <a:gd name="connsiteY14" fmla="*/ 196480 h 244458"/>
                <a:gd name="connsiteX15" fmla="*/ 142791 w 166113"/>
                <a:gd name="connsiteY15" fmla="*/ 180392 h 244458"/>
                <a:gd name="connsiteX16" fmla="*/ 144980 w 166113"/>
                <a:gd name="connsiteY16" fmla="*/ 165162 h 244458"/>
                <a:gd name="connsiteX17" fmla="*/ 145361 w 166113"/>
                <a:gd name="connsiteY17" fmla="*/ 153548 h 244458"/>
                <a:gd name="connsiteX18" fmla="*/ 145361 w 166113"/>
                <a:gd name="connsiteY18" fmla="*/ 131653 h 244458"/>
                <a:gd name="connsiteX19" fmla="*/ 144695 w 166113"/>
                <a:gd name="connsiteY19" fmla="*/ 131653 h 244458"/>
                <a:gd name="connsiteX20" fmla="*/ 120515 w 166113"/>
                <a:gd name="connsiteY20" fmla="*/ 154309 h 244458"/>
                <a:gd name="connsiteX21" fmla="*/ 84723 w 166113"/>
                <a:gd name="connsiteY21" fmla="*/ 162496 h 244458"/>
                <a:gd name="connsiteX22" fmla="*/ 51785 w 166113"/>
                <a:gd name="connsiteY22" fmla="*/ 156118 h 244458"/>
                <a:gd name="connsiteX23" fmla="*/ 24845 w 166113"/>
                <a:gd name="connsiteY23" fmla="*/ 138602 h 244458"/>
                <a:gd name="connsiteX24" fmla="*/ 6663 w 166113"/>
                <a:gd name="connsiteY24" fmla="*/ 112710 h 244458"/>
                <a:gd name="connsiteX25" fmla="*/ 0 w 166113"/>
                <a:gd name="connsiteY25" fmla="*/ 81200 h 244458"/>
                <a:gd name="connsiteX26" fmla="*/ 6663 w 166113"/>
                <a:gd name="connsiteY26" fmla="*/ 49691 h 244458"/>
                <a:gd name="connsiteX27" fmla="*/ 24845 w 166113"/>
                <a:gd name="connsiteY27" fmla="*/ 23989 h 244458"/>
                <a:gd name="connsiteX28" fmla="*/ 51785 w 166113"/>
                <a:gd name="connsiteY28" fmla="*/ 6473 h 244458"/>
                <a:gd name="connsiteX29" fmla="*/ 84723 w 166113"/>
                <a:gd name="connsiteY29" fmla="*/ 0 h 244458"/>
                <a:gd name="connsiteX30" fmla="*/ 120515 w 166113"/>
                <a:gd name="connsiteY30" fmla="*/ 8187 h 244458"/>
                <a:gd name="connsiteX31" fmla="*/ 144695 w 166113"/>
                <a:gd name="connsiteY31" fmla="*/ 30843 h 244458"/>
                <a:gd name="connsiteX32" fmla="*/ 145361 w 166113"/>
                <a:gd name="connsiteY32" fmla="*/ 30843 h 244458"/>
                <a:gd name="connsiteX33" fmla="*/ 145361 w 166113"/>
                <a:gd name="connsiteY33" fmla="*/ 4093 h 244458"/>
                <a:gd name="connsiteX34" fmla="*/ 165923 w 166113"/>
                <a:gd name="connsiteY34" fmla="*/ 4093 h 244458"/>
                <a:gd name="connsiteX35" fmla="*/ 165923 w 166113"/>
                <a:gd name="connsiteY35" fmla="*/ 152025 h 244458"/>
                <a:gd name="connsiteX36" fmla="*/ 146313 w 166113"/>
                <a:gd name="connsiteY36" fmla="*/ 81105 h 244458"/>
                <a:gd name="connsiteX37" fmla="*/ 141363 w 166113"/>
                <a:gd name="connsiteY37" fmla="*/ 56640 h 244458"/>
                <a:gd name="connsiteX38" fmla="*/ 128036 w 166113"/>
                <a:gd name="connsiteY38" fmla="*/ 36745 h 244458"/>
                <a:gd name="connsiteX39" fmla="*/ 108140 w 166113"/>
                <a:gd name="connsiteY39" fmla="*/ 23418 h 244458"/>
                <a:gd name="connsiteX40" fmla="*/ 83675 w 166113"/>
                <a:gd name="connsiteY40" fmla="*/ 18468 h 244458"/>
                <a:gd name="connsiteX41" fmla="*/ 59210 w 166113"/>
                <a:gd name="connsiteY41" fmla="*/ 23418 h 244458"/>
                <a:gd name="connsiteX42" fmla="*/ 39315 w 166113"/>
                <a:gd name="connsiteY42" fmla="*/ 36745 h 244458"/>
                <a:gd name="connsiteX43" fmla="*/ 25988 w 166113"/>
                <a:gd name="connsiteY43" fmla="*/ 56640 h 244458"/>
                <a:gd name="connsiteX44" fmla="*/ 21038 w 166113"/>
                <a:gd name="connsiteY44" fmla="*/ 81105 h 244458"/>
                <a:gd name="connsiteX45" fmla="*/ 25988 w 166113"/>
                <a:gd name="connsiteY45" fmla="*/ 105570 h 244458"/>
                <a:gd name="connsiteX46" fmla="*/ 39315 w 166113"/>
                <a:gd name="connsiteY46" fmla="*/ 125466 h 244458"/>
                <a:gd name="connsiteX47" fmla="*/ 59210 w 166113"/>
                <a:gd name="connsiteY47" fmla="*/ 138793 h 244458"/>
                <a:gd name="connsiteX48" fmla="*/ 83675 w 166113"/>
                <a:gd name="connsiteY48" fmla="*/ 143743 h 244458"/>
                <a:gd name="connsiteX49" fmla="*/ 108140 w 166113"/>
                <a:gd name="connsiteY49" fmla="*/ 138793 h 244458"/>
                <a:gd name="connsiteX50" fmla="*/ 128036 w 166113"/>
                <a:gd name="connsiteY50" fmla="*/ 125466 h 244458"/>
                <a:gd name="connsiteX51" fmla="*/ 141363 w 166113"/>
                <a:gd name="connsiteY51" fmla="*/ 105570 h 244458"/>
                <a:gd name="connsiteX52" fmla="*/ 146313 w 166113"/>
                <a:gd name="connsiteY52" fmla="*/ 81105 h 24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6113" h="244458">
                  <a:moveTo>
                    <a:pt x="166113" y="152025"/>
                  </a:moveTo>
                  <a:cubicBezTo>
                    <a:pt x="166113" y="171635"/>
                    <a:pt x="163258" y="187532"/>
                    <a:pt x="157546" y="199622"/>
                  </a:cubicBezTo>
                  <a:cubicBezTo>
                    <a:pt x="151834" y="211712"/>
                    <a:pt x="144695" y="221136"/>
                    <a:pt x="136127" y="227704"/>
                  </a:cubicBezTo>
                  <a:cubicBezTo>
                    <a:pt x="127560" y="234368"/>
                    <a:pt x="118326" y="238746"/>
                    <a:pt x="108521" y="241031"/>
                  </a:cubicBezTo>
                  <a:cubicBezTo>
                    <a:pt x="98716" y="243316"/>
                    <a:pt x="89768" y="244458"/>
                    <a:pt x="81772" y="244458"/>
                  </a:cubicBezTo>
                  <a:cubicBezTo>
                    <a:pt x="73775" y="244458"/>
                    <a:pt x="65969" y="243697"/>
                    <a:pt x="58259" y="242269"/>
                  </a:cubicBezTo>
                  <a:cubicBezTo>
                    <a:pt x="50643" y="240746"/>
                    <a:pt x="43313" y="238651"/>
                    <a:pt x="36459" y="235795"/>
                  </a:cubicBezTo>
                  <a:cubicBezTo>
                    <a:pt x="29605" y="232940"/>
                    <a:pt x="23418" y="229418"/>
                    <a:pt x="17801" y="225324"/>
                  </a:cubicBezTo>
                  <a:cubicBezTo>
                    <a:pt x="12185" y="221231"/>
                    <a:pt x="7330" y="216566"/>
                    <a:pt x="3237" y="211235"/>
                  </a:cubicBezTo>
                  <a:lnTo>
                    <a:pt x="19324" y="196195"/>
                  </a:lnTo>
                  <a:cubicBezTo>
                    <a:pt x="26654" y="206476"/>
                    <a:pt x="35793" y="213996"/>
                    <a:pt x="46740" y="218851"/>
                  </a:cubicBezTo>
                  <a:cubicBezTo>
                    <a:pt x="57688" y="223611"/>
                    <a:pt x="69396" y="226085"/>
                    <a:pt x="81676" y="226085"/>
                  </a:cubicBezTo>
                  <a:cubicBezTo>
                    <a:pt x="92148" y="226085"/>
                    <a:pt x="101001" y="224753"/>
                    <a:pt x="108236" y="221992"/>
                  </a:cubicBezTo>
                  <a:cubicBezTo>
                    <a:pt x="115470" y="219232"/>
                    <a:pt x="121372" y="215614"/>
                    <a:pt x="126037" y="211235"/>
                  </a:cubicBezTo>
                  <a:cubicBezTo>
                    <a:pt x="130701" y="206857"/>
                    <a:pt x="134414" y="201906"/>
                    <a:pt x="136984" y="196480"/>
                  </a:cubicBezTo>
                  <a:cubicBezTo>
                    <a:pt x="139649" y="191149"/>
                    <a:pt x="141553" y="185723"/>
                    <a:pt x="142791" y="180392"/>
                  </a:cubicBezTo>
                  <a:cubicBezTo>
                    <a:pt x="144028" y="175062"/>
                    <a:pt x="144790" y="169921"/>
                    <a:pt x="144980" y="165162"/>
                  </a:cubicBezTo>
                  <a:cubicBezTo>
                    <a:pt x="145171" y="160402"/>
                    <a:pt x="145361" y="156499"/>
                    <a:pt x="145361" y="153548"/>
                  </a:cubicBezTo>
                  <a:lnTo>
                    <a:pt x="145361" y="131653"/>
                  </a:lnTo>
                  <a:lnTo>
                    <a:pt x="144695" y="131653"/>
                  </a:lnTo>
                  <a:cubicBezTo>
                    <a:pt x="138793" y="141268"/>
                    <a:pt x="130701" y="148788"/>
                    <a:pt x="120515" y="154309"/>
                  </a:cubicBezTo>
                  <a:cubicBezTo>
                    <a:pt x="110330" y="159831"/>
                    <a:pt x="98431" y="162496"/>
                    <a:pt x="84723" y="162496"/>
                  </a:cubicBezTo>
                  <a:cubicBezTo>
                    <a:pt x="73109" y="162496"/>
                    <a:pt x="62066" y="160402"/>
                    <a:pt x="51785" y="156118"/>
                  </a:cubicBezTo>
                  <a:cubicBezTo>
                    <a:pt x="41504" y="151930"/>
                    <a:pt x="32556" y="146028"/>
                    <a:pt x="24845" y="138602"/>
                  </a:cubicBezTo>
                  <a:cubicBezTo>
                    <a:pt x="17230" y="131177"/>
                    <a:pt x="11138" y="122515"/>
                    <a:pt x="6663" y="112710"/>
                  </a:cubicBezTo>
                  <a:cubicBezTo>
                    <a:pt x="2189" y="102904"/>
                    <a:pt x="0" y="92338"/>
                    <a:pt x="0" y="81200"/>
                  </a:cubicBezTo>
                  <a:cubicBezTo>
                    <a:pt x="0" y="69968"/>
                    <a:pt x="2189" y="59496"/>
                    <a:pt x="6663" y="49691"/>
                  </a:cubicBezTo>
                  <a:cubicBezTo>
                    <a:pt x="11138" y="39886"/>
                    <a:pt x="17135" y="31319"/>
                    <a:pt x="24845" y="23989"/>
                  </a:cubicBezTo>
                  <a:cubicBezTo>
                    <a:pt x="32461" y="16659"/>
                    <a:pt x="41504" y="10852"/>
                    <a:pt x="51785" y="6473"/>
                  </a:cubicBezTo>
                  <a:cubicBezTo>
                    <a:pt x="62066" y="2094"/>
                    <a:pt x="73014" y="0"/>
                    <a:pt x="84723" y="0"/>
                  </a:cubicBezTo>
                  <a:cubicBezTo>
                    <a:pt x="98431" y="0"/>
                    <a:pt x="110330" y="2761"/>
                    <a:pt x="120515" y="8187"/>
                  </a:cubicBezTo>
                  <a:cubicBezTo>
                    <a:pt x="130701" y="13708"/>
                    <a:pt x="138697" y="21228"/>
                    <a:pt x="144695" y="30843"/>
                  </a:cubicBezTo>
                  <a:lnTo>
                    <a:pt x="145361" y="30843"/>
                  </a:lnTo>
                  <a:lnTo>
                    <a:pt x="145361" y="4093"/>
                  </a:lnTo>
                  <a:lnTo>
                    <a:pt x="165923" y="4093"/>
                  </a:lnTo>
                  <a:lnTo>
                    <a:pt x="165923" y="152025"/>
                  </a:lnTo>
                  <a:close/>
                  <a:moveTo>
                    <a:pt x="146313" y="81105"/>
                  </a:moveTo>
                  <a:cubicBezTo>
                    <a:pt x="146313" y="72443"/>
                    <a:pt x="144695" y="64256"/>
                    <a:pt x="141363" y="56640"/>
                  </a:cubicBezTo>
                  <a:cubicBezTo>
                    <a:pt x="138031" y="49025"/>
                    <a:pt x="133557" y="42361"/>
                    <a:pt x="128036" y="36745"/>
                  </a:cubicBezTo>
                  <a:cubicBezTo>
                    <a:pt x="122419" y="31128"/>
                    <a:pt x="115851" y="26654"/>
                    <a:pt x="108140" y="23418"/>
                  </a:cubicBezTo>
                  <a:cubicBezTo>
                    <a:pt x="100525" y="20086"/>
                    <a:pt x="92338" y="18468"/>
                    <a:pt x="83675" y="18468"/>
                  </a:cubicBezTo>
                  <a:cubicBezTo>
                    <a:pt x="75013" y="18468"/>
                    <a:pt x="66826" y="20086"/>
                    <a:pt x="59210" y="23418"/>
                  </a:cubicBezTo>
                  <a:cubicBezTo>
                    <a:pt x="51595" y="26749"/>
                    <a:pt x="44931" y="31224"/>
                    <a:pt x="39315" y="36745"/>
                  </a:cubicBezTo>
                  <a:cubicBezTo>
                    <a:pt x="33698" y="42361"/>
                    <a:pt x="29224" y="48930"/>
                    <a:pt x="25988" y="56640"/>
                  </a:cubicBezTo>
                  <a:cubicBezTo>
                    <a:pt x="22656" y="64256"/>
                    <a:pt x="21038" y="72443"/>
                    <a:pt x="21038" y="81105"/>
                  </a:cubicBezTo>
                  <a:cubicBezTo>
                    <a:pt x="21038" y="89768"/>
                    <a:pt x="22656" y="97955"/>
                    <a:pt x="25988" y="105570"/>
                  </a:cubicBezTo>
                  <a:cubicBezTo>
                    <a:pt x="29320" y="113186"/>
                    <a:pt x="33794" y="119849"/>
                    <a:pt x="39315" y="125466"/>
                  </a:cubicBezTo>
                  <a:cubicBezTo>
                    <a:pt x="44931" y="131082"/>
                    <a:pt x="51500" y="135556"/>
                    <a:pt x="59210" y="138793"/>
                  </a:cubicBezTo>
                  <a:cubicBezTo>
                    <a:pt x="66826" y="142125"/>
                    <a:pt x="75013" y="143743"/>
                    <a:pt x="83675" y="143743"/>
                  </a:cubicBezTo>
                  <a:cubicBezTo>
                    <a:pt x="92338" y="143743"/>
                    <a:pt x="100525" y="142125"/>
                    <a:pt x="108140" y="138793"/>
                  </a:cubicBezTo>
                  <a:cubicBezTo>
                    <a:pt x="115756" y="135461"/>
                    <a:pt x="122419" y="130987"/>
                    <a:pt x="128036" y="125466"/>
                  </a:cubicBezTo>
                  <a:cubicBezTo>
                    <a:pt x="133652" y="119849"/>
                    <a:pt x="138126" y="113281"/>
                    <a:pt x="141363" y="105570"/>
                  </a:cubicBezTo>
                  <a:cubicBezTo>
                    <a:pt x="144599" y="97955"/>
                    <a:pt x="146313" y="89863"/>
                    <a:pt x="146313" y="81105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53" name="Frihandsfigur 52">
              <a:extLst>
                <a:ext uri="{FF2B5EF4-FFF2-40B4-BE49-F238E27FC236}">
                  <a16:creationId xmlns:a16="http://schemas.microsoft.com/office/drawing/2014/main" id="{99B69747-D528-F788-1920-0E5A65DB6AE3}"/>
                </a:ext>
              </a:extLst>
            </p:cNvPr>
            <p:cNvSpPr/>
            <p:nvPr/>
          </p:nvSpPr>
          <p:spPr>
            <a:xfrm>
              <a:off x="6109803" y="5541259"/>
              <a:ext cx="153547" cy="166684"/>
            </a:xfrm>
            <a:custGeom>
              <a:avLst/>
              <a:gdLst>
                <a:gd name="connsiteX0" fmla="*/ 148693 w 153547"/>
                <a:gd name="connsiteY0" fmla="*/ 132700 h 166684"/>
                <a:gd name="connsiteX1" fmla="*/ 119088 w 153547"/>
                <a:gd name="connsiteY1" fmla="*/ 158784 h 166684"/>
                <a:gd name="connsiteX2" fmla="*/ 80153 w 153547"/>
                <a:gd name="connsiteY2" fmla="*/ 166685 h 166684"/>
                <a:gd name="connsiteX3" fmla="*/ 47216 w 153547"/>
                <a:gd name="connsiteY3" fmla="*/ 160497 h 166684"/>
                <a:gd name="connsiteX4" fmla="*/ 21895 w 153547"/>
                <a:gd name="connsiteY4" fmla="*/ 143172 h 166684"/>
                <a:gd name="connsiteX5" fmla="*/ 5616 w 153547"/>
                <a:gd name="connsiteY5" fmla="*/ 116803 h 166684"/>
                <a:gd name="connsiteX6" fmla="*/ 0 w 153547"/>
                <a:gd name="connsiteY6" fmla="*/ 83009 h 166684"/>
                <a:gd name="connsiteX7" fmla="*/ 5807 w 153547"/>
                <a:gd name="connsiteY7" fmla="*/ 50072 h 166684"/>
                <a:gd name="connsiteX8" fmla="*/ 22275 w 153547"/>
                <a:gd name="connsiteY8" fmla="*/ 23893 h 166684"/>
                <a:gd name="connsiteX9" fmla="*/ 47311 w 153547"/>
                <a:gd name="connsiteY9" fmla="*/ 6378 h 166684"/>
                <a:gd name="connsiteX10" fmla="*/ 79201 w 153547"/>
                <a:gd name="connsiteY10" fmla="*/ 0 h 166684"/>
                <a:gd name="connsiteX11" fmla="*/ 111282 w 153547"/>
                <a:gd name="connsiteY11" fmla="*/ 6378 h 166684"/>
                <a:gd name="connsiteX12" fmla="*/ 134604 w 153547"/>
                <a:gd name="connsiteY12" fmla="*/ 23132 h 166684"/>
                <a:gd name="connsiteX13" fmla="*/ 148788 w 153547"/>
                <a:gd name="connsiteY13" fmla="*/ 46931 h 166684"/>
                <a:gd name="connsiteX14" fmla="*/ 153548 w 153547"/>
                <a:gd name="connsiteY14" fmla="*/ 73965 h 166684"/>
                <a:gd name="connsiteX15" fmla="*/ 153548 w 153547"/>
                <a:gd name="connsiteY15" fmla="*/ 88340 h 166684"/>
                <a:gd name="connsiteX16" fmla="*/ 20562 w 153547"/>
                <a:gd name="connsiteY16" fmla="*/ 88340 h 166684"/>
                <a:gd name="connsiteX17" fmla="*/ 23132 w 153547"/>
                <a:gd name="connsiteY17" fmla="*/ 104999 h 166684"/>
                <a:gd name="connsiteX18" fmla="*/ 32556 w 153547"/>
                <a:gd name="connsiteY18" fmla="*/ 124704 h 166684"/>
                <a:gd name="connsiteX19" fmla="*/ 50929 w 153547"/>
                <a:gd name="connsiteY19" fmla="*/ 141172 h 166684"/>
                <a:gd name="connsiteX20" fmla="*/ 80534 w 153547"/>
                <a:gd name="connsiteY20" fmla="*/ 148027 h 166684"/>
                <a:gd name="connsiteX21" fmla="*/ 110996 w 153547"/>
                <a:gd name="connsiteY21" fmla="*/ 140506 h 166684"/>
                <a:gd name="connsiteX22" fmla="*/ 133652 w 153547"/>
                <a:gd name="connsiteY22" fmla="*/ 119944 h 166684"/>
                <a:gd name="connsiteX23" fmla="*/ 148693 w 153547"/>
                <a:gd name="connsiteY23" fmla="*/ 132700 h 166684"/>
                <a:gd name="connsiteX24" fmla="*/ 132986 w 153547"/>
                <a:gd name="connsiteY24" fmla="*/ 70063 h 166684"/>
                <a:gd name="connsiteX25" fmla="*/ 128702 w 153547"/>
                <a:gd name="connsiteY25" fmla="*/ 50167 h 166684"/>
                <a:gd name="connsiteX26" fmla="*/ 117089 w 153547"/>
                <a:gd name="connsiteY26" fmla="*/ 33889 h 166684"/>
                <a:gd name="connsiteX27" fmla="*/ 99573 w 153547"/>
                <a:gd name="connsiteY27" fmla="*/ 22751 h 166684"/>
                <a:gd name="connsiteX28" fmla="*/ 78154 w 153547"/>
                <a:gd name="connsiteY28" fmla="*/ 18658 h 166684"/>
                <a:gd name="connsiteX29" fmla="*/ 50262 w 153547"/>
                <a:gd name="connsiteY29" fmla="*/ 25512 h 166684"/>
                <a:gd name="connsiteX30" fmla="*/ 32651 w 153547"/>
                <a:gd name="connsiteY30" fmla="*/ 41314 h 166684"/>
                <a:gd name="connsiteX31" fmla="*/ 23418 w 153547"/>
                <a:gd name="connsiteY31" fmla="*/ 58639 h 166684"/>
                <a:gd name="connsiteX32" fmla="*/ 20657 w 153547"/>
                <a:gd name="connsiteY32" fmla="*/ 70158 h 166684"/>
                <a:gd name="connsiteX33" fmla="*/ 132986 w 153547"/>
                <a:gd name="connsiteY33" fmla="*/ 70158 h 1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47" h="166684">
                  <a:moveTo>
                    <a:pt x="148693" y="132700"/>
                  </a:moveTo>
                  <a:cubicBezTo>
                    <a:pt x="140697" y="144790"/>
                    <a:pt x="130796" y="153453"/>
                    <a:pt x="119088" y="158784"/>
                  </a:cubicBezTo>
                  <a:cubicBezTo>
                    <a:pt x="107284" y="164019"/>
                    <a:pt x="94337" y="166685"/>
                    <a:pt x="80153" y="166685"/>
                  </a:cubicBezTo>
                  <a:cubicBezTo>
                    <a:pt x="68064" y="166685"/>
                    <a:pt x="57116" y="164590"/>
                    <a:pt x="47216" y="160497"/>
                  </a:cubicBezTo>
                  <a:cubicBezTo>
                    <a:pt x="37411" y="156404"/>
                    <a:pt x="28939" y="150597"/>
                    <a:pt x="21895" y="143172"/>
                  </a:cubicBezTo>
                  <a:cubicBezTo>
                    <a:pt x="14850" y="135747"/>
                    <a:pt x="9424" y="126988"/>
                    <a:pt x="5616" y="116803"/>
                  </a:cubicBezTo>
                  <a:cubicBezTo>
                    <a:pt x="1809" y="106617"/>
                    <a:pt x="0" y="95384"/>
                    <a:pt x="0" y="83009"/>
                  </a:cubicBezTo>
                  <a:cubicBezTo>
                    <a:pt x="0" y="71110"/>
                    <a:pt x="1904" y="60162"/>
                    <a:pt x="5807" y="50072"/>
                  </a:cubicBezTo>
                  <a:cubicBezTo>
                    <a:pt x="9710" y="39981"/>
                    <a:pt x="15136" y="31319"/>
                    <a:pt x="22275" y="23893"/>
                  </a:cubicBezTo>
                  <a:cubicBezTo>
                    <a:pt x="29320" y="16468"/>
                    <a:pt x="37697" y="10662"/>
                    <a:pt x="47311" y="6378"/>
                  </a:cubicBezTo>
                  <a:cubicBezTo>
                    <a:pt x="56926" y="2189"/>
                    <a:pt x="67493" y="0"/>
                    <a:pt x="79201" y="0"/>
                  </a:cubicBezTo>
                  <a:cubicBezTo>
                    <a:pt x="91291" y="0"/>
                    <a:pt x="101953" y="2094"/>
                    <a:pt x="111282" y="6378"/>
                  </a:cubicBezTo>
                  <a:cubicBezTo>
                    <a:pt x="120515" y="10566"/>
                    <a:pt x="128321" y="16183"/>
                    <a:pt x="134604" y="23132"/>
                  </a:cubicBezTo>
                  <a:cubicBezTo>
                    <a:pt x="140887" y="30081"/>
                    <a:pt x="145647" y="38078"/>
                    <a:pt x="148788" y="46931"/>
                  </a:cubicBezTo>
                  <a:cubicBezTo>
                    <a:pt x="152025" y="55879"/>
                    <a:pt x="153548" y="64827"/>
                    <a:pt x="153548" y="73965"/>
                  </a:cubicBezTo>
                  <a:lnTo>
                    <a:pt x="153548" y="88340"/>
                  </a:lnTo>
                  <a:lnTo>
                    <a:pt x="20562" y="88340"/>
                  </a:lnTo>
                  <a:cubicBezTo>
                    <a:pt x="20562" y="92719"/>
                    <a:pt x="21419" y="98240"/>
                    <a:pt x="23132" y="104999"/>
                  </a:cubicBezTo>
                  <a:cubicBezTo>
                    <a:pt x="24845" y="111758"/>
                    <a:pt x="27987" y="118326"/>
                    <a:pt x="32556" y="124704"/>
                  </a:cubicBezTo>
                  <a:cubicBezTo>
                    <a:pt x="37126" y="131082"/>
                    <a:pt x="43218" y="136603"/>
                    <a:pt x="50929" y="141172"/>
                  </a:cubicBezTo>
                  <a:cubicBezTo>
                    <a:pt x="58544" y="145742"/>
                    <a:pt x="68445" y="148027"/>
                    <a:pt x="80534" y="148027"/>
                  </a:cubicBezTo>
                  <a:cubicBezTo>
                    <a:pt x="91005" y="148027"/>
                    <a:pt x="101191" y="145551"/>
                    <a:pt x="110996" y="140506"/>
                  </a:cubicBezTo>
                  <a:cubicBezTo>
                    <a:pt x="120801" y="135461"/>
                    <a:pt x="128321" y="128607"/>
                    <a:pt x="133652" y="119944"/>
                  </a:cubicBezTo>
                  <a:lnTo>
                    <a:pt x="148693" y="132700"/>
                  </a:lnTo>
                  <a:close/>
                  <a:moveTo>
                    <a:pt x="132986" y="70063"/>
                  </a:moveTo>
                  <a:cubicBezTo>
                    <a:pt x="132986" y="63018"/>
                    <a:pt x="131558" y="56355"/>
                    <a:pt x="128702" y="50167"/>
                  </a:cubicBezTo>
                  <a:cubicBezTo>
                    <a:pt x="125846" y="43980"/>
                    <a:pt x="121943" y="38553"/>
                    <a:pt x="117089" y="33889"/>
                  </a:cubicBezTo>
                  <a:cubicBezTo>
                    <a:pt x="112139" y="29224"/>
                    <a:pt x="106332" y="25512"/>
                    <a:pt x="99573" y="22751"/>
                  </a:cubicBezTo>
                  <a:cubicBezTo>
                    <a:pt x="92814" y="19991"/>
                    <a:pt x="85675" y="18658"/>
                    <a:pt x="78154" y="18658"/>
                  </a:cubicBezTo>
                  <a:cubicBezTo>
                    <a:pt x="66921" y="18658"/>
                    <a:pt x="57688" y="20943"/>
                    <a:pt x="50262" y="25512"/>
                  </a:cubicBezTo>
                  <a:cubicBezTo>
                    <a:pt x="42837" y="30081"/>
                    <a:pt x="36935" y="35317"/>
                    <a:pt x="32651" y="41314"/>
                  </a:cubicBezTo>
                  <a:cubicBezTo>
                    <a:pt x="28273" y="47216"/>
                    <a:pt x="25226" y="53023"/>
                    <a:pt x="23418" y="58639"/>
                  </a:cubicBezTo>
                  <a:cubicBezTo>
                    <a:pt x="21609" y="64256"/>
                    <a:pt x="20657" y="68063"/>
                    <a:pt x="20657" y="70158"/>
                  </a:cubicBezTo>
                  <a:lnTo>
                    <a:pt x="132986" y="7015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54" name="Frihandsfigur 53">
              <a:extLst>
                <a:ext uri="{FF2B5EF4-FFF2-40B4-BE49-F238E27FC236}">
                  <a16:creationId xmlns:a16="http://schemas.microsoft.com/office/drawing/2014/main" id="{81D05C87-CAF9-5CC2-4F55-6E8125720555}"/>
                </a:ext>
              </a:extLst>
            </p:cNvPr>
            <p:cNvSpPr/>
            <p:nvPr/>
          </p:nvSpPr>
          <p:spPr>
            <a:xfrm>
              <a:off x="6380535" y="5541354"/>
              <a:ext cx="120991" cy="166494"/>
            </a:xfrm>
            <a:custGeom>
              <a:avLst/>
              <a:gdLst>
                <a:gd name="connsiteX0" fmla="*/ 18182 w 120991"/>
                <a:gd name="connsiteY0" fmla="*/ 122038 h 166494"/>
                <a:gd name="connsiteX1" fmla="*/ 37411 w 120991"/>
                <a:gd name="connsiteY1" fmla="*/ 141363 h 166494"/>
                <a:gd name="connsiteX2" fmla="*/ 64161 w 120991"/>
                <a:gd name="connsiteY2" fmla="*/ 148027 h 166494"/>
                <a:gd name="connsiteX3" fmla="*/ 77202 w 120991"/>
                <a:gd name="connsiteY3" fmla="*/ 145932 h 166494"/>
                <a:gd name="connsiteX4" fmla="*/ 88816 w 120991"/>
                <a:gd name="connsiteY4" fmla="*/ 140126 h 166494"/>
                <a:gd name="connsiteX5" fmla="*/ 97193 w 120991"/>
                <a:gd name="connsiteY5" fmla="*/ 131082 h 166494"/>
                <a:gd name="connsiteX6" fmla="*/ 100430 w 120991"/>
                <a:gd name="connsiteY6" fmla="*/ 118898 h 166494"/>
                <a:gd name="connsiteX7" fmla="*/ 93385 w 120991"/>
                <a:gd name="connsiteY7" fmla="*/ 102429 h 166494"/>
                <a:gd name="connsiteX8" fmla="*/ 76060 w 120991"/>
                <a:gd name="connsiteY8" fmla="*/ 93861 h 166494"/>
                <a:gd name="connsiteX9" fmla="*/ 53404 w 120991"/>
                <a:gd name="connsiteY9" fmla="*/ 88531 h 166494"/>
                <a:gd name="connsiteX10" fmla="*/ 30747 w 120991"/>
                <a:gd name="connsiteY10" fmla="*/ 81676 h 166494"/>
                <a:gd name="connsiteX11" fmla="*/ 13422 w 120991"/>
                <a:gd name="connsiteY11" fmla="*/ 68825 h 166494"/>
                <a:gd name="connsiteX12" fmla="*/ 6378 w 120991"/>
                <a:gd name="connsiteY12" fmla="*/ 45503 h 166494"/>
                <a:gd name="connsiteX13" fmla="*/ 11138 w 120991"/>
                <a:gd name="connsiteY13" fmla="*/ 25322 h 166494"/>
                <a:gd name="connsiteX14" fmla="*/ 23608 w 120991"/>
                <a:gd name="connsiteY14" fmla="*/ 11138 h 166494"/>
                <a:gd name="connsiteX15" fmla="*/ 40933 w 120991"/>
                <a:gd name="connsiteY15" fmla="*/ 2761 h 166494"/>
                <a:gd name="connsiteX16" fmla="*/ 60448 w 120991"/>
                <a:gd name="connsiteY16" fmla="*/ 0 h 166494"/>
                <a:gd name="connsiteX17" fmla="*/ 94242 w 120991"/>
                <a:gd name="connsiteY17" fmla="*/ 7235 h 166494"/>
                <a:gd name="connsiteX18" fmla="*/ 116327 w 120991"/>
                <a:gd name="connsiteY18" fmla="*/ 29891 h 166494"/>
                <a:gd name="connsiteX19" fmla="*/ 97859 w 120991"/>
                <a:gd name="connsiteY19" fmla="*/ 40838 h 166494"/>
                <a:gd name="connsiteX20" fmla="*/ 83295 w 120991"/>
                <a:gd name="connsiteY20" fmla="*/ 24179 h 166494"/>
                <a:gd name="connsiteX21" fmla="*/ 60543 w 120991"/>
                <a:gd name="connsiteY21" fmla="*/ 18563 h 166494"/>
                <a:gd name="connsiteX22" fmla="*/ 49025 w 120991"/>
                <a:gd name="connsiteY22" fmla="*/ 20276 h 166494"/>
                <a:gd name="connsiteX23" fmla="*/ 38268 w 120991"/>
                <a:gd name="connsiteY23" fmla="*/ 25036 h 166494"/>
                <a:gd name="connsiteX24" fmla="*/ 30176 w 120991"/>
                <a:gd name="connsiteY24" fmla="*/ 32937 h 166494"/>
                <a:gd name="connsiteX25" fmla="*/ 26940 w 120991"/>
                <a:gd name="connsiteY25" fmla="*/ 43885 h 166494"/>
                <a:gd name="connsiteX26" fmla="*/ 33984 w 120991"/>
                <a:gd name="connsiteY26" fmla="*/ 59687 h 166494"/>
                <a:gd name="connsiteX27" fmla="*/ 51309 w 120991"/>
                <a:gd name="connsiteY27" fmla="*/ 67778 h 166494"/>
                <a:gd name="connsiteX28" fmla="*/ 73966 w 120991"/>
                <a:gd name="connsiteY28" fmla="*/ 72728 h 166494"/>
                <a:gd name="connsiteX29" fmla="*/ 96622 w 120991"/>
                <a:gd name="connsiteY29" fmla="*/ 79392 h 166494"/>
                <a:gd name="connsiteX30" fmla="*/ 113947 w 120991"/>
                <a:gd name="connsiteY30" fmla="*/ 92719 h 166494"/>
                <a:gd name="connsiteX31" fmla="*/ 120992 w 120991"/>
                <a:gd name="connsiteY31" fmla="*/ 117565 h 166494"/>
                <a:gd name="connsiteX32" fmla="*/ 116327 w 120991"/>
                <a:gd name="connsiteY32" fmla="*/ 138983 h 166494"/>
                <a:gd name="connsiteX33" fmla="*/ 103666 w 120991"/>
                <a:gd name="connsiteY33" fmla="*/ 154214 h 166494"/>
                <a:gd name="connsiteX34" fmla="*/ 85294 w 120991"/>
                <a:gd name="connsiteY34" fmla="*/ 163448 h 166494"/>
                <a:gd name="connsiteX35" fmla="*/ 63685 w 120991"/>
                <a:gd name="connsiteY35" fmla="*/ 166495 h 166494"/>
                <a:gd name="connsiteX36" fmla="*/ 26178 w 120991"/>
                <a:gd name="connsiteY36" fmla="*/ 158593 h 166494"/>
                <a:gd name="connsiteX37" fmla="*/ 0 w 120991"/>
                <a:gd name="connsiteY37" fmla="*/ 134224 h 166494"/>
                <a:gd name="connsiteX38" fmla="*/ 18182 w 120991"/>
                <a:gd name="connsiteY38" fmla="*/ 122038 h 16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91" h="166494">
                  <a:moveTo>
                    <a:pt x="18182" y="122038"/>
                  </a:moveTo>
                  <a:cubicBezTo>
                    <a:pt x="22561" y="130511"/>
                    <a:pt x="28939" y="136984"/>
                    <a:pt x="37411" y="141363"/>
                  </a:cubicBezTo>
                  <a:cubicBezTo>
                    <a:pt x="45883" y="145742"/>
                    <a:pt x="54737" y="148027"/>
                    <a:pt x="64161" y="148027"/>
                  </a:cubicBezTo>
                  <a:cubicBezTo>
                    <a:pt x="68540" y="148027"/>
                    <a:pt x="72823" y="147360"/>
                    <a:pt x="77202" y="145932"/>
                  </a:cubicBezTo>
                  <a:cubicBezTo>
                    <a:pt x="81581" y="144600"/>
                    <a:pt x="85389" y="142601"/>
                    <a:pt x="88816" y="140126"/>
                  </a:cubicBezTo>
                  <a:cubicBezTo>
                    <a:pt x="92243" y="137650"/>
                    <a:pt x="95003" y="134604"/>
                    <a:pt x="97193" y="131082"/>
                  </a:cubicBezTo>
                  <a:cubicBezTo>
                    <a:pt x="99382" y="127560"/>
                    <a:pt x="100430" y="123467"/>
                    <a:pt x="100430" y="118898"/>
                  </a:cubicBezTo>
                  <a:cubicBezTo>
                    <a:pt x="100430" y="111567"/>
                    <a:pt x="98050" y="106141"/>
                    <a:pt x="93385" y="102429"/>
                  </a:cubicBezTo>
                  <a:cubicBezTo>
                    <a:pt x="88721" y="98812"/>
                    <a:pt x="82914" y="95955"/>
                    <a:pt x="76060" y="93861"/>
                  </a:cubicBezTo>
                  <a:cubicBezTo>
                    <a:pt x="69206" y="91767"/>
                    <a:pt x="61686" y="90053"/>
                    <a:pt x="53404" y="88531"/>
                  </a:cubicBezTo>
                  <a:cubicBezTo>
                    <a:pt x="45122" y="87007"/>
                    <a:pt x="37601" y="84723"/>
                    <a:pt x="30747" y="81676"/>
                  </a:cubicBezTo>
                  <a:cubicBezTo>
                    <a:pt x="23893" y="78630"/>
                    <a:pt x="18087" y="74347"/>
                    <a:pt x="13422" y="68825"/>
                  </a:cubicBezTo>
                  <a:cubicBezTo>
                    <a:pt x="8758" y="63304"/>
                    <a:pt x="6378" y="55593"/>
                    <a:pt x="6378" y="45503"/>
                  </a:cubicBezTo>
                  <a:cubicBezTo>
                    <a:pt x="6378" y="37697"/>
                    <a:pt x="7996" y="31033"/>
                    <a:pt x="11138" y="25322"/>
                  </a:cubicBezTo>
                  <a:cubicBezTo>
                    <a:pt x="14374" y="19610"/>
                    <a:pt x="18467" y="14850"/>
                    <a:pt x="23608" y="11138"/>
                  </a:cubicBezTo>
                  <a:cubicBezTo>
                    <a:pt x="28748" y="7330"/>
                    <a:pt x="34555" y="4569"/>
                    <a:pt x="40933" y="2761"/>
                  </a:cubicBezTo>
                  <a:cubicBezTo>
                    <a:pt x="47311" y="952"/>
                    <a:pt x="53880" y="0"/>
                    <a:pt x="60448" y="0"/>
                  </a:cubicBezTo>
                  <a:cubicBezTo>
                    <a:pt x="73489" y="0"/>
                    <a:pt x="84723" y="2380"/>
                    <a:pt x="94242" y="7235"/>
                  </a:cubicBezTo>
                  <a:cubicBezTo>
                    <a:pt x="103761" y="12090"/>
                    <a:pt x="111091" y="19610"/>
                    <a:pt x="116327" y="29891"/>
                  </a:cubicBezTo>
                  <a:lnTo>
                    <a:pt x="97859" y="40838"/>
                  </a:lnTo>
                  <a:cubicBezTo>
                    <a:pt x="93956" y="33508"/>
                    <a:pt x="89101" y="27987"/>
                    <a:pt x="83295" y="24179"/>
                  </a:cubicBezTo>
                  <a:cubicBezTo>
                    <a:pt x="77488" y="20372"/>
                    <a:pt x="69872" y="18563"/>
                    <a:pt x="60543" y="18563"/>
                  </a:cubicBezTo>
                  <a:cubicBezTo>
                    <a:pt x="56926" y="18563"/>
                    <a:pt x="53023" y="19134"/>
                    <a:pt x="49025" y="20276"/>
                  </a:cubicBezTo>
                  <a:cubicBezTo>
                    <a:pt x="45027" y="21419"/>
                    <a:pt x="41409" y="23037"/>
                    <a:pt x="38268" y="25036"/>
                  </a:cubicBezTo>
                  <a:cubicBezTo>
                    <a:pt x="35031" y="27130"/>
                    <a:pt x="32366" y="29700"/>
                    <a:pt x="30176" y="32937"/>
                  </a:cubicBezTo>
                  <a:cubicBezTo>
                    <a:pt x="27987" y="36174"/>
                    <a:pt x="26940" y="39791"/>
                    <a:pt x="26940" y="43885"/>
                  </a:cubicBezTo>
                  <a:cubicBezTo>
                    <a:pt x="26940" y="50929"/>
                    <a:pt x="29320" y="56260"/>
                    <a:pt x="33984" y="59687"/>
                  </a:cubicBezTo>
                  <a:cubicBezTo>
                    <a:pt x="38649" y="63114"/>
                    <a:pt x="44455" y="65779"/>
                    <a:pt x="51309" y="67778"/>
                  </a:cubicBezTo>
                  <a:cubicBezTo>
                    <a:pt x="58163" y="69682"/>
                    <a:pt x="65684" y="71396"/>
                    <a:pt x="73966" y="72728"/>
                  </a:cubicBezTo>
                  <a:cubicBezTo>
                    <a:pt x="82152" y="74061"/>
                    <a:pt x="89768" y="76345"/>
                    <a:pt x="96622" y="79392"/>
                  </a:cubicBezTo>
                  <a:cubicBezTo>
                    <a:pt x="103476" y="82438"/>
                    <a:pt x="109283" y="86912"/>
                    <a:pt x="113947" y="92719"/>
                  </a:cubicBezTo>
                  <a:cubicBezTo>
                    <a:pt x="118612" y="98526"/>
                    <a:pt x="120992" y="106808"/>
                    <a:pt x="120992" y="117565"/>
                  </a:cubicBezTo>
                  <a:cubicBezTo>
                    <a:pt x="120992" y="125751"/>
                    <a:pt x="119468" y="132891"/>
                    <a:pt x="116327" y="138983"/>
                  </a:cubicBezTo>
                  <a:cubicBezTo>
                    <a:pt x="113281" y="145076"/>
                    <a:pt x="108997" y="150121"/>
                    <a:pt x="103666" y="154214"/>
                  </a:cubicBezTo>
                  <a:cubicBezTo>
                    <a:pt x="98335" y="158308"/>
                    <a:pt x="92148" y="161449"/>
                    <a:pt x="85294" y="163448"/>
                  </a:cubicBezTo>
                  <a:cubicBezTo>
                    <a:pt x="78440" y="165542"/>
                    <a:pt x="71205" y="166495"/>
                    <a:pt x="63685" y="166495"/>
                  </a:cubicBezTo>
                  <a:cubicBezTo>
                    <a:pt x="49977" y="166495"/>
                    <a:pt x="37506" y="163829"/>
                    <a:pt x="26178" y="158593"/>
                  </a:cubicBezTo>
                  <a:cubicBezTo>
                    <a:pt x="14850" y="153358"/>
                    <a:pt x="6092" y="145266"/>
                    <a:pt x="0" y="134224"/>
                  </a:cubicBezTo>
                  <a:lnTo>
                    <a:pt x="18182" y="12203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55" name="Frihandsfigur 54">
              <a:extLst>
                <a:ext uri="{FF2B5EF4-FFF2-40B4-BE49-F238E27FC236}">
                  <a16:creationId xmlns:a16="http://schemas.microsoft.com/office/drawing/2014/main" id="{D3A5E10F-5B86-44B8-17E0-1A6F9618C787}"/>
                </a:ext>
              </a:extLst>
            </p:cNvPr>
            <p:cNvSpPr/>
            <p:nvPr/>
          </p:nvSpPr>
          <p:spPr>
            <a:xfrm>
              <a:off x="6544363" y="5444733"/>
              <a:ext cx="138507" cy="259117"/>
            </a:xfrm>
            <a:custGeom>
              <a:avLst/>
              <a:gdLst>
                <a:gd name="connsiteX0" fmla="*/ 0 w 138507"/>
                <a:gd name="connsiteY0" fmla="*/ 0 h 259117"/>
                <a:gd name="connsiteX1" fmla="*/ 20562 w 138507"/>
                <a:gd name="connsiteY1" fmla="*/ 0 h 259117"/>
                <a:gd name="connsiteX2" fmla="*/ 20562 w 138507"/>
                <a:gd name="connsiteY2" fmla="*/ 172682 h 259117"/>
                <a:gd name="connsiteX3" fmla="*/ 98716 w 138507"/>
                <a:gd name="connsiteY3" fmla="*/ 101096 h 259117"/>
                <a:gd name="connsiteX4" fmla="*/ 128893 w 138507"/>
                <a:gd name="connsiteY4" fmla="*/ 101096 h 259117"/>
                <a:gd name="connsiteX5" fmla="*/ 47311 w 138507"/>
                <a:gd name="connsiteY5" fmla="*/ 173443 h 259117"/>
                <a:gd name="connsiteX6" fmla="*/ 138507 w 138507"/>
                <a:gd name="connsiteY6" fmla="*/ 259118 h 259117"/>
                <a:gd name="connsiteX7" fmla="*/ 107284 w 138507"/>
                <a:gd name="connsiteY7" fmla="*/ 259118 h 259117"/>
                <a:gd name="connsiteX8" fmla="*/ 20562 w 138507"/>
                <a:gd name="connsiteY8" fmla="*/ 175538 h 259117"/>
                <a:gd name="connsiteX9" fmla="*/ 20562 w 138507"/>
                <a:gd name="connsiteY9" fmla="*/ 259118 h 259117"/>
                <a:gd name="connsiteX10" fmla="*/ 0 w 138507"/>
                <a:gd name="connsiteY10" fmla="*/ 259118 h 259117"/>
                <a:gd name="connsiteX11" fmla="*/ 0 w 138507"/>
                <a:gd name="connsiteY11" fmla="*/ 0 h 2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507" h="259117">
                  <a:moveTo>
                    <a:pt x="0" y="0"/>
                  </a:moveTo>
                  <a:lnTo>
                    <a:pt x="20562" y="0"/>
                  </a:lnTo>
                  <a:lnTo>
                    <a:pt x="20562" y="172682"/>
                  </a:lnTo>
                  <a:lnTo>
                    <a:pt x="98716" y="101096"/>
                  </a:lnTo>
                  <a:lnTo>
                    <a:pt x="128893" y="101096"/>
                  </a:lnTo>
                  <a:lnTo>
                    <a:pt x="47311" y="173443"/>
                  </a:lnTo>
                  <a:lnTo>
                    <a:pt x="138507" y="259118"/>
                  </a:lnTo>
                  <a:lnTo>
                    <a:pt x="107284" y="259118"/>
                  </a:lnTo>
                  <a:lnTo>
                    <a:pt x="20562" y="175538"/>
                  </a:lnTo>
                  <a:lnTo>
                    <a:pt x="20562" y="259118"/>
                  </a:lnTo>
                  <a:lnTo>
                    <a:pt x="0" y="259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56" name="Frihandsfigur 55">
              <a:extLst>
                <a:ext uri="{FF2B5EF4-FFF2-40B4-BE49-F238E27FC236}">
                  <a16:creationId xmlns:a16="http://schemas.microsoft.com/office/drawing/2014/main" id="{6D38CE66-EBAB-907E-48A5-9BB173CED9BF}"/>
                </a:ext>
              </a:extLst>
            </p:cNvPr>
            <p:cNvSpPr/>
            <p:nvPr/>
          </p:nvSpPr>
          <p:spPr>
            <a:xfrm>
              <a:off x="6702005" y="5541450"/>
              <a:ext cx="133271" cy="166589"/>
            </a:xfrm>
            <a:custGeom>
              <a:avLst/>
              <a:gdLst>
                <a:gd name="connsiteX0" fmla="*/ 130225 w 133271"/>
                <a:gd name="connsiteY0" fmla="*/ 95860 h 166589"/>
                <a:gd name="connsiteX1" fmla="*/ 130416 w 133271"/>
                <a:gd name="connsiteY1" fmla="*/ 116803 h 166589"/>
                <a:gd name="connsiteX2" fmla="*/ 130892 w 133271"/>
                <a:gd name="connsiteY2" fmla="*/ 133938 h 166589"/>
                <a:gd name="connsiteX3" fmla="*/ 131748 w 133271"/>
                <a:gd name="connsiteY3" fmla="*/ 148693 h 166589"/>
                <a:gd name="connsiteX4" fmla="*/ 133272 w 133271"/>
                <a:gd name="connsiteY4" fmla="*/ 162401 h 166589"/>
                <a:gd name="connsiteX5" fmla="*/ 114043 w 133271"/>
                <a:gd name="connsiteY5" fmla="*/ 162401 h 166589"/>
                <a:gd name="connsiteX6" fmla="*/ 111948 w 133271"/>
                <a:gd name="connsiteY6" fmla="*/ 136699 h 166589"/>
                <a:gd name="connsiteX7" fmla="*/ 111282 w 133271"/>
                <a:gd name="connsiteY7" fmla="*/ 136699 h 166589"/>
                <a:gd name="connsiteX8" fmla="*/ 89197 w 133271"/>
                <a:gd name="connsiteY8" fmla="*/ 159355 h 166589"/>
                <a:gd name="connsiteX9" fmla="*/ 55784 w 133271"/>
                <a:gd name="connsiteY9" fmla="*/ 166589 h 166589"/>
                <a:gd name="connsiteX10" fmla="*/ 35602 w 133271"/>
                <a:gd name="connsiteY10" fmla="*/ 164019 h 166589"/>
                <a:gd name="connsiteX11" fmla="*/ 17801 w 133271"/>
                <a:gd name="connsiteY11" fmla="*/ 155833 h 166589"/>
                <a:gd name="connsiteX12" fmla="*/ 4950 w 133271"/>
                <a:gd name="connsiteY12" fmla="*/ 141268 h 166589"/>
                <a:gd name="connsiteX13" fmla="*/ 0 w 133271"/>
                <a:gd name="connsiteY13" fmla="*/ 119659 h 166589"/>
                <a:gd name="connsiteX14" fmla="*/ 9234 w 133271"/>
                <a:gd name="connsiteY14" fmla="*/ 90910 h 166589"/>
                <a:gd name="connsiteX15" fmla="*/ 31985 w 133271"/>
                <a:gd name="connsiteY15" fmla="*/ 75013 h 166589"/>
                <a:gd name="connsiteX16" fmla="*/ 60734 w 133271"/>
                <a:gd name="connsiteY16" fmla="*/ 68159 h 166589"/>
                <a:gd name="connsiteX17" fmla="*/ 87674 w 133271"/>
                <a:gd name="connsiteY17" fmla="*/ 66636 h 166589"/>
                <a:gd name="connsiteX18" fmla="*/ 111663 w 133271"/>
                <a:gd name="connsiteY18" fmla="*/ 66636 h 166589"/>
                <a:gd name="connsiteX19" fmla="*/ 111663 w 133271"/>
                <a:gd name="connsiteY19" fmla="*/ 57021 h 166589"/>
                <a:gd name="connsiteX20" fmla="*/ 99002 w 133271"/>
                <a:gd name="connsiteY20" fmla="*/ 27511 h 166589"/>
                <a:gd name="connsiteX21" fmla="*/ 67112 w 133271"/>
                <a:gd name="connsiteY21" fmla="*/ 18563 h 166589"/>
                <a:gd name="connsiteX22" fmla="*/ 18753 w 133271"/>
                <a:gd name="connsiteY22" fmla="*/ 36364 h 166589"/>
                <a:gd name="connsiteX23" fmla="*/ 6759 w 133271"/>
                <a:gd name="connsiteY23" fmla="*/ 22275 h 166589"/>
                <a:gd name="connsiteX24" fmla="*/ 34841 w 133271"/>
                <a:gd name="connsiteY24" fmla="*/ 5616 h 166589"/>
                <a:gd name="connsiteX25" fmla="*/ 67017 w 133271"/>
                <a:gd name="connsiteY25" fmla="*/ 0 h 166589"/>
                <a:gd name="connsiteX26" fmla="*/ 112900 w 133271"/>
                <a:gd name="connsiteY26" fmla="*/ 13517 h 166589"/>
                <a:gd name="connsiteX27" fmla="*/ 130035 w 133271"/>
                <a:gd name="connsiteY27" fmla="*/ 57212 h 166589"/>
                <a:gd name="connsiteX28" fmla="*/ 130035 w 133271"/>
                <a:gd name="connsiteY28" fmla="*/ 95860 h 166589"/>
                <a:gd name="connsiteX29" fmla="*/ 89101 w 133271"/>
                <a:gd name="connsiteY29" fmla="*/ 82819 h 166589"/>
                <a:gd name="connsiteX30" fmla="*/ 63875 w 133271"/>
                <a:gd name="connsiteY30" fmla="*/ 84532 h 166589"/>
                <a:gd name="connsiteX31" fmla="*/ 41981 w 133271"/>
                <a:gd name="connsiteY31" fmla="*/ 90339 h 166589"/>
                <a:gd name="connsiteX32" fmla="*/ 26369 w 133271"/>
                <a:gd name="connsiteY32" fmla="*/ 101286 h 166589"/>
                <a:gd name="connsiteX33" fmla="*/ 20562 w 133271"/>
                <a:gd name="connsiteY33" fmla="*/ 118421 h 166589"/>
                <a:gd name="connsiteX34" fmla="*/ 23799 w 133271"/>
                <a:gd name="connsiteY34" fmla="*/ 131273 h 166589"/>
                <a:gd name="connsiteX35" fmla="*/ 32176 w 133271"/>
                <a:gd name="connsiteY35" fmla="*/ 140506 h 166589"/>
                <a:gd name="connsiteX36" fmla="*/ 43694 w 133271"/>
                <a:gd name="connsiteY36" fmla="*/ 146028 h 166589"/>
                <a:gd name="connsiteX37" fmla="*/ 56545 w 133271"/>
                <a:gd name="connsiteY37" fmla="*/ 147932 h 166589"/>
                <a:gd name="connsiteX38" fmla="*/ 83580 w 133271"/>
                <a:gd name="connsiteY38" fmla="*/ 143172 h 166589"/>
                <a:gd name="connsiteX39" fmla="*/ 100525 w 133271"/>
                <a:gd name="connsiteY39" fmla="*/ 130701 h 166589"/>
                <a:gd name="connsiteX40" fmla="*/ 109283 w 133271"/>
                <a:gd name="connsiteY40" fmla="*/ 113186 h 166589"/>
                <a:gd name="connsiteX41" fmla="*/ 111663 w 133271"/>
                <a:gd name="connsiteY41" fmla="*/ 93480 h 166589"/>
                <a:gd name="connsiteX42" fmla="*/ 111663 w 133271"/>
                <a:gd name="connsiteY42" fmla="*/ 82819 h 166589"/>
                <a:gd name="connsiteX43" fmla="*/ 89101 w 133271"/>
                <a:gd name="connsiteY43" fmla="*/ 82819 h 1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271" h="166589">
                  <a:moveTo>
                    <a:pt x="130225" y="95860"/>
                  </a:moveTo>
                  <a:cubicBezTo>
                    <a:pt x="130225" y="103666"/>
                    <a:pt x="130321" y="110616"/>
                    <a:pt x="130416" y="116803"/>
                  </a:cubicBezTo>
                  <a:cubicBezTo>
                    <a:pt x="130511" y="122991"/>
                    <a:pt x="130701" y="128702"/>
                    <a:pt x="130892" y="133938"/>
                  </a:cubicBezTo>
                  <a:cubicBezTo>
                    <a:pt x="131082" y="139174"/>
                    <a:pt x="131368" y="144124"/>
                    <a:pt x="131748" y="148693"/>
                  </a:cubicBezTo>
                  <a:cubicBezTo>
                    <a:pt x="132129" y="153262"/>
                    <a:pt x="132605" y="157832"/>
                    <a:pt x="133272" y="162401"/>
                  </a:cubicBezTo>
                  <a:lnTo>
                    <a:pt x="114043" y="162401"/>
                  </a:lnTo>
                  <a:cubicBezTo>
                    <a:pt x="112710" y="154595"/>
                    <a:pt x="111948" y="146028"/>
                    <a:pt x="111948" y="136699"/>
                  </a:cubicBezTo>
                  <a:lnTo>
                    <a:pt x="111282" y="136699"/>
                  </a:lnTo>
                  <a:cubicBezTo>
                    <a:pt x="105380" y="146979"/>
                    <a:pt x="97955" y="154500"/>
                    <a:pt x="89197" y="159355"/>
                  </a:cubicBezTo>
                  <a:cubicBezTo>
                    <a:pt x="80439" y="164209"/>
                    <a:pt x="69301" y="166589"/>
                    <a:pt x="55784" y="166589"/>
                  </a:cubicBezTo>
                  <a:cubicBezTo>
                    <a:pt x="48930" y="166589"/>
                    <a:pt x="42171" y="165733"/>
                    <a:pt x="35602" y="164019"/>
                  </a:cubicBezTo>
                  <a:cubicBezTo>
                    <a:pt x="28939" y="162306"/>
                    <a:pt x="23037" y="159545"/>
                    <a:pt x="17801" y="155833"/>
                  </a:cubicBezTo>
                  <a:cubicBezTo>
                    <a:pt x="12566" y="152025"/>
                    <a:pt x="8282" y="147170"/>
                    <a:pt x="4950" y="141268"/>
                  </a:cubicBezTo>
                  <a:cubicBezTo>
                    <a:pt x="1618" y="135366"/>
                    <a:pt x="0" y="128131"/>
                    <a:pt x="0" y="119659"/>
                  </a:cubicBezTo>
                  <a:cubicBezTo>
                    <a:pt x="0" y="107569"/>
                    <a:pt x="3046" y="97955"/>
                    <a:pt x="9234" y="90910"/>
                  </a:cubicBezTo>
                  <a:cubicBezTo>
                    <a:pt x="15421" y="83866"/>
                    <a:pt x="23037" y="78535"/>
                    <a:pt x="31985" y="75013"/>
                  </a:cubicBezTo>
                  <a:cubicBezTo>
                    <a:pt x="41029" y="71491"/>
                    <a:pt x="50643" y="69206"/>
                    <a:pt x="60734" y="68159"/>
                  </a:cubicBezTo>
                  <a:cubicBezTo>
                    <a:pt x="70919" y="67112"/>
                    <a:pt x="79868" y="66636"/>
                    <a:pt x="87674" y="66636"/>
                  </a:cubicBezTo>
                  <a:lnTo>
                    <a:pt x="111663" y="66636"/>
                  </a:lnTo>
                  <a:lnTo>
                    <a:pt x="111663" y="57021"/>
                  </a:lnTo>
                  <a:cubicBezTo>
                    <a:pt x="111663" y="43313"/>
                    <a:pt x="107474" y="33508"/>
                    <a:pt x="99002" y="27511"/>
                  </a:cubicBezTo>
                  <a:cubicBezTo>
                    <a:pt x="90530" y="21609"/>
                    <a:pt x="79963" y="18563"/>
                    <a:pt x="67112" y="18563"/>
                  </a:cubicBezTo>
                  <a:cubicBezTo>
                    <a:pt x="48835" y="18563"/>
                    <a:pt x="32747" y="24465"/>
                    <a:pt x="18753" y="36364"/>
                  </a:cubicBezTo>
                  <a:lnTo>
                    <a:pt x="6759" y="22275"/>
                  </a:lnTo>
                  <a:cubicBezTo>
                    <a:pt x="14279" y="14946"/>
                    <a:pt x="23703" y="9424"/>
                    <a:pt x="34841" y="5616"/>
                  </a:cubicBezTo>
                  <a:cubicBezTo>
                    <a:pt x="46074" y="1809"/>
                    <a:pt x="56736" y="0"/>
                    <a:pt x="67017" y="0"/>
                  </a:cubicBezTo>
                  <a:cubicBezTo>
                    <a:pt x="86246" y="0"/>
                    <a:pt x="101477" y="4474"/>
                    <a:pt x="112900" y="13517"/>
                  </a:cubicBezTo>
                  <a:cubicBezTo>
                    <a:pt x="124323" y="22561"/>
                    <a:pt x="130035" y="37126"/>
                    <a:pt x="130035" y="57212"/>
                  </a:cubicBezTo>
                  <a:lnTo>
                    <a:pt x="130035" y="95860"/>
                  </a:lnTo>
                  <a:close/>
                  <a:moveTo>
                    <a:pt x="89101" y="82819"/>
                  </a:moveTo>
                  <a:cubicBezTo>
                    <a:pt x="80439" y="82819"/>
                    <a:pt x="72062" y="83390"/>
                    <a:pt x="63875" y="84532"/>
                  </a:cubicBezTo>
                  <a:cubicBezTo>
                    <a:pt x="55784" y="85674"/>
                    <a:pt x="48454" y="87578"/>
                    <a:pt x="41981" y="90339"/>
                  </a:cubicBezTo>
                  <a:cubicBezTo>
                    <a:pt x="35507" y="93100"/>
                    <a:pt x="30272" y="96717"/>
                    <a:pt x="26369" y="101286"/>
                  </a:cubicBezTo>
                  <a:cubicBezTo>
                    <a:pt x="22466" y="105856"/>
                    <a:pt x="20562" y="111567"/>
                    <a:pt x="20562" y="118421"/>
                  </a:cubicBezTo>
                  <a:cubicBezTo>
                    <a:pt x="20562" y="123181"/>
                    <a:pt x="21609" y="127465"/>
                    <a:pt x="23799" y="131273"/>
                  </a:cubicBezTo>
                  <a:cubicBezTo>
                    <a:pt x="25988" y="135080"/>
                    <a:pt x="28748" y="138126"/>
                    <a:pt x="32176" y="140506"/>
                  </a:cubicBezTo>
                  <a:cubicBezTo>
                    <a:pt x="35602" y="142886"/>
                    <a:pt x="39410" y="144695"/>
                    <a:pt x="43694" y="146028"/>
                  </a:cubicBezTo>
                  <a:cubicBezTo>
                    <a:pt x="47978" y="147360"/>
                    <a:pt x="52166" y="147932"/>
                    <a:pt x="56545" y="147932"/>
                  </a:cubicBezTo>
                  <a:cubicBezTo>
                    <a:pt x="67493" y="147932"/>
                    <a:pt x="76536" y="146313"/>
                    <a:pt x="83580" y="143172"/>
                  </a:cubicBezTo>
                  <a:cubicBezTo>
                    <a:pt x="90625" y="139935"/>
                    <a:pt x="96336" y="135842"/>
                    <a:pt x="100525" y="130701"/>
                  </a:cubicBezTo>
                  <a:cubicBezTo>
                    <a:pt x="104713" y="125561"/>
                    <a:pt x="107664" y="119754"/>
                    <a:pt x="109283" y="113186"/>
                  </a:cubicBezTo>
                  <a:cubicBezTo>
                    <a:pt x="110901" y="106712"/>
                    <a:pt x="111663" y="100144"/>
                    <a:pt x="111663" y="93480"/>
                  </a:cubicBezTo>
                  <a:lnTo>
                    <a:pt x="111663" y="82819"/>
                  </a:lnTo>
                  <a:lnTo>
                    <a:pt x="89101" y="8281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57" name="Frihandsfigur 56">
              <a:extLst>
                <a:ext uri="{FF2B5EF4-FFF2-40B4-BE49-F238E27FC236}">
                  <a16:creationId xmlns:a16="http://schemas.microsoft.com/office/drawing/2014/main" id="{94C89118-F15B-4957-C993-F51283765E3D}"/>
                </a:ext>
              </a:extLst>
            </p:cNvPr>
            <p:cNvSpPr/>
            <p:nvPr/>
          </p:nvSpPr>
          <p:spPr>
            <a:xfrm>
              <a:off x="6974354" y="5541354"/>
              <a:ext cx="238841" cy="162401"/>
            </a:xfrm>
            <a:custGeom>
              <a:avLst/>
              <a:gdLst>
                <a:gd name="connsiteX0" fmla="*/ 1714 w 238841"/>
                <a:gd name="connsiteY0" fmla="*/ 48644 h 162401"/>
                <a:gd name="connsiteX1" fmla="*/ 1333 w 238841"/>
                <a:gd name="connsiteY1" fmla="*/ 37887 h 162401"/>
                <a:gd name="connsiteX2" fmla="*/ 857 w 238841"/>
                <a:gd name="connsiteY2" fmla="*/ 25036 h 162401"/>
                <a:gd name="connsiteX3" fmla="*/ 381 w 238841"/>
                <a:gd name="connsiteY3" fmla="*/ 12851 h 162401"/>
                <a:gd name="connsiteX4" fmla="*/ 0 w 238841"/>
                <a:gd name="connsiteY4" fmla="*/ 4093 h 162401"/>
                <a:gd name="connsiteX5" fmla="*/ 20562 w 238841"/>
                <a:gd name="connsiteY5" fmla="*/ 4093 h 162401"/>
                <a:gd name="connsiteX6" fmla="*/ 21038 w 238841"/>
                <a:gd name="connsiteY6" fmla="*/ 21228 h 162401"/>
                <a:gd name="connsiteX7" fmla="*/ 21895 w 238841"/>
                <a:gd name="connsiteY7" fmla="*/ 31890 h 162401"/>
                <a:gd name="connsiteX8" fmla="*/ 22942 w 238841"/>
                <a:gd name="connsiteY8" fmla="*/ 31890 h 162401"/>
                <a:gd name="connsiteX9" fmla="*/ 43504 w 238841"/>
                <a:gd name="connsiteY9" fmla="*/ 9424 h 162401"/>
                <a:gd name="connsiteX10" fmla="*/ 77107 w 238841"/>
                <a:gd name="connsiteY10" fmla="*/ 0 h 162401"/>
                <a:gd name="connsiteX11" fmla="*/ 105856 w 238841"/>
                <a:gd name="connsiteY11" fmla="*/ 8092 h 162401"/>
                <a:gd name="connsiteX12" fmla="*/ 124704 w 238841"/>
                <a:gd name="connsiteY12" fmla="*/ 34270 h 162401"/>
                <a:gd name="connsiteX13" fmla="*/ 147170 w 238841"/>
                <a:gd name="connsiteY13" fmla="*/ 8187 h 162401"/>
                <a:gd name="connsiteX14" fmla="*/ 178489 w 238841"/>
                <a:gd name="connsiteY14" fmla="*/ 0 h 162401"/>
                <a:gd name="connsiteX15" fmla="*/ 208665 w 238841"/>
                <a:gd name="connsiteY15" fmla="*/ 5807 h 162401"/>
                <a:gd name="connsiteX16" fmla="*/ 227038 w 238841"/>
                <a:gd name="connsiteY16" fmla="*/ 21038 h 162401"/>
                <a:gd name="connsiteX17" fmla="*/ 236272 w 238841"/>
                <a:gd name="connsiteY17" fmla="*/ 42837 h 162401"/>
                <a:gd name="connsiteX18" fmla="*/ 238842 w 238841"/>
                <a:gd name="connsiteY18" fmla="*/ 68159 h 162401"/>
                <a:gd name="connsiteX19" fmla="*/ 238842 w 238841"/>
                <a:gd name="connsiteY19" fmla="*/ 162401 h 162401"/>
                <a:gd name="connsiteX20" fmla="*/ 218280 w 238841"/>
                <a:gd name="connsiteY20" fmla="*/ 162401 h 162401"/>
                <a:gd name="connsiteX21" fmla="*/ 218280 w 238841"/>
                <a:gd name="connsiteY21" fmla="*/ 69206 h 162401"/>
                <a:gd name="connsiteX22" fmla="*/ 216566 w 238841"/>
                <a:gd name="connsiteY22" fmla="*/ 50548 h 162401"/>
                <a:gd name="connsiteX23" fmla="*/ 210569 w 238841"/>
                <a:gd name="connsiteY23" fmla="*/ 34270 h 162401"/>
                <a:gd name="connsiteX24" fmla="*/ 198575 w 238841"/>
                <a:gd name="connsiteY24" fmla="*/ 22752 h 162401"/>
                <a:gd name="connsiteX25" fmla="*/ 178489 w 238841"/>
                <a:gd name="connsiteY25" fmla="*/ 18468 h 162401"/>
                <a:gd name="connsiteX26" fmla="*/ 154881 w 238841"/>
                <a:gd name="connsiteY26" fmla="*/ 23799 h 162401"/>
                <a:gd name="connsiteX27" fmla="*/ 140316 w 238841"/>
                <a:gd name="connsiteY27" fmla="*/ 37316 h 162401"/>
                <a:gd name="connsiteX28" fmla="*/ 132796 w 238841"/>
                <a:gd name="connsiteY28" fmla="*/ 55117 h 162401"/>
                <a:gd name="connsiteX29" fmla="*/ 130606 w 238841"/>
                <a:gd name="connsiteY29" fmla="*/ 73299 h 162401"/>
                <a:gd name="connsiteX30" fmla="*/ 130606 w 238841"/>
                <a:gd name="connsiteY30" fmla="*/ 162401 h 162401"/>
                <a:gd name="connsiteX31" fmla="*/ 110044 w 238841"/>
                <a:gd name="connsiteY31" fmla="*/ 162401 h 162401"/>
                <a:gd name="connsiteX32" fmla="*/ 110044 w 238841"/>
                <a:gd name="connsiteY32" fmla="*/ 67112 h 162401"/>
                <a:gd name="connsiteX33" fmla="*/ 101953 w 238841"/>
                <a:gd name="connsiteY33" fmla="*/ 31795 h 162401"/>
                <a:gd name="connsiteX34" fmla="*/ 77107 w 238841"/>
                <a:gd name="connsiteY34" fmla="*/ 18468 h 162401"/>
                <a:gd name="connsiteX35" fmla="*/ 55689 w 238841"/>
                <a:gd name="connsiteY35" fmla="*/ 22371 h 162401"/>
                <a:gd name="connsiteX36" fmla="*/ 38173 w 238841"/>
                <a:gd name="connsiteY36" fmla="*/ 34365 h 162401"/>
                <a:gd name="connsiteX37" fmla="*/ 26559 w 238841"/>
                <a:gd name="connsiteY37" fmla="*/ 54546 h 162401"/>
                <a:gd name="connsiteX38" fmla="*/ 22275 w 238841"/>
                <a:gd name="connsiteY38" fmla="*/ 83200 h 162401"/>
                <a:gd name="connsiteX39" fmla="*/ 22275 w 238841"/>
                <a:gd name="connsiteY39" fmla="*/ 162401 h 162401"/>
                <a:gd name="connsiteX40" fmla="*/ 1714 w 238841"/>
                <a:gd name="connsiteY40" fmla="*/ 162401 h 162401"/>
                <a:gd name="connsiteX41" fmla="*/ 1714 w 238841"/>
                <a:gd name="connsiteY41" fmla="*/ 48644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8841" h="162401">
                  <a:moveTo>
                    <a:pt x="1714" y="48644"/>
                  </a:moveTo>
                  <a:cubicBezTo>
                    <a:pt x="1714" y="45693"/>
                    <a:pt x="1618" y="42076"/>
                    <a:pt x="1333" y="37887"/>
                  </a:cubicBezTo>
                  <a:cubicBezTo>
                    <a:pt x="1143" y="33699"/>
                    <a:pt x="952" y="29415"/>
                    <a:pt x="857" y="25036"/>
                  </a:cubicBezTo>
                  <a:cubicBezTo>
                    <a:pt x="762" y="20657"/>
                    <a:pt x="571" y="16659"/>
                    <a:pt x="381" y="12851"/>
                  </a:cubicBezTo>
                  <a:cubicBezTo>
                    <a:pt x="191" y="9044"/>
                    <a:pt x="0" y="6188"/>
                    <a:pt x="0" y="4093"/>
                  </a:cubicBezTo>
                  <a:lnTo>
                    <a:pt x="20562" y="4093"/>
                  </a:lnTo>
                  <a:cubicBezTo>
                    <a:pt x="20753" y="9996"/>
                    <a:pt x="20943" y="15707"/>
                    <a:pt x="21038" y="21228"/>
                  </a:cubicBezTo>
                  <a:cubicBezTo>
                    <a:pt x="21133" y="26749"/>
                    <a:pt x="21419" y="30272"/>
                    <a:pt x="21895" y="31890"/>
                  </a:cubicBezTo>
                  <a:lnTo>
                    <a:pt x="22942" y="31890"/>
                  </a:lnTo>
                  <a:cubicBezTo>
                    <a:pt x="27035" y="23227"/>
                    <a:pt x="33889" y="15707"/>
                    <a:pt x="43504" y="9424"/>
                  </a:cubicBezTo>
                  <a:cubicBezTo>
                    <a:pt x="53118" y="3142"/>
                    <a:pt x="64256" y="0"/>
                    <a:pt x="77107" y="0"/>
                  </a:cubicBezTo>
                  <a:cubicBezTo>
                    <a:pt x="87579" y="0"/>
                    <a:pt x="97193" y="2665"/>
                    <a:pt x="105856" y="8092"/>
                  </a:cubicBezTo>
                  <a:cubicBezTo>
                    <a:pt x="114518" y="13422"/>
                    <a:pt x="120801" y="22180"/>
                    <a:pt x="124704" y="34270"/>
                  </a:cubicBezTo>
                  <a:cubicBezTo>
                    <a:pt x="129749" y="22371"/>
                    <a:pt x="137175" y="13708"/>
                    <a:pt x="147170" y="8187"/>
                  </a:cubicBezTo>
                  <a:cubicBezTo>
                    <a:pt x="157165" y="2665"/>
                    <a:pt x="167542" y="0"/>
                    <a:pt x="178489" y="0"/>
                  </a:cubicBezTo>
                  <a:cubicBezTo>
                    <a:pt x="190864" y="0"/>
                    <a:pt x="200859" y="1999"/>
                    <a:pt x="208665" y="5807"/>
                  </a:cubicBezTo>
                  <a:cubicBezTo>
                    <a:pt x="216471" y="9710"/>
                    <a:pt x="222564" y="14755"/>
                    <a:pt x="227038" y="21038"/>
                  </a:cubicBezTo>
                  <a:cubicBezTo>
                    <a:pt x="231512" y="27321"/>
                    <a:pt x="234558" y="34555"/>
                    <a:pt x="236272" y="42837"/>
                  </a:cubicBezTo>
                  <a:cubicBezTo>
                    <a:pt x="237985" y="51024"/>
                    <a:pt x="238842" y="59496"/>
                    <a:pt x="238842" y="68159"/>
                  </a:cubicBezTo>
                  <a:lnTo>
                    <a:pt x="238842" y="162401"/>
                  </a:lnTo>
                  <a:lnTo>
                    <a:pt x="218280" y="162401"/>
                  </a:lnTo>
                  <a:lnTo>
                    <a:pt x="218280" y="69206"/>
                  </a:lnTo>
                  <a:cubicBezTo>
                    <a:pt x="218280" y="62828"/>
                    <a:pt x="217709" y="56545"/>
                    <a:pt x="216566" y="50548"/>
                  </a:cubicBezTo>
                  <a:cubicBezTo>
                    <a:pt x="215424" y="44551"/>
                    <a:pt x="213425" y="39030"/>
                    <a:pt x="210569" y="34270"/>
                  </a:cubicBezTo>
                  <a:cubicBezTo>
                    <a:pt x="207713" y="29510"/>
                    <a:pt x="203715" y="25607"/>
                    <a:pt x="198575" y="22752"/>
                  </a:cubicBezTo>
                  <a:cubicBezTo>
                    <a:pt x="193434" y="19896"/>
                    <a:pt x="186771" y="18468"/>
                    <a:pt x="178489" y="18468"/>
                  </a:cubicBezTo>
                  <a:cubicBezTo>
                    <a:pt x="168874" y="18468"/>
                    <a:pt x="160973" y="20276"/>
                    <a:pt x="154881" y="23799"/>
                  </a:cubicBezTo>
                  <a:cubicBezTo>
                    <a:pt x="148693" y="27321"/>
                    <a:pt x="143838" y="31890"/>
                    <a:pt x="140316" y="37316"/>
                  </a:cubicBezTo>
                  <a:cubicBezTo>
                    <a:pt x="136794" y="42837"/>
                    <a:pt x="134224" y="48739"/>
                    <a:pt x="132796" y="55117"/>
                  </a:cubicBezTo>
                  <a:cubicBezTo>
                    <a:pt x="131273" y="61495"/>
                    <a:pt x="130606" y="67588"/>
                    <a:pt x="130606" y="73299"/>
                  </a:cubicBezTo>
                  <a:lnTo>
                    <a:pt x="130606" y="162401"/>
                  </a:lnTo>
                  <a:lnTo>
                    <a:pt x="110044" y="162401"/>
                  </a:lnTo>
                  <a:lnTo>
                    <a:pt x="110044" y="67112"/>
                  </a:lnTo>
                  <a:cubicBezTo>
                    <a:pt x="110044" y="52452"/>
                    <a:pt x="107379" y="40743"/>
                    <a:pt x="101953" y="31795"/>
                  </a:cubicBezTo>
                  <a:cubicBezTo>
                    <a:pt x="96622" y="22847"/>
                    <a:pt x="88340" y="18468"/>
                    <a:pt x="77107" y="18468"/>
                  </a:cubicBezTo>
                  <a:cubicBezTo>
                    <a:pt x="69587" y="18468"/>
                    <a:pt x="62447" y="19801"/>
                    <a:pt x="55689" y="22371"/>
                  </a:cubicBezTo>
                  <a:cubicBezTo>
                    <a:pt x="48930" y="25036"/>
                    <a:pt x="43123" y="29034"/>
                    <a:pt x="38173" y="34365"/>
                  </a:cubicBezTo>
                  <a:cubicBezTo>
                    <a:pt x="33223" y="39696"/>
                    <a:pt x="29415" y="46455"/>
                    <a:pt x="26559" y="54546"/>
                  </a:cubicBezTo>
                  <a:cubicBezTo>
                    <a:pt x="23704" y="62638"/>
                    <a:pt x="22275" y="72157"/>
                    <a:pt x="22275" y="83200"/>
                  </a:cubicBezTo>
                  <a:lnTo>
                    <a:pt x="22275" y="162401"/>
                  </a:lnTo>
                  <a:lnTo>
                    <a:pt x="1714" y="162401"/>
                  </a:lnTo>
                  <a:lnTo>
                    <a:pt x="1714" y="48644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58" name="Frihandsfigur 57">
              <a:extLst>
                <a:ext uri="{FF2B5EF4-FFF2-40B4-BE49-F238E27FC236}">
                  <a16:creationId xmlns:a16="http://schemas.microsoft.com/office/drawing/2014/main" id="{C70C8AE2-3052-A39B-9A5A-C2FE1F3B72FA}"/>
                </a:ext>
              </a:extLst>
            </p:cNvPr>
            <p:cNvSpPr/>
            <p:nvPr/>
          </p:nvSpPr>
          <p:spPr>
            <a:xfrm>
              <a:off x="7260888" y="5448826"/>
              <a:ext cx="133271" cy="259213"/>
            </a:xfrm>
            <a:custGeom>
              <a:avLst/>
              <a:gdLst>
                <a:gd name="connsiteX0" fmla="*/ 130225 w 133271"/>
                <a:gd name="connsiteY0" fmla="*/ 188484 h 259213"/>
                <a:gd name="connsiteX1" fmla="*/ 130416 w 133271"/>
                <a:gd name="connsiteY1" fmla="*/ 209427 h 259213"/>
                <a:gd name="connsiteX2" fmla="*/ 130892 w 133271"/>
                <a:gd name="connsiteY2" fmla="*/ 226562 h 259213"/>
                <a:gd name="connsiteX3" fmla="*/ 131748 w 133271"/>
                <a:gd name="connsiteY3" fmla="*/ 241317 h 259213"/>
                <a:gd name="connsiteX4" fmla="*/ 133272 w 133271"/>
                <a:gd name="connsiteY4" fmla="*/ 255025 h 259213"/>
                <a:gd name="connsiteX5" fmla="*/ 114043 w 133271"/>
                <a:gd name="connsiteY5" fmla="*/ 255025 h 259213"/>
                <a:gd name="connsiteX6" fmla="*/ 111948 w 133271"/>
                <a:gd name="connsiteY6" fmla="*/ 229323 h 259213"/>
                <a:gd name="connsiteX7" fmla="*/ 111282 w 133271"/>
                <a:gd name="connsiteY7" fmla="*/ 229323 h 259213"/>
                <a:gd name="connsiteX8" fmla="*/ 89197 w 133271"/>
                <a:gd name="connsiteY8" fmla="*/ 251979 h 259213"/>
                <a:gd name="connsiteX9" fmla="*/ 55784 w 133271"/>
                <a:gd name="connsiteY9" fmla="*/ 259213 h 259213"/>
                <a:gd name="connsiteX10" fmla="*/ 35602 w 133271"/>
                <a:gd name="connsiteY10" fmla="*/ 256643 h 259213"/>
                <a:gd name="connsiteX11" fmla="*/ 17801 w 133271"/>
                <a:gd name="connsiteY11" fmla="*/ 248457 h 259213"/>
                <a:gd name="connsiteX12" fmla="*/ 4950 w 133271"/>
                <a:gd name="connsiteY12" fmla="*/ 233892 h 259213"/>
                <a:gd name="connsiteX13" fmla="*/ 0 w 133271"/>
                <a:gd name="connsiteY13" fmla="*/ 212283 h 259213"/>
                <a:gd name="connsiteX14" fmla="*/ 9234 w 133271"/>
                <a:gd name="connsiteY14" fmla="*/ 183534 h 259213"/>
                <a:gd name="connsiteX15" fmla="*/ 31985 w 133271"/>
                <a:gd name="connsiteY15" fmla="*/ 167637 h 259213"/>
                <a:gd name="connsiteX16" fmla="*/ 60734 w 133271"/>
                <a:gd name="connsiteY16" fmla="*/ 160783 h 259213"/>
                <a:gd name="connsiteX17" fmla="*/ 87674 w 133271"/>
                <a:gd name="connsiteY17" fmla="*/ 159259 h 259213"/>
                <a:gd name="connsiteX18" fmla="*/ 111663 w 133271"/>
                <a:gd name="connsiteY18" fmla="*/ 159259 h 259213"/>
                <a:gd name="connsiteX19" fmla="*/ 111663 w 133271"/>
                <a:gd name="connsiteY19" fmla="*/ 149645 h 259213"/>
                <a:gd name="connsiteX20" fmla="*/ 99002 w 133271"/>
                <a:gd name="connsiteY20" fmla="*/ 120135 h 259213"/>
                <a:gd name="connsiteX21" fmla="*/ 67112 w 133271"/>
                <a:gd name="connsiteY21" fmla="*/ 111187 h 259213"/>
                <a:gd name="connsiteX22" fmla="*/ 18753 w 133271"/>
                <a:gd name="connsiteY22" fmla="*/ 128988 h 259213"/>
                <a:gd name="connsiteX23" fmla="*/ 6759 w 133271"/>
                <a:gd name="connsiteY23" fmla="*/ 114899 h 259213"/>
                <a:gd name="connsiteX24" fmla="*/ 34841 w 133271"/>
                <a:gd name="connsiteY24" fmla="*/ 98240 h 259213"/>
                <a:gd name="connsiteX25" fmla="*/ 67017 w 133271"/>
                <a:gd name="connsiteY25" fmla="*/ 92624 h 259213"/>
                <a:gd name="connsiteX26" fmla="*/ 112900 w 133271"/>
                <a:gd name="connsiteY26" fmla="*/ 106141 h 259213"/>
                <a:gd name="connsiteX27" fmla="*/ 130035 w 133271"/>
                <a:gd name="connsiteY27" fmla="*/ 149836 h 259213"/>
                <a:gd name="connsiteX28" fmla="*/ 130035 w 133271"/>
                <a:gd name="connsiteY28" fmla="*/ 188484 h 259213"/>
                <a:gd name="connsiteX29" fmla="*/ 89102 w 133271"/>
                <a:gd name="connsiteY29" fmla="*/ 175442 h 259213"/>
                <a:gd name="connsiteX30" fmla="*/ 63875 w 133271"/>
                <a:gd name="connsiteY30" fmla="*/ 177156 h 259213"/>
                <a:gd name="connsiteX31" fmla="*/ 41981 w 133271"/>
                <a:gd name="connsiteY31" fmla="*/ 182963 h 259213"/>
                <a:gd name="connsiteX32" fmla="*/ 26369 w 133271"/>
                <a:gd name="connsiteY32" fmla="*/ 193910 h 259213"/>
                <a:gd name="connsiteX33" fmla="*/ 20562 w 133271"/>
                <a:gd name="connsiteY33" fmla="*/ 211045 h 259213"/>
                <a:gd name="connsiteX34" fmla="*/ 23799 w 133271"/>
                <a:gd name="connsiteY34" fmla="*/ 223896 h 259213"/>
                <a:gd name="connsiteX35" fmla="*/ 32176 w 133271"/>
                <a:gd name="connsiteY35" fmla="*/ 233130 h 259213"/>
                <a:gd name="connsiteX36" fmla="*/ 43694 w 133271"/>
                <a:gd name="connsiteY36" fmla="*/ 238651 h 259213"/>
                <a:gd name="connsiteX37" fmla="*/ 56545 w 133271"/>
                <a:gd name="connsiteY37" fmla="*/ 240555 h 259213"/>
                <a:gd name="connsiteX38" fmla="*/ 83580 w 133271"/>
                <a:gd name="connsiteY38" fmla="*/ 235796 h 259213"/>
                <a:gd name="connsiteX39" fmla="*/ 100525 w 133271"/>
                <a:gd name="connsiteY39" fmla="*/ 223325 h 259213"/>
                <a:gd name="connsiteX40" fmla="*/ 109283 w 133271"/>
                <a:gd name="connsiteY40" fmla="*/ 205809 h 259213"/>
                <a:gd name="connsiteX41" fmla="*/ 111663 w 133271"/>
                <a:gd name="connsiteY41" fmla="*/ 186104 h 259213"/>
                <a:gd name="connsiteX42" fmla="*/ 111663 w 133271"/>
                <a:gd name="connsiteY42" fmla="*/ 175442 h 259213"/>
                <a:gd name="connsiteX43" fmla="*/ 89102 w 133271"/>
                <a:gd name="connsiteY43" fmla="*/ 175442 h 259213"/>
                <a:gd name="connsiteX44" fmla="*/ 37031 w 133271"/>
                <a:gd name="connsiteY44" fmla="*/ 32556 h 259213"/>
                <a:gd name="connsiteX45" fmla="*/ 39601 w 133271"/>
                <a:gd name="connsiteY45" fmla="*/ 20086 h 259213"/>
                <a:gd name="connsiteX46" fmla="*/ 46455 w 133271"/>
                <a:gd name="connsiteY46" fmla="*/ 9615 h 259213"/>
                <a:gd name="connsiteX47" fmla="*/ 56545 w 133271"/>
                <a:gd name="connsiteY47" fmla="*/ 2570 h 259213"/>
                <a:gd name="connsiteX48" fmla="*/ 69206 w 133271"/>
                <a:gd name="connsiteY48" fmla="*/ 0 h 259213"/>
                <a:gd name="connsiteX49" fmla="*/ 81581 w 133271"/>
                <a:gd name="connsiteY49" fmla="*/ 2761 h 259213"/>
                <a:gd name="connsiteX50" fmla="*/ 91672 w 133271"/>
                <a:gd name="connsiteY50" fmla="*/ 10091 h 259213"/>
                <a:gd name="connsiteX51" fmla="*/ 98336 w 133271"/>
                <a:gd name="connsiteY51" fmla="*/ 20562 h 259213"/>
                <a:gd name="connsiteX52" fmla="*/ 100715 w 133271"/>
                <a:gd name="connsiteY52" fmla="*/ 32937 h 259213"/>
                <a:gd name="connsiteX53" fmla="*/ 98336 w 133271"/>
                <a:gd name="connsiteY53" fmla="*/ 44932 h 259213"/>
                <a:gd name="connsiteX54" fmla="*/ 91672 w 133271"/>
                <a:gd name="connsiteY54" fmla="*/ 55213 h 259213"/>
                <a:gd name="connsiteX55" fmla="*/ 81581 w 133271"/>
                <a:gd name="connsiteY55" fmla="*/ 62447 h 259213"/>
                <a:gd name="connsiteX56" fmla="*/ 69206 w 133271"/>
                <a:gd name="connsiteY56" fmla="*/ 65208 h 259213"/>
                <a:gd name="connsiteX57" fmla="*/ 56545 w 133271"/>
                <a:gd name="connsiteY57" fmla="*/ 62638 h 259213"/>
                <a:gd name="connsiteX58" fmla="*/ 46455 w 133271"/>
                <a:gd name="connsiteY58" fmla="*/ 55593 h 259213"/>
                <a:gd name="connsiteX59" fmla="*/ 39601 w 133271"/>
                <a:gd name="connsiteY59" fmla="*/ 45122 h 259213"/>
                <a:gd name="connsiteX60" fmla="*/ 37031 w 133271"/>
                <a:gd name="connsiteY60" fmla="*/ 32556 h 259213"/>
                <a:gd name="connsiteX61" fmla="*/ 88435 w 133271"/>
                <a:gd name="connsiteY61" fmla="*/ 32556 h 259213"/>
                <a:gd name="connsiteX62" fmla="*/ 82914 w 133271"/>
                <a:gd name="connsiteY62" fmla="*/ 18182 h 259213"/>
                <a:gd name="connsiteX63" fmla="*/ 68825 w 133271"/>
                <a:gd name="connsiteY63" fmla="*/ 12375 h 259213"/>
                <a:gd name="connsiteX64" fmla="*/ 54737 w 133271"/>
                <a:gd name="connsiteY64" fmla="*/ 18372 h 259213"/>
                <a:gd name="connsiteX65" fmla="*/ 49215 w 133271"/>
                <a:gd name="connsiteY65" fmla="*/ 32937 h 259213"/>
                <a:gd name="connsiteX66" fmla="*/ 54832 w 133271"/>
                <a:gd name="connsiteY66" fmla="*/ 47121 h 259213"/>
                <a:gd name="connsiteX67" fmla="*/ 68730 w 133271"/>
                <a:gd name="connsiteY67" fmla="*/ 52738 h 259213"/>
                <a:gd name="connsiteX68" fmla="*/ 82819 w 133271"/>
                <a:gd name="connsiteY68" fmla="*/ 46931 h 259213"/>
                <a:gd name="connsiteX69" fmla="*/ 88435 w 133271"/>
                <a:gd name="connsiteY69" fmla="*/ 32556 h 2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3271" h="259213">
                  <a:moveTo>
                    <a:pt x="130225" y="188484"/>
                  </a:moveTo>
                  <a:cubicBezTo>
                    <a:pt x="130225" y="196290"/>
                    <a:pt x="130321" y="203240"/>
                    <a:pt x="130416" y="209427"/>
                  </a:cubicBezTo>
                  <a:cubicBezTo>
                    <a:pt x="130511" y="215615"/>
                    <a:pt x="130701" y="221326"/>
                    <a:pt x="130892" y="226562"/>
                  </a:cubicBezTo>
                  <a:cubicBezTo>
                    <a:pt x="131082" y="231798"/>
                    <a:pt x="131368" y="236747"/>
                    <a:pt x="131748" y="241317"/>
                  </a:cubicBezTo>
                  <a:cubicBezTo>
                    <a:pt x="132129" y="245886"/>
                    <a:pt x="132605" y="250455"/>
                    <a:pt x="133272" y="255025"/>
                  </a:cubicBezTo>
                  <a:lnTo>
                    <a:pt x="114043" y="255025"/>
                  </a:lnTo>
                  <a:cubicBezTo>
                    <a:pt x="112710" y="247219"/>
                    <a:pt x="111948" y="238651"/>
                    <a:pt x="111948" y="229323"/>
                  </a:cubicBezTo>
                  <a:lnTo>
                    <a:pt x="111282" y="229323"/>
                  </a:lnTo>
                  <a:cubicBezTo>
                    <a:pt x="105380" y="239603"/>
                    <a:pt x="97955" y="247124"/>
                    <a:pt x="89197" y="251979"/>
                  </a:cubicBezTo>
                  <a:cubicBezTo>
                    <a:pt x="80439" y="256833"/>
                    <a:pt x="69301" y="259213"/>
                    <a:pt x="55784" y="259213"/>
                  </a:cubicBezTo>
                  <a:cubicBezTo>
                    <a:pt x="48930" y="259213"/>
                    <a:pt x="42171" y="258357"/>
                    <a:pt x="35602" y="256643"/>
                  </a:cubicBezTo>
                  <a:cubicBezTo>
                    <a:pt x="28939" y="254930"/>
                    <a:pt x="23037" y="252169"/>
                    <a:pt x="17801" y="248457"/>
                  </a:cubicBezTo>
                  <a:cubicBezTo>
                    <a:pt x="12566" y="244649"/>
                    <a:pt x="8282" y="239794"/>
                    <a:pt x="4950" y="233892"/>
                  </a:cubicBezTo>
                  <a:cubicBezTo>
                    <a:pt x="1618" y="227990"/>
                    <a:pt x="0" y="220755"/>
                    <a:pt x="0" y="212283"/>
                  </a:cubicBezTo>
                  <a:cubicBezTo>
                    <a:pt x="0" y="200193"/>
                    <a:pt x="3046" y="190579"/>
                    <a:pt x="9234" y="183534"/>
                  </a:cubicBezTo>
                  <a:cubicBezTo>
                    <a:pt x="15421" y="176489"/>
                    <a:pt x="23037" y="171159"/>
                    <a:pt x="31985" y="167637"/>
                  </a:cubicBezTo>
                  <a:cubicBezTo>
                    <a:pt x="41029" y="164114"/>
                    <a:pt x="50643" y="161830"/>
                    <a:pt x="60734" y="160783"/>
                  </a:cubicBezTo>
                  <a:cubicBezTo>
                    <a:pt x="70920" y="159736"/>
                    <a:pt x="79868" y="159259"/>
                    <a:pt x="87674" y="159259"/>
                  </a:cubicBezTo>
                  <a:lnTo>
                    <a:pt x="111663" y="159259"/>
                  </a:lnTo>
                  <a:lnTo>
                    <a:pt x="111663" y="149645"/>
                  </a:lnTo>
                  <a:cubicBezTo>
                    <a:pt x="111663" y="135937"/>
                    <a:pt x="107474" y="126132"/>
                    <a:pt x="99002" y="120135"/>
                  </a:cubicBezTo>
                  <a:cubicBezTo>
                    <a:pt x="90530" y="114233"/>
                    <a:pt x="79963" y="111187"/>
                    <a:pt x="67112" y="111187"/>
                  </a:cubicBezTo>
                  <a:cubicBezTo>
                    <a:pt x="48835" y="111187"/>
                    <a:pt x="32747" y="117089"/>
                    <a:pt x="18753" y="128988"/>
                  </a:cubicBezTo>
                  <a:lnTo>
                    <a:pt x="6759" y="114899"/>
                  </a:lnTo>
                  <a:cubicBezTo>
                    <a:pt x="14279" y="107569"/>
                    <a:pt x="23703" y="102048"/>
                    <a:pt x="34841" y="98240"/>
                  </a:cubicBezTo>
                  <a:cubicBezTo>
                    <a:pt x="46074" y="94433"/>
                    <a:pt x="56736" y="92624"/>
                    <a:pt x="67017" y="92624"/>
                  </a:cubicBezTo>
                  <a:cubicBezTo>
                    <a:pt x="86246" y="92624"/>
                    <a:pt x="101477" y="97098"/>
                    <a:pt x="112900" y="106141"/>
                  </a:cubicBezTo>
                  <a:cubicBezTo>
                    <a:pt x="124323" y="115185"/>
                    <a:pt x="130035" y="129749"/>
                    <a:pt x="130035" y="149836"/>
                  </a:cubicBezTo>
                  <a:lnTo>
                    <a:pt x="130035" y="188484"/>
                  </a:lnTo>
                  <a:close/>
                  <a:moveTo>
                    <a:pt x="89102" y="175442"/>
                  </a:moveTo>
                  <a:cubicBezTo>
                    <a:pt x="80439" y="175442"/>
                    <a:pt x="72062" y="176014"/>
                    <a:pt x="63875" y="177156"/>
                  </a:cubicBezTo>
                  <a:cubicBezTo>
                    <a:pt x="55784" y="178298"/>
                    <a:pt x="48454" y="180202"/>
                    <a:pt x="41981" y="182963"/>
                  </a:cubicBezTo>
                  <a:cubicBezTo>
                    <a:pt x="35507" y="185724"/>
                    <a:pt x="30272" y="189341"/>
                    <a:pt x="26369" y="193910"/>
                  </a:cubicBezTo>
                  <a:cubicBezTo>
                    <a:pt x="22466" y="198480"/>
                    <a:pt x="20562" y="204191"/>
                    <a:pt x="20562" y="211045"/>
                  </a:cubicBezTo>
                  <a:cubicBezTo>
                    <a:pt x="20562" y="215805"/>
                    <a:pt x="21609" y="220088"/>
                    <a:pt x="23799" y="223896"/>
                  </a:cubicBezTo>
                  <a:cubicBezTo>
                    <a:pt x="25988" y="227704"/>
                    <a:pt x="28749" y="230750"/>
                    <a:pt x="32176" y="233130"/>
                  </a:cubicBezTo>
                  <a:cubicBezTo>
                    <a:pt x="35602" y="235510"/>
                    <a:pt x="39410" y="237319"/>
                    <a:pt x="43694" y="238651"/>
                  </a:cubicBezTo>
                  <a:cubicBezTo>
                    <a:pt x="47978" y="239984"/>
                    <a:pt x="52166" y="240555"/>
                    <a:pt x="56545" y="240555"/>
                  </a:cubicBezTo>
                  <a:cubicBezTo>
                    <a:pt x="67493" y="240555"/>
                    <a:pt x="76536" y="238937"/>
                    <a:pt x="83580" y="235796"/>
                  </a:cubicBezTo>
                  <a:cubicBezTo>
                    <a:pt x="90625" y="232559"/>
                    <a:pt x="96336" y="228466"/>
                    <a:pt x="100525" y="223325"/>
                  </a:cubicBezTo>
                  <a:cubicBezTo>
                    <a:pt x="104713" y="218185"/>
                    <a:pt x="107664" y="212378"/>
                    <a:pt x="109283" y="205809"/>
                  </a:cubicBezTo>
                  <a:cubicBezTo>
                    <a:pt x="110901" y="199336"/>
                    <a:pt x="111663" y="192768"/>
                    <a:pt x="111663" y="186104"/>
                  </a:cubicBezTo>
                  <a:lnTo>
                    <a:pt x="111663" y="175442"/>
                  </a:lnTo>
                  <a:lnTo>
                    <a:pt x="89102" y="175442"/>
                  </a:lnTo>
                  <a:close/>
                  <a:moveTo>
                    <a:pt x="37031" y="32556"/>
                  </a:moveTo>
                  <a:cubicBezTo>
                    <a:pt x="37031" y="28178"/>
                    <a:pt x="37887" y="24084"/>
                    <a:pt x="39601" y="20086"/>
                  </a:cubicBezTo>
                  <a:cubicBezTo>
                    <a:pt x="41314" y="16088"/>
                    <a:pt x="43599" y="12566"/>
                    <a:pt x="46455" y="9615"/>
                  </a:cubicBezTo>
                  <a:cubicBezTo>
                    <a:pt x="49310" y="6664"/>
                    <a:pt x="52642" y="4284"/>
                    <a:pt x="56545" y="2570"/>
                  </a:cubicBezTo>
                  <a:cubicBezTo>
                    <a:pt x="60448" y="857"/>
                    <a:pt x="64637" y="0"/>
                    <a:pt x="69206" y="0"/>
                  </a:cubicBezTo>
                  <a:cubicBezTo>
                    <a:pt x="73585" y="0"/>
                    <a:pt x="77678" y="952"/>
                    <a:pt x="81581" y="2761"/>
                  </a:cubicBezTo>
                  <a:cubicBezTo>
                    <a:pt x="85484" y="4569"/>
                    <a:pt x="88816" y="7045"/>
                    <a:pt x="91672" y="10091"/>
                  </a:cubicBezTo>
                  <a:cubicBezTo>
                    <a:pt x="94528" y="13137"/>
                    <a:pt x="96717" y="16659"/>
                    <a:pt x="98336" y="20562"/>
                  </a:cubicBezTo>
                  <a:cubicBezTo>
                    <a:pt x="99954" y="24465"/>
                    <a:pt x="100715" y="28558"/>
                    <a:pt x="100715" y="32937"/>
                  </a:cubicBezTo>
                  <a:cubicBezTo>
                    <a:pt x="100715" y="37031"/>
                    <a:pt x="99954" y="41029"/>
                    <a:pt x="98336" y="44932"/>
                  </a:cubicBezTo>
                  <a:cubicBezTo>
                    <a:pt x="96717" y="48835"/>
                    <a:pt x="94528" y="52262"/>
                    <a:pt x="91672" y="55213"/>
                  </a:cubicBezTo>
                  <a:cubicBezTo>
                    <a:pt x="88816" y="58164"/>
                    <a:pt x="85484" y="60544"/>
                    <a:pt x="81581" y="62447"/>
                  </a:cubicBezTo>
                  <a:cubicBezTo>
                    <a:pt x="77678" y="64256"/>
                    <a:pt x="73585" y="65208"/>
                    <a:pt x="69206" y="65208"/>
                  </a:cubicBezTo>
                  <a:cubicBezTo>
                    <a:pt x="64637" y="65208"/>
                    <a:pt x="60448" y="64351"/>
                    <a:pt x="56545" y="62638"/>
                  </a:cubicBezTo>
                  <a:cubicBezTo>
                    <a:pt x="52642" y="60924"/>
                    <a:pt x="49310" y="58544"/>
                    <a:pt x="46455" y="55593"/>
                  </a:cubicBezTo>
                  <a:cubicBezTo>
                    <a:pt x="43599" y="52642"/>
                    <a:pt x="41314" y="49120"/>
                    <a:pt x="39601" y="45122"/>
                  </a:cubicBezTo>
                  <a:cubicBezTo>
                    <a:pt x="37887" y="41124"/>
                    <a:pt x="37031" y="36935"/>
                    <a:pt x="37031" y="32556"/>
                  </a:cubicBezTo>
                  <a:close/>
                  <a:moveTo>
                    <a:pt x="88435" y="32556"/>
                  </a:moveTo>
                  <a:cubicBezTo>
                    <a:pt x="88435" y="26845"/>
                    <a:pt x="86627" y="22085"/>
                    <a:pt x="82914" y="18182"/>
                  </a:cubicBezTo>
                  <a:cubicBezTo>
                    <a:pt x="79201" y="14279"/>
                    <a:pt x="74537" y="12375"/>
                    <a:pt x="68825" y="12375"/>
                  </a:cubicBezTo>
                  <a:cubicBezTo>
                    <a:pt x="63114" y="12375"/>
                    <a:pt x="58449" y="14374"/>
                    <a:pt x="54737" y="18372"/>
                  </a:cubicBezTo>
                  <a:cubicBezTo>
                    <a:pt x="51119" y="22371"/>
                    <a:pt x="49215" y="27226"/>
                    <a:pt x="49215" y="32937"/>
                  </a:cubicBezTo>
                  <a:cubicBezTo>
                    <a:pt x="49215" y="38649"/>
                    <a:pt x="51119" y="43408"/>
                    <a:pt x="54832" y="47121"/>
                  </a:cubicBezTo>
                  <a:cubicBezTo>
                    <a:pt x="58640" y="50929"/>
                    <a:pt x="63209" y="52738"/>
                    <a:pt x="68730" y="52738"/>
                  </a:cubicBezTo>
                  <a:cubicBezTo>
                    <a:pt x="74442" y="52738"/>
                    <a:pt x="79106" y="50834"/>
                    <a:pt x="82819" y="46931"/>
                  </a:cubicBezTo>
                  <a:cubicBezTo>
                    <a:pt x="86531" y="43028"/>
                    <a:pt x="88435" y="38268"/>
                    <a:pt x="88435" y="32556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59" name="Frihandsfigur 58">
              <a:extLst>
                <a:ext uri="{FF2B5EF4-FFF2-40B4-BE49-F238E27FC236}">
                  <a16:creationId xmlns:a16="http://schemas.microsoft.com/office/drawing/2014/main" id="{59AD44EC-9DDE-47B1-9521-11FC81AA9E4E}"/>
                </a:ext>
              </a:extLst>
            </p:cNvPr>
            <p:cNvSpPr/>
            <p:nvPr/>
          </p:nvSpPr>
          <p:spPr>
            <a:xfrm>
              <a:off x="7530573" y="5444733"/>
              <a:ext cx="167922" cy="263306"/>
            </a:xfrm>
            <a:custGeom>
              <a:avLst/>
              <a:gdLst>
                <a:gd name="connsiteX0" fmla="*/ 0 w 167922"/>
                <a:gd name="connsiteY0" fmla="*/ 0 h 263306"/>
                <a:gd name="connsiteX1" fmla="*/ 20562 w 167922"/>
                <a:gd name="connsiteY1" fmla="*/ 0 h 263306"/>
                <a:gd name="connsiteX2" fmla="*/ 20562 w 167922"/>
                <a:gd name="connsiteY2" fmla="*/ 128512 h 263306"/>
                <a:gd name="connsiteX3" fmla="*/ 21228 w 167922"/>
                <a:gd name="connsiteY3" fmla="*/ 128512 h 263306"/>
                <a:gd name="connsiteX4" fmla="*/ 33223 w 167922"/>
                <a:gd name="connsiteY4" fmla="*/ 114328 h 263306"/>
                <a:gd name="connsiteX5" fmla="*/ 48834 w 167922"/>
                <a:gd name="connsiteY5" fmla="*/ 104428 h 263306"/>
                <a:gd name="connsiteX6" fmla="*/ 66445 w 167922"/>
                <a:gd name="connsiteY6" fmla="*/ 98621 h 263306"/>
                <a:gd name="connsiteX7" fmla="*/ 84627 w 167922"/>
                <a:gd name="connsiteY7" fmla="*/ 96717 h 263306"/>
                <a:gd name="connsiteX8" fmla="*/ 118041 w 167922"/>
                <a:gd name="connsiteY8" fmla="*/ 102905 h 263306"/>
                <a:gd name="connsiteX9" fmla="*/ 144409 w 167922"/>
                <a:gd name="connsiteY9" fmla="*/ 120230 h 263306"/>
                <a:gd name="connsiteX10" fmla="*/ 161735 w 167922"/>
                <a:gd name="connsiteY10" fmla="*/ 146599 h 263306"/>
                <a:gd name="connsiteX11" fmla="*/ 167922 w 167922"/>
                <a:gd name="connsiteY11" fmla="*/ 180012 h 263306"/>
                <a:gd name="connsiteX12" fmla="*/ 161735 w 167922"/>
                <a:gd name="connsiteY12" fmla="*/ 213425 h 263306"/>
                <a:gd name="connsiteX13" fmla="*/ 144409 w 167922"/>
                <a:gd name="connsiteY13" fmla="*/ 239794 h 263306"/>
                <a:gd name="connsiteX14" fmla="*/ 118041 w 167922"/>
                <a:gd name="connsiteY14" fmla="*/ 257119 h 263306"/>
                <a:gd name="connsiteX15" fmla="*/ 84627 w 167922"/>
                <a:gd name="connsiteY15" fmla="*/ 263306 h 263306"/>
                <a:gd name="connsiteX16" fmla="*/ 66445 w 167922"/>
                <a:gd name="connsiteY16" fmla="*/ 261403 h 263306"/>
                <a:gd name="connsiteX17" fmla="*/ 48834 w 167922"/>
                <a:gd name="connsiteY17" fmla="*/ 255596 h 263306"/>
                <a:gd name="connsiteX18" fmla="*/ 33223 w 167922"/>
                <a:gd name="connsiteY18" fmla="*/ 245696 h 263306"/>
                <a:gd name="connsiteX19" fmla="*/ 21228 w 167922"/>
                <a:gd name="connsiteY19" fmla="*/ 231512 h 263306"/>
                <a:gd name="connsiteX20" fmla="*/ 20562 w 167922"/>
                <a:gd name="connsiteY20" fmla="*/ 231512 h 263306"/>
                <a:gd name="connsiteX21" fmla="*/ 20562 w 167922"/>
                <a:gd name="connsiteY21" fmla="*/ 259308 h 263306"/>
                <a:gd name="connsiteX22" fmla="*/ 0 w 167922"/>
                <a:gd name="connsiteY22" fmla="*/ 259308 h 263306"/>
                <a:gd name="connsiteX23" fmla="*/ 0 w 167922"/>
                <a:gd name="connsiteY23" fmla="*/ 0 h 263306"/>
                <a:gd name="connsiteX24" fmla="*/ 18563 w 167922"/>
                <a:gd name="connsiteY24" fmla="*/ 179917 h 263306"/>
                <a:gd name="connsiteX25" fmla="*/ 23703 w 167922"/>
                <a:gd name="connsiteY25" fmla="*/ 205143 h 263306"/>
                <a:gd name="connsiteX26" fmla="*/ 37792 w 167922"/>
                <a:gd name="connsiteY26" fmla="*/ 225705 h 263306"/>
                <a:gd name="connsiteX27" fmla="*/ 58735 w 167922"/>
                <a:gd name="connsiteY27" fmla="*/ 239603 h 263306"/>
                <a:gd name="connsiteX28" fmla="*/ 84818 w 167922"/>
                <a:gd name="connsiteY28" fmla="*/ 244744 h 263306"/>
                <a:gd name="connsiteX29" fmla="*/ 110901 w 167922"/>
                <a:gd name="connsiteY29" fmla="*/ 239603 h 263306"/>
                <a:gd name="connsiteX30" fmla="*/ 130796 w 167922"/>
                <a:gd name="connsiteY30" fmla="*/ 225705 h 263306"/>
                <a:gd name="connsiteX31" fmla="*/ 143267 w 167922"/>
                <a:gd name="connsiteY31" fmla="*/ 205143 h 263306"/>
                <a:gd name="connsiteX32" fmla="*/ 147551 w 167922"/>
                <a:gd name="connsiteY32" fmla="*/ 179917 h 263306"/>
                <a:gd name="connsiteX33" fmla="*/ 143267 w 167922"/>
                <a:gd name="connsiteY33" fmla="*/ 154690 h 263306"/>
                <a:gd name="connsiteX34" fmla="*/ 130796 w 167922"/>
                <a:gd name="connsiteY34" fmla="*/ 134128 h 263306"/>
                <a:gd name="connsiteX35" fmla="*/ 110901 w 167922"/>
                <a:gd name="connsiteY35" fmla="*/ 120230 h 263306"/>
                <a:gd name="connsiteX36" fmla="*/ 84818 w 167922"/>
                <a:gd name="connsiteY36" fmla="*/ 115090 h 263306"/>
                <a:gd name="connsiteX37" fmla="*/ 58735 w 167922"/>
                <a:gd name="connsiteY37" fmla="*/ 120230 h 263306"/>
                <a:gd name="connsiteX38" fmla="*/ 37792 w 167922"/>
                <a:gd name="connsiteY38" fmla="*/ 134128 h 263306"/>
                <a:gd name="connsiteX39" fmla="*/ 23703 w 167922"/>
                <a:gd name="connsiteY39" fmla="*/ 154690 h 263306"/>
                <a:gd name="connsiteX40" fmla="*/ 18563 w 167922"/>
                <a:gd name="connsiteY40" fmla="*/ 179917 h 26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922" h="263306">
                  <a:moveTo>
                    <a:pt x="0" y="0"/>
                  </a:moveTo>
                  <a:lnTo>
                    <a:pt x="20562" y="0"/>
                  </a:lnTo>
                  <a:lnTo>
                    <a:pt x="20562" y="128512"/>
                  </a:lnTo>
                  <a:lnTo>
                    <a:pt x="21228" y="128512"/>
                  </a:lnTo>
                  <a:cubicBezTo>
                    <a:pt x="24465" y="122991"/>
                    <a:pt x="28463" y="118326"/>
                    <a:pt x="33223" y="114328"/>
                  </a:cubicBezTo>
                  <a:cubicBezTo>
                    <a:pt x="37982" y="110330"/>
                    <a:pt x="43218" y="106998"/>
                    <a:pt x="48834" y="104428"/>
                  </a:cubicBezTo>
                  <a:cubicBezTo>
                    <a:pt x="54451" y="101762"/>
                    <a:pt x="60353" y="99858"/>
                    <a:pt x="66445" y="98621"/>
                  </a:cubicBezTo>
                  <a:cubicBezTo>
                    <a:pt x="72633" y="97384"/>
                    <a:pt x="78630" y="96717"/>
                    <a:pt x="84627" y="96717"/>
                  </a:cubicBezTo>
                  <a:cubicBezTo>
                    <a:pt x="96717" y="96717"/>
                    <a:pt x="107855" y="98811"/>
                    <a:pt x="118041" y="102905"/>
                  </a:cubicBezTo>
                  <a:cubicBezTo>
                    <a:pt x="128226" y="106998"/>
                    <a:pt x="136984" y="112805"/>
                    <a:pt x="144409" y="120230"/>
                  </a:cubicBezTo>
                  <a:cubicBezTo>
                    <a:pt x="151834" y="127655"/>
                    <a:pt x="157641" y="136413"/>
                    <a:pt x="161735" y="146599"/>
                  </a:cubicBezTo>
                  <a:cubicBezTo>
                    <a:pt x="165828" y="156785"/>
                    <a:pt x="167922" y="167922"/>
                    <a:pt x="167922" y="180012"/>
                  </a:cubicBezTo>
                  <a:cubicBezTo>
                    <a:pt x="167922" y="192101"/>
                    <a:pt x="165828" y="203239"/>
                    <a:pt x="161735" y="213425"/>
                  </a:cubicBezTo>
                  <a:cubicBezTo>
                    <a:pt x="157641" y="223611"/>
                    <a:pt x="151834" y="232368"/>
                    <a:pt x="144409" y="239794"/>
                  </a:cubicBezTo>
                  <a:cubicBezTo>
                    <a:pt x="136984" y="247219"/>
                    <a:pt x="128226" y="253026"/>
                    <a:pt x="118041" y="257119"/>
                  </a:cubicBezTo>
                  <a:cubicBezTo>
                    <a:pt x="107855" y="261212"/>
                    <a:pt x="96717" y="263306"/>
                    <a:pt x="84627" y="263306"/>
                  </a:cubicBezTo>
                  <a:cubicBezTo>
                    <a:pt x="78725" y="263306"/>
                    <a:pt x="72633" y="262641"/>
                    <a:pt x="66445" y="261403"/>
                  </a:cubicBezTo>
                  <a:cubicBezTo>
                    <a:pt x="60258" y="260165"/>
                    <a:pt x="54356" y="258166"/>
                    <a:pt x="48834" y="255596"/>
                  </a:cubicBezTo>
                  <a:cubicBezTo>
                    <a:pt x="43218" y="252931"/>
                    <a:pt x="38078" y="249694"/>
                    <a:pt x="33223" y="245696"/>
                  </a:cubicBezTo>
                  <a:cubicBezTo>
                    <a:pt x="28368" y="241698"/>
                    <a:pt x="24465" y="236938"/>
                    <a:pt x="21228" y="231512"/>
                  </a:cubicBezTo>
                  <a:lnTo>
                    <a:pt x="20562" y="231512"/>
                  </a:lnTo>
                  <a:lnTo>
                    <a:pt x="20562" y="259308"/>
                  </a:lnTo>
                  <a:lnTo>
                    <a:pt x="0" y="259308"/>
                  </a:lnTo>
                  <a:lnTo>
                    <a:pt x="0" y="0"/>
                  </a:lnTo>
                  <a:close/>
                  <a:moveTo>
                    <a:pt x="18563" y="179917"/>
                  </a:moveTo>
                  <a:cubicBezTo>
                    <a:pt x="18563" y="188865"/>
                    <a:pt x="20276" y="197242"/>
                    <a:pt x="23703" y="205143"/>
                  </a:cubicBezTo>
                  <a:cubicBezTo>
                    <a:pt x="27130" y="213044"/>
                    <a:pt x="31795" y="219898"/>
                    <a:pt x="37792" y="225705"/>
                  </a:cubicBezTo>
                  <a:cubicBezTo>
                    <a:pt x="43694" y="231512"/>
                    <a:pt x="50738" y="236176"/>
                    <a:pt x="58735" y="239603"/>
                  </a:cubicBezTo>
                  <a:cubicBezTo>
                    <a:pt x="66731" y="243031"/>
                    <a:pt x="75393" y="244744"/>
                    <a:pt x="84818" y="244744"/>
                  </a:cubicBezTo>
                  <a:cubicBezTo>
                    <a:pt x="94432" y="244744"/>
                    <a:pt x="103095" y="243031"/>
                    <a:pt x="110901" y="239603"/>
                  </a:cubicBezTo>
                  <a:cubicBezTo>
                    <a:pt x="118707" y="236176"/>
                    <a:pt x="125275" y="231512"/>
                    <a:pt x="130796" y="225705"/>
                  </a:cubicBezTo>
                  <a:cubicBezTo>
                    <a:pt x="136318" y="219898"/>
                    <a:pt x="140411" y="213044"/>
                    <a:pt x="143267" y="205143"/>
                  </a:cubicBezTo>
                  <a:cubicBezTo>
                    <a:pt x="146123" y="197242"/>
                    <a:pt x="147551" y="188865"/>
                    <a:pt x="147551" y="179917"/>
                  </a:cubicBezTo>
                  <a:cubicBezTo>
                    <a:pt x="147551" y="170969"/>
                    <a:pt x="146123" y="162592"/>
                    <a:pt x="143267" y="154690"/>
                  </a:cubicBezTo>
                  <a:cubicBezTo>
                    <a:pt x="140411" y="146789"/>
                    <a:pt x="136223" y="139935"/>
                    <a:pt x="130796" y="134128"/>
                  </a:cubicBezTo>
                  <a:cubicBezTo>
                    <a:pt x="125370" y="128322"/>
                    <a:pt x="118707" y="123657"/>
                    <a:pt x="110901" y="120230"/>
                  </a:cubicBezTo>
                  <a:cubicBezTo>
                    <a:pt x="103095" y="116803"/>
                    <a:pt x="94432" y="115090"/>
                    <a:pt x="84818" y="115090"/>
                  </a:cubicBezTo>
                  <a:cubicBezTo>
                    <a:pt x="75489" y="115090"/>
                    <a:pt x="66731" y="116803"/>
                    <a:pt x="58735" y="120230"/>
                  </a:cubicBezTo>
                  <a:cubicBezTo>
                    <a:pt x="50738" y="123657"/>
                    <a:pt x="43789" y="128322"/>
                    <a:pt x="37792" y="134128"/>
                  </a:cubicBezTo>
                  <a:cubicBezTo>
                    <a:pt x="31795" y="139935"/>
                    <a:pt x="27130" y="146789"/>
                    <a:pt x="23703" y="154690"/>
                  </a:cubicBezTo>
                  <a:cubicBezTo>
                    <a:pt x="20276" y="162592"/>
                    <a:pt x="18563" y="170969"/>
                    <a:pt x="18563" y="179917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0" name="Frihandsfigur 59">
              <a:extLst>
                <a:ext uri="{FF2B5EF4-FFF2-40B4-BE49-F238E27FC236}">
                  <a16:creationId xmlns:a16="http://schemas.microsoft.com/office/drawing/2014/main" id="{7707A281-1F06-A30D-182B-0AF53C4CACD9}"/>
                </a:ext>
              </a:extLst>
            </p:cNvPr>
            <p:cNvSpPr/>
            <p:nvPr/>
          </p:nvSpPr>
          <p:spPr>
            <a:xfrm>
              <a:off x="7737239" y="5463962"/>
              <a:ext cx="133271" cy="244077"/>
            </a:xfrm>
            <a:custGeom>
              <a:avLst/>
              <a:gdLst>
                <a:gd name="connsiteX0" fmla="*/ 130225 w 133271"/>
                <a:gd name="connsiteY0" fmla="*/ 173348 h 244077"/>
                <a:gd name="connsiteX1" fmla="*/ 130416 w 133271"/>
                <a:gd name="connsiteY1" fmla="*/ 194291 h 244077"/>
                <a:gd name="connsiteX2" fmla="*/ 130892 w 133271"/>
                <a:gd name="connsiteY2" fmla="*/ 211426 h 244077"/>
                <a:gd name="connsiteX3" fmla="*/ 131748 w 133271"/>
                <a:gd name="connsiteY3" fmla="*/ 226181 h 244077"/>
                <a:gd name="connsiteX4" fmla="*/ 133272 w 133271"/>
                <a:gd name="connsiteY4" fmla="*/ 239889 h 244077"/>
                <a:gd name="connsiteX5" fmla="*/ 114043 w 133271"/>
                <a:gd name="connsiteY5" fmla="*/ 239889 h 244077"/>
                <a:gd name="connsiteX6" fmla="*/ 111948 w 133271"/>
                <a:gd name="connsiteY6" fmla="*/ 214187 h 244077"/>
                <a:gd name="connsiteX7" fmla="*/ 111282 w 133271"/>
                <a:gd name="connsiteY7" fmla="*/ 214187 h 244077"/>
                <a:gd name="connsiteX8" fmla="*/ 89197 w 133271"/>
                <a:gd name="connsiteY8" fmla="*/ 236843 h 244077"/>
                <a:gd name="connsiteX9" fmla="*/ 55784 w 133271"/>
                <a:gd name="connsiteY9" fmla="*/ 244077 h 244077"/>
                <a:gd name="connsiteX10" fmla="*/ 35602 w 133271"/>
                <a:gd name="connsiteY10" fmla="*/ 241507 h 244077"/>
                <a:gd name="connsiteX11" fmla="*/ 17801 w 133271"/>
                <a:gd name="connsiteY11" fmla="*/ 233321 h 244077"/>
                <a:gd name="connsiteX12" fmla="*/ 4950 w 133271"/>
                <a:gd name="connsiteY12" fmla="*/ 218756 h 244077"/>
                <a:gd name="connsiteX13" fmla="*/ 0 w 133271"/>
                <a:gd name="connsiteY13" fmla="*/ 197147 h 244077"/>
                <a:gd name="connsiteX14" fmla="*/ 9234 w 133271"/>
                <a:gd name="connsiteY14" fmla="*/ 168399 h 244077"/>
                <a:gd name="connsiteX15" fmla="*/ 31985 w 133271"/>
                <a:gd name="connsiteY15" fmla="*/ 152501 h 244077"/>
                <a:gd name="connsiteX16" fmla="*/ 60734 w 133271"/>
                <a:gd name="connsiteY16" fmla="*/ 145647 h 244077"/>
                <a:gd name="connsiteX17" fmla="*/ 87674 w 133271"/>
                <a:gd name="connsiteY17" fmla="*/ 144124 h 244077"/>
                <a:gd name="connsiteX18" fmla="*/ 111663 w 133271"/>
                <a:gd name="connsiteY18" fmla="*/ 144124 h 244077"/>
                <a:gd name="connsiteX19" fmla="*/ 111663 w 133271"/>
                <a:gd name="connsiteY19" fmla="*/ 134509 h 244077"/>
                <a:gd name="connsiteX20" fmla="*/ 99002 w 133271"/>
                <a:gd name="connsiteY20" fmla="*/ 104999 h 244077"/>
                <a:gd name="connsiteX21" fmla="*/ 67112 w 133271"/>
                <a:gd name="connsiteY21" fmla="*/ 96051 h 244077"/>
                <a:gd name="connsiteX22" fmla="*/ 18753 w 133271"/>
                <a:gd name="connsiteY22" fmla="*/ 113852 h 244077"/>
                <a:gd name="connsiteX23" fmla="*/ 6759 w 133271"/>
                <a:gd name="connsiteY23" fmla="*/ 99763 h 244077"/>
                <a:gd name="connsiteX24" fmla="*/ 34841 w 133271"/>
                <a:gd name="connsiteY24" fmla="*/ 83104 h 244077"/>
                <a:gd name="connsiteX25" fmla="*/ 67017 w 133271"/>
                <a:gd name="connsiteY25" fmla="*/ 77488 h 244077"/>
                <a:gd name="connsiteX26" fmla="*/ 112900 w 133271"/>
                <a:gd name="connsiteY26" fmla="*/ 91005 h 244077"/>
                <a:gd name="connsiteX27" fmla="*/ 130035 w 133271"/>
                <a:gd name="connsiteY27" fmla="*/ 134700 h 244077"/>
                <a:gd name="connsiteX28" fmla="*/ 130035 w 133271"/>
                <a:gd name="connsiteY28" fmla="*/ 173348 h 244077"/>
                <a:gd name="connsiteX29" fmla="*/ 19896 w 133271"/>
                <a:gd name="connsiteY29" fmla="*/ 16373 h 244077"/>
                <a:gd name="connsiteX30" fmla="*/ 24655 w 133271"/>
                <a:gd name="connsiteY30" fmla="*/ 4760 h 244077"/>
                <a:gd name="connsiteX31" fmla="*/ 36269 w 133271"/>
                <a:gd name="connsiteY31" fmla="*/ 0 h 244077"/>
                <a:gd name="connsiteX32" fmla="*/ 47883 w 133271"/>
                <a:gd name="connsiteY32" fmla="*/ 4760 h 244077"/>
                <a:gd name="connsiteX33" fmla="*/ 52642 w 133271"/>
                <a:gd name="connsiteY33" fmla="*/ 16373 h 244077"/>
                <a:gd name="connsiteX34" fmla="*/ 47883 w 133271"/>
                <a:gd name="connsiteY34" fmla="*/ 27987 h 244077"/>
                <a:gd name="connsiteX35" fmla="*/ 36269 w 133271"/>
                <a:gd name="connsiteY35" fmla="*/ 32747 h 244077"/>
                <a:gd name="connsiteX36" fmla="*/ 24655 w 133271"/>
                <a:gd name="connsiteY36" fmla="*/ 27987 h 244077"/>
                <a:gd name="connsiteX37" fmla="*/ 19896 w 133271"/>
                <a:gd name="connsiteY37" fmla="*/ 16373 h 244077"/>
                <a:gd name="connsiteX38" fmla="*/ 89101 w 133271"/>
                <a:gd name="connsiteY38" fmla="*/ 160307 h 244077"/>
                <a:gd name="connsiteX39" fmla="*/ 63875 w 133271"/>
                <a:gd name="connsiteY39" fmla="*/ 162020 h 244077"/>
                <a:gd name="connsiteX40" fmla="*/ 41981 w 133271"/>
                <a:gd name="connsiteY40" fmla="*/ 167827 h 244077"/>
                <a:gd name="connsiteX41" fmla="*/ 26369 w 133271"/>
                <a:gd name="connsiteY41" fmla="*/ 178774 h 244077"/>
                <a:gd name="connsiteX42" fmla="*/ 20562 w 133271"/>
                <a:gd name="connsiteY42" fmla="*/ 195909 h 244077"/>
                <a:gd name="connsiteX43" fmla="*/ 23799 w 133271"/>
                <a:gd name="connsiteY43" fmla="*/ 208761 h 244077"/>
                <a:gd name="connsiteX44" fmla="*/ 32176 w 133271"/>
                <a:gd name="connsiteY44" fmla="*/ 217994 h 244077"/>
                <a:gd name="connsiteX45" fmla="*/ 43694 w 133271"/>
                <a:gd name="connsiteY45" fmla="*/ 223516 h 244077"/>
                <a:gd name="connsiteX46" fmla="*/ 56545 w 133271"/>
                <a:gd name="connsiteY46" fmla="*/ 225420 h 244077"/>
                <a:gd name="connsiteX47" fmla="*/ 83580 w 133271"/>
                <a:gd name="connsiteY47" fmla="*/ 220660 h 244077"/>
                <a:gd name="connsiteX48" fmla="*/ 100525 w 133271"/>
                <a:gd name="connsiteY48" fmla="*/ 208190 h 244077"/>
                <a:gd name="connsiteX49" fmla="*/ 109283 w 133271"/>
                <a:gd name="connsiteY49" fmla="*/ 190674 h 244077"/>
                <a:gd name="connsiteX50" fmla="*/ 111663 w 133271"/>
                <a:gd name="connsiteY50" fmla="*/ 170968 h 244077"/>
                <a:gd name="connsiteX51" fmla="*/ 111663 w 133271"/>
                <a:gd name="connsiteY51" fmla="*/ 160307 h 244077"/>
                <a:gd name="connsiteX52" fmla="*/ 89101 w 133271"/>
                <a:gd name="connsiteY52" fmla="*/ 160307 h 244077"/>
                <a:gd name="connsiteX53" fmla="*/ 85008 w 133271"/>
                <a:gd name="connsiteY53" fmla="*/ 16373 h 244077"/>
                <a:gd name="connsiteX54" fmla="*/ 89768 w 133271"/>
                <a:gd name="connsiteY54" fmla="*/ 4760 h 244077"/>
                <a:gd name="connsiteX55" fmla="*/ 101382 w 133271"/>
                <a:gd name="connsiteY55" fmla="*/ 0 h 244077"/>
                <a:gd name="connsiteX56" fmla="*/ 112995 w 133271"/>
                <a:gd name="connsiteY56" fmla="*/ 4760 h 244077"/>
                <a:gd name="connsiteX57" fmla="*/ 117755 w 133271"/>
                <a:gd name="connsiteY57" fmla="*/ 16373 h 244077"/>
                <a:gd name="connsiteX58" fmla="*/ 112995 w 133271"/>
                <a:gd name="connsiteY58" fmla="*/ 27987 h 244077"/>
                <a:gd name="connsiteX59" fmla="*/ 101382 w 133271"/>
                <a:gd name="connsiteY59" fmla="*/ 32747 h 244077"/>
                <a:gd name="connsiteX60" fmla="*/ 89768 w 133271"/>
                <a:gd name="connsiteY60" fmla="*/ 27987 h 244077"/>
                <a:gd name="connsiteX61" fmla="*/ 85008 w 133271"/>
                <a:gd name="connsiteY61" fmla="*/ 16373 h 24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3271" h="244077">
                  <a:moveTo>
                    <a:pt x="130225" y="173348"/>
                  </a:moveTo>
                  <a:cubicBezTo>
                    <a:pt x="130225" y="181154"/>
                    <a:pt x="130321" y="188104"/>
                    <a:pt x="130416" y="194291"/>
                  </a:cubicBezTo>
                  <a:cubicBezTo>
                    <a:pt x="130511" y="200479"/>
                    <a:pt x="130701" y="206190"/>
                    <a:pt x="130892" y="211426"/>
                  </a:cubicBezTo>
                  <a:cubicBezTo>
                    <a:pt x="131082" y="216662"/>
                    <a:pt x="131368" y="221612"/>
                    <a:pt x="131748" y="226181"/>
                  </a:cubicBezTo>
                  <a:cubicBezTo>
                    <a:pt x="132129" y="230750"/>
                    <a:pt x="132605" y="235320"/>
                    <a:pt x="133272" y="239889"/>
                  </a:cubicBezTo>
                  <a:lnTo>
                    <a:pt x="114043" y="239889"/>
                  </a:lnTo>
                  <a:cubicBezTo>
                    <a:pt x="112710" y="232083"/>
                    <a:pt x="111948" y="223516"/>
                    <a:pt x="111948" y="214187"/>
                  </a:cubicBezTo>
                  <a:lnTo>
                    <a:pt x="111282" y="214187"/>
                  </a:lnTo>
                  <a:cubicBezTo>
                    <a:pt x="105380" y="224467"/>
                    <a:pt x="97955" y="231988"/>
                    <a:pt x="89197" y="236843"/>
                  </a:cubicBezTo>
                  <a:cubicBezTo>
                    <a:pt x="80439" y="241697"/>
                    <a:pt x="69301" y="244077"/>
                    <a:pt x="55784" y="244077"/>
                  </a:cubicBezTo>
                  <a:cubicBezTo>
                    <a:pt x="48930" y="244077"/>
                    <a:pt x="42171" y="243221"/>
                    <a:pt x="35602" y="241507"/>
                  </a:cubicBezTo>
                  <a:cubicBezTo>
                    <a:pt x="28939" y="239794"/>
                    <a:pt x="23037" y="237033"/>
                    <a:pt x="17801" y="233321"/>
                  </a:cubicBezTo>
                  <a:cubicBezTo>
                    <a:pt x="12566" y="229513"/>
                    <a:pt x="8282" y="224658"/>
                    <a:pt x="4950" y="218756"/>
                  </a:cubicBezTo>
                  <a:cubicBezTo>
                    <a:pt x="1618" y="212854"/>
                    <a:pt x="0" y="205619"/>
                    <a:pt x="0" y="197147"/>
                  </a:cubicBezTo>
                  <a:cubicBezTo>
                    <a:pt x="0" y="185057"/>
                    <a:pt x="3046" y="175443"/>
                    <a:pt x="9234" y="168399"/>
                  </a:cubicBezTo>
                  <a:cubicBezTo>
                    <a:pt x="15421" y="161354"/>
                    <a:pt x="23037" y="156023"/>
                    <a:pt x="31985" y="152501"/>
                  </a:cubicBezTo>
                  <a:cubicBezTo>
                    <a:pt x="41029" y="148979"/>
                    <a:pt x="50643" y="146694"/>
                    <a:pt x="60734" y="145647"/>
                  </a:cubicBezTo>
                  <a:cubicBezTo>
                    <a:pt x="70919" y="144600"/>
                    <a:pt x="79868" y="144124"/>
                    <a:pt x="87674" y="144124"/>
                  </a:cubicBezTo>
                  <a:lnTo>
                    <a:pt x="111663" y="144124"/>
                  </a:lnTo>
                  <a:lnTo>
                    <a:pt x="111663" y="134509"/>
                  </a:lnTo>
                  <a:cubicBezTo>
                    <a:pt x="111663" y="120801"/>
                    <a:pt x="107474" y="110996"/>
                    <a:pt x="99002" y="104999"/>
                  </a:cubicBezTo>
                  <a:cubicBezTo>
                    <a:pt x="90530" y="99097"/>
                    <a:pt x="79963" y="96051"/>
                    <a:pt x="67112" y="96051"/>
                  </a:cubicBezTo>
                  <a:cubicBezTo>
                    <a:pt x="48835" y="96051"/>
                    <a:pt x="32747" y="101953"/>
                    <a:pt x="18753" y="113852"/>
                  </a:cubicBezTo>
                  <a:lnTo>
                    <a:pt x="6759" y="99763"/>
                  </a:lnTo>
                  <a:cubicBezTo>
                    <a:pt x="14279" y="92434"/>
                    <a:pt x="23703" y="86912"/>
                    <a:pt x="34841" y="83104"/>
                  </a:cubicBezTo>
                  <a:cubicBezTo>
                    <a:pt x="46074" y="79297"/>
                    <a:pt x="56736" y="77488"/>
                    <a:pt x="67017" y="77488"/>
                  </a:cubicBezTo>
                  <a:cubicBezTo>
                    <a:pt x="86246" y="77488"/>
                    <a:pt x="101477" y="81962"/>
                    <a:pt x="112900" y="91005"/>
                  </a:cubicBezTo>
                  <a:cubicBezTo>
                    <a:pt x="124323" y="100049"/>
                    <a:pt x="130035" y="114614"/>
                    <a:pt x="130035" y="134700"/>
                  </a:cubicBezTo>
                  <a:lnTo>
                    <a:pt x="130035" y="173348"/>
                  </a:lnTo>
                  <a:close/>
                  <a:moveTo>
                    <a:pt x="19896" y="16373"/>
                  </a:moveTo>
                  <a:cubicBezTo>
                    <a:pt x="19896" y="11804"/>
                    <a:pt x="21514" y="7901"/>
                    <a:pt x="24655" y="4760"/>
                  </a:cubicBezTo>
                  <a:cubicBezTo>
                    <a:pt x="27892" y="1523"/>
                    <a:pt x="31699" y="0"/>
                    <a:pt x="36269" y="0"/>
                  </a:cubicBezTo>
                  <a:cubicBezTo>
                    <a:pt x="40838" y="0"/>
                    <a:pt x="44741" y="1618"/>
                    <a:pt x="47883" y="4760"/>
                  </a:cubicBezTo>
                  <a:cubicBezTo>
                    <a:pt x="51119" y="7996"/>
                    <a:pt x="52642" y="11804"/>
                    <a:pt x="52642" y="16373"/>
                  </a:cubicBezTo>
                  <a:cubicBezTo>
                    <a:pt x="52642" y="20943"/>
                    <a:pt x="51024" y="24846"/>
                    <a:pt x="47883" y="27987"/>
                  </a:cubicBezTo>
                  <a:cubicBezTo>
                    <a:pt x="44646" y="31224"/>
                    <a:pt x="40838" y="32747"/>
                    <a:pt x="36269" y="32747"/>
                  </a:cubicBezTo>
                  <a:cubicBezTo>
                    <a:pt x="31699" y="32747"/>
                    <a:pt x="27796" y="31129"/>
                    <a:pt x="24655" y="27987"/>
                  </a:cubicBezTo>
                  <a:cubicBezTo>
                    <a:pt x="21514" y="24846"/>
                    <a:pt x="19896" y="20943"/>
                    <a:pt x="19896" y="16373"/>
                  </a:cubicBezTo>
                  <a:close/>
                  <a:moveTo>
                    <a:pt x="89101" y="160307"/>
                  </a:moveTo>
                  <a:cubicBezTo>
                    <a:pt x="80439" y="160307"/>
                    <a:pt x="72062" y="160878"/>
                    <a:pt x="63875" y="162020"/>
                  </a:cubicBezTo>
                  <a:cubicBezTo>
                    <a:pt x="55784" y="163162"/>
                    <a:pt x="48454" y="165066"/>
                    <a:pt x="41981" y="167827"/>
                  </a:cubicBezTo>
                  <a:cubicBezTo>
                    <a:pt x="35507" y="170588"/>
                    <a:pt x="30272" y="174205"/>
                    <a:pt x="26369" y="178774"/>
                  </a:cubicBezTo>
                  <a:cubicBezTo>
                    <a:pt x="22466" y="183344"/>
                    <a:pt x="20562" y="189055"/>
                    <a:pt x="20562" y="195909"/>
                  </a:cubicBezTo>
                  <a:cubicBezTo>
                    <a:pt x="20562" y="200669"/>
                    <a:pt x="21609" y="204953"/>
                    <a:pt x="23799" y="208761"/>
                  </a:cubicBezTo>
                  <a:cubicBezTo>
                    <a:pt x="25988" y="212568"/>
                    <a:pt x="28748" y="215614"/>
                    <a:pt x="32176" y="217994"/>
                  </a:cubicBezTo>
                  <a:cubicBezTo>
                    <a:pt x="35602" y="220374"/>
                    <a:pt x="39410" y="222183"/>
                    <a:pt x="43694" y="223516"/>
                  </a:cubicBezTo>
                  <a:cubicBezTo>
                    <a:pt x="47978" y="224848"/>
                    <a:pt x="52166" y="225420"/>
                    <a:pt x="56545" y="225420"/>
                  </a:cubicBezTo>
                  <a:cubicBezTo>
                    <a:pt x="67493" y="225420"/>
                    <a:pt x="76536" y="223801"/>
                    <a:pt x="83580" y="220660"/>
                  </a:cubicBezTo>
                  <a:cubicBezTo>
                    <a:pt x="90625" y="217423"/>
                    <a:pt x="96336" y="213330"/>
                    <a:pt x="100525" y="208190"/>
                  </a:cubicBezTo>
                  <a:cubicBezTo>
                    <a:pt x="104713" y="203049"/>
                    <a:pt x="107664" y="197242"/>
                    <a:pt x="109283" y="190674"/>
                  </a:cubicBezTo>
                  <a:cubicBezTo>
                    <a:pt x="110901" y="184200"/>
                    <a:pt x="111663" y="177632"/>
                    <a:pt x="111663" y="170968"/>
                  </a:cubicBezTo>
                  <a:lnTo>
                    <a:pt x="111663" y="160307"/>
                  </a:lnTo>
                  <a:lnTo>
                    <a:pt x="89101" y="160307"/>
                  </a:lnTo>
                  <a:close/>
                  <a:moveTo>
                    <a:pt x="85008" y="16373"/>
                  </a:moveTo>
                  <a:cubicBezTo>
                    <a:pt x="85008" y="11804"/>
                    <a:pt x="86627" y="7901"/>
                    <a:pt x="89768" y="4760"/>
                  </a:cubicBezTo>
                  <a:cubicBezTo>
                    <a:pt x="93004" y="1523"/>
                    <a:pt x="96812" y="0"/>
                    <a:pt x="101382" y="0"/>
                  </a:cubicBezTo>
                  <a:cubicBezTo>
                    <a:pt x="105951" y="0"/>
                    <a:pt x="109854" y="1618"/>
                    <a:pt x="112995" y="4760"/>
                  </a:cubicBezTo>
                  <a:cubicBezTo>
                    <a:pt x="116232" y="7996"/>
                    <a:pt x="117755" y="11804"/>
                    <a:pt x="117755" y="16373"/>
                  </a:cubicBezTo>
                  <a:cubicBezTo>
                    <a:pt x="117755" y="20943"/>
                    <a:pt x="116137" y="24846"/>
                    <a:pt x="112995" y="27987"/>
                  </a:cubicBezTo>
                  <a:cubicBezTo>
                    <a:pt x="109854" y="31129"/>
                    <a:pt x="105951" y="32747"/>
                    <a:pt x="101382" y="32747"/>
                  </a:cubicBezTo>
                  <a:cubicBezTo>
                    <a:pt x="96812" y="32747"/>
                    <a:pt x="92909" y="31129"/>
                    <a:pt x="89768" y="27987"/>
                  </a:cubicBezTo>
                  <a:cubicBezTo>
                    <a:pt x="86627" y="24846"/>
                    <a:pt x="85008" y="20943"/>
                    <a:pt x="85008" y="16373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1" name="Frihandsfigur 60">
              <a:extLst>
                <a:ext uri="{FF2B5EF4-FFF2-40B4-BE49-F238E27FC236}">
                  <a16:creationId xmlns:a16="http://schemas.microsoft.com/office/drawing/2014/main" id="{407BC0FD-DBCD-9661-9D15-51BAEAA820B2}"/>
                </a:ext>
              </a:extLst>
            </p:cNvPr>
            <p:cNvSpPr/>
            <p:nvPr/>
          </p:nvSpPr>
          <p:spPr>
            <a:xfrm>
              <a:off x="7899831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4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5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1" y="179726"/>
                    <a:pt x="60544" y="183629"/>
                  </a:cubicBezTo>
                  <a:cubicBezTo>
                    <a:pt x="64447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4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5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3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2" name="Frihandsfigur 61">
              <a:extLst>
                <a:ext uri="{FF2B5EF4-FFF2-40B4-BE49-F238E27FC236}">
                  <a16:creationId xmlns:a16="http://schemas.microsoft.com/office/drawing/2014/main" id="{47CF7C57-74F1-F7CB-8D91-7CA35803D0B6}"/>
                </a:ext>
              </a:extLst>
            </p:cNvPr>
            <p:cNvSpPr/>
            <p:nvPr/>
          </p:nvSpPr>
          <p:spPr>
            <a:xfrm>
              <a:off x="8013873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3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4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1" y="179726"/>
                    <a:pt x="60543" y="183629"/>
                  </a:cubicBezTo>
                  <a:cubicBezTo>
                    <a:pt x="64446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3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4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2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3" name="Frihandsfigur 62">
              <a:extLst>
                <a:ext uri="{FF2B5EF4-FFF2-40B4-BE49-F238E27FC236}">
                  <a16:creationId xmlns:a16="http://schemas.microsoft.com/office/drawing/2014/main" id="{487BBDCC-B2E4-7057-B64D-8FBA9AB08A4C}"/>
                </a:ext>
              </a:extLst>
            </p:cNvPr>
            <p:cNvSpPr/>
            <p:nvPr/>
          </p:nvSpPr>
          <p:spPr>
            <a:xfrm>
              <a:off x="8148763" y="5541354"/>
              <a:ext cx="84246" cy="162401"/>
            </a:xfrm>
            <a:custGeom>
              <a:avLst/>
              <a:gdLst>
                <a:gd name="connsiteX0" fmla="*/ 1713 w 84246"/>
                <a:gd name="connsiteY0" fmla="*/ 48644 h 162401"/>
                <a:gd name="connsiteX1" fmla="*/ 1333 w 84246"/>
                <a:gd name="connsiteY1" fmla="*/ 37887 h 162401"/>
                <a:gd name="connsiteX2" fmla="*/ 857 w 84246"/>
                <a:gd name="connsiteY2" fmla="*/ 25036 h 162401"/>
                <a:gd name="connsiteX3" fmla="*/ 381 w 84246"/>
                <a:gd name="connsiteY3" fmla="*/ 12851 h 162401"/>
                <a:gd name="connsiteX4" fmla="*/ 0 w 84246"/>
                <a:gd name="connsiteY4" fmla="*/ 4093 h 162401"/>
                <a:gd name="connsiteX5" fmla="*/ 20562 w 84246"/>
                <a:gd name="connsiteY5" fmla="*/ 4093 h 162401"/>
                <a:gd name="connsiteX6" fmla="*/ 21038 w 84246"/>
                <a:gd name="connsiteY6" fmla="*/ 21228 h 162401"/>
                <a:gd name="connsiteX7" fmla="*/ 21895 w 84246"/>
                <a:gd name="connsiteY7" fmla="*/ 31890 h 162401"/>
                <a:gd name="connsiteX8" fmla="*/ 42076 w 84246"/>
                <a:gd name="connsiteY8" fmla="*/ 8948 h 162401"/>
                <a:gd name="connsiteX9" fmla="*/ 72252 w 84246"/>
                <a:gd name="connsiteY9" fmla="*/ 0 h 162401"/>
                <a:gd name="connsiteX10" fmla="*/ 78249 w 84246"/>
                <a:gd name="connsiteY10" fmla="*/ 476 h 162401"/>
                <a:gd name="connsiteX11" fmla="*/ 84246 w 84246"/>
                <a:gd name="connsiteY11" fmla="*/ 1713 h 162401"/>
                <a:gd name="connsiteX12" fmla="*/ 81867 w 84246"/>
                <a:gd name="connsiteY12" fmla="*/ 21895 h 162401"/>
                <a:gd name="connsiteX13" fmla="*/ 73966 w 84246"/>
                <a:gd name="connsiteY13" fmla="*/ 20562 h 162401"/>
                <a:gd name="connsiteX14" fmla="*/ 50834 w 84246"/>
                <a:gd name="connsiteY14" fmla="*/ 24846 h 162401"/>
                <a:gd name="connsiteX15" fmla="*/ 34746 w 84246"/>
                <a:gd name="connsiteY15" fmla="*/ 36650 h 162401"/>
                <a:gd name="connsiteX16" fmla="*/ 25321 w 84246"/>
                <a:gd name="connsiteY16" fmla="*/ 54261 h 162401"/>
                <a:gd name="connsiteX17" fmla="*/ 22275 w 84246"/>
                <a:gd name="connsiteY17" fmla="*/ 76060 h 162401"/>
                <a:gd name="connsiteX18" fmla="*/ 22275 w 84246"/>
                <a:gd name="connsiteY18" fmla="*/ 162401 h 162401"/>
                <a:gd name="connsiteX19" fmla="*/ 1713 w 84246"/>
                <a:gd name="connsiteY19" fmla="*/ 162401 h 162401"/>
                <a:gd name="connsiteX20" fmla="*/ 1713 w 84246"/>
                <a:gd name="connsiteY20" fmla="*/ 48644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246" h="162401">
                  <a:moveTo>
                    <a:pt x="1713" y="48644"/>
                  </a:moveTo>
                  <a:cubicBezTo>
                    <a:pt x="1713" y="45693"/>
                    <a:pt x="1618" y="42076"/>
                    <a:pt x="1333" y="37887"/>
                  </a:cubicBezTo>
                  <a:cubicBezTo>
                    <a:pt x="1142" y="33699"/>
                    <a:pt x="952" y="29415"/>
                    <a:pt x="857" y="25036"/>
                  </a:cubicBezTo>
                  <a:cubicBezTo>
                    <a:pt x="761" y="20657"/>
                    <a:pt x="571" y="16659"/>
                    <a:pt x="381" y="12851"/>
                  </a:cubicBezTo>
                  <a:cubicBezTo>
                    <a:pt x="190" y="9044"/>
                    <a:pt x="0" y="6188"/>
                    <a:pt x="0" y="4093"/>
                  </a:cubicBezTo>
                  <a:lnTo>
                    <a:pt x="20562" y="4093"/>
                  </a:lnTo>
                  <a:cubicBezTo>
                    <a:pt x="20752" y="9996"/>
                    <a:pt x="20943" y="15707"/>
                    <a:pt x="21038" y="21228"/>
                  </a:cubicBezTo>
                  <a:cubicBezTo>
                    <a:pt x="21133" y="26749"/>
                    <a:pt x="21419" y="30272"/>
                    <a:pt x="21895" y="31890"/>
                  </a:cubicBezTo>
                  <a:cubicBezTo>
                    <a:pt x="27130" y="22561"/>
                    <a:pt x="33889" y="14850"/>
                    <a:pt x="42076" y="8948"/>
                  </a:cubicBezTo>
                  <a:cubicBezTo>
                    <a:pt x="50262" y="3046"/>
                    <a:pt x="60353" y="0"/>
                    <a:pt x="72252" y="0"/>
                  </a:cubicBezTo>
                  <a:cubicBezTo>
                    <a:pt x="74346" y="0"/>
                    <a:pt x="76345" y="191"/>
                    <a:pt x="78249" y="476"/>
                  </a:cubicBezTo>
                  <a:cubicBezTo>
                    <a:pt x="80153" y="762"/>
                    <a:pt x="82152" y="1238"/>
                    <a:pt x="84246" y="1713"/>
                  </a:cubicBezTo>
                  <a:lnTo>
                    <a:pt x="81867" y="21895"/>
                  </a:lnTo>
                  <a:cubicBezTo>
                    <a:pt x="79106" y="20943"/>
                    <a:pt x="76536" y="20562"/>
                    <a:pt x="73966" y="20562"/>
                  </a:cubicBezTo>
                  <a:cubicBezTo>
                    <a:pt x="65017" y="20562"/>
                    <a:pt x="57307" y="21990"/>
                    <a:pt x="50834" y="24846"/>
                  </a:cubicBezTo>
                  <a:cubicBezTo>
                    <a:pt x="44360" y="27701"/>
                    <a:pt x="38934" y="31604"/>
                    <a:pt x="34746" y="36650"/>
                  </a:cubicBezTo>
                  <a:cubicBezTo>
                    <a:pt x="30557" y="41695"/>
                    <a:pt x="27416" y="47597"/>
                    <a:pt x="25321" y="54261"/>
                  </a:cubicBezTo>
                  <a:cubicBezTo>
                    <a:pt x="23227" y="61019"/>
                    <a:pt x="22275" y="68254"/>
                    <a:pt x="22275" y="76060"/>
                  </a:cubicBezTo>
                  <a:lnTo>
                    <a:pt x="22275" y="162401"/>
                  </a:lnTo>
                  <a:lnTo>
                    <a:pt x="1713" y="162401"/>
                  </a:lnTo>
                  <a:lnTo>
                    <a:pt x="1713" y="48644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4" name="Frihandsfigur 63">
              <a:extLst>
                <a:ext uri="{FF2B5EF4-FFF2-40B4-BE49-F238E27FC236}">
                  <a16:creationId xmlns:a16="http://schemas.microsoft.com/office/drawing/2014/main" id="{9692228C-B985-A953-B544-89F7092AEB5A}"/>
                </a:ext>
              </a:extLst>
            </p:cNvPr>
            <p:cNvSpPr/>
            <p:nvPr/>
          </p:nvSpPr>
          <p:spPr>
            <a:xfrm>
              <a:off x="8249574" y="5541259"/>
              <a:ext cx="153547" cy="166684"/>
            </a:xfrm>
            <a:custGeom>
              <a:avLst/>
              <a:gdLst>
                <a:gd name="connsiteX0" fmla="*/ 148693 w 153547"/>
                <a:gd name="connsiteY0" fmla="*/ 132700 h 166684"/>
                <a:gd name="connsiteX1" fmla="*/ 119088 w 153547"/>
                <a:gd name="connsiteY1" fmla="*/ 158784 h 166684"/>
                <a:gd name="connsiteX2" fmla="*/ 80153 w 153547"/>
                <a:gd name="connsiteY2" fmla="*/ 166685 h 166684"/>
                <a:gd name="connsiteX3" fmla="*/ 47216 w 153547"/>
                <a:gd name="connsiteY3" fmla="*/ 160497 h 166684"/>
                <a:gd name="connsiteX4" fmla="*/ 21895 w 153547"/>
                <a:gd name="connsiteY4" fmla="*/ 143172 h 166684"/>
                <a:gd name="connsiteX5" fmla="*/ 5616 w 153547"/>
                <a:gd name="connsiteY5" fmla="*/ 116803 h 166684"/>
                <a:gd name="connsiteX6" fmla="*/ 0 w 153547"/>
                <a:gd name="connsiteY6" fmla="*/ 83009 h 166684"/>
                <a:gd name="connsiteX7" fmla="*/ 5807 w 153547"/>
                <a:gd name="connsiteY7" fmla="*/ 50072 h 166684"/>
                <a:gd name="connsiteX8" fmla="*/ 22275 w 153547"/>
                <a:gd name="connsiteY8" fmla="*/ 23893 h 166684"/>
                <a:gd name="connsiteX9" fmla="*/ 47311 w 153547"/>
                <a:gd name="connsiteY9" fmla="*/ 6378 h 166684"/>
                <a:gd name="connsiteX10" fmla="*/ 79201 w 153547"/>
                <a:gd name="connsiteY10" fmla="*/ 0 h 166684"/>
                <a:gd name="connsiteX11" fmla="*/ 111282 w 153547"/>
                <a:gd name="connsiteY11" fmla="*/ 6378 h 166684"/>
                <a:gd name="connsiteX12" fmla="*/ 134604 w 153547"/>
                <a:gd name="connsiteY12" fmla="*/ 23132 h 166684"/>
                <a:gd name="connsiteX13" fmla="*/ 148788 w 153547"/>
                <a:gd name="connsiteY13" fmla="*/ 46931 h 166684"/>
                <a:gd name="connsiteX14" fmla="*/ 153548 w 153547"/>
                <a:gd name="connsiteY14" fmla="*/ 73965 h 166684"/>
                <a:gd name="connsiteX15" fmla="*/ 153548 w 153547"/>
                <a:gd name="connsiteY15" fmla="*/ 88340 h 166684"/>
                <a:gd name="connsiteX16" fmla="*/ 20562 w 153547"/>
                <a:gd name="connsiteY16" fmla="*/ 88340 h 166684"/>
                <a:gd name="connsiteX17" fmla="*/ 23132 w 153547"/>
                <a:gd name="connsiteY17" fmla="*/ 104999 h 166684"/>
                <a:gd name="connsiteX18" fmla="*/ 32556 w 153547"/>
                <a:gd name="connsiteY18" fmla="*/ 124704 h 166684"/>
                <a:gd name="connsiteX19" fmla="*/ 50929 w 153547"/>
                <a:gd name="connsiteY19" fmla="*/ 141172 h 166684"/>
                <a:gd name="connsiteX20" fmla="*/ 80534 w 153547"/>
                <a:gd name="connsiteY20" fmla="*/ 148027 h 166684"/>
                <a:gd name="connsiteX21" fmla="*/ 110996 w 153547"/>
                <a:gd name="connsiteY21" fmla="*/ 140506 h 166684"/>
                <a:gd name="connsiteX22" fmla="*/ 133652 w 153547"/>
                <a:gd name="connsiteY22" fmla="*/ 119944 h 166684"/>
                <a:gd name="connsiteX23" fmla="*/ 148693 w 153547"/>
                <a:gd name="connsiteY23" fmla="*/ 132700 h 166684"/>
                <a:gd name="connsiteX24" fmla="*/ 132986 w 153547"/>
                <a:gd name="connsiteY24" fmla="*/ 70063 h 166684"/>
                <a:gd name="connsiteX25" fmla="*/ 128702 w 153547"/>
                <a:gd name="connsiteY25" fmla="*/ 50167 h 166684"/>
                <a:gd name="connsiteX26" fmla="*/ 117089 w 153547"/>
                <a:gd name="connsiteY26" fmla="*/ 33889 h 166684"/>
                <a:gd name="connsiteX27" fmla="*/ 99573 w 153547"/>
                <a:gd name="connsiteY27" fmla="*/ 22751 h 166684"/>
                <a:gd name="connsiteX28" fmla="*/ 78154 w 153547"/>
                <a:gd name="connsiteY28" fmla="*/ 18658 h 166684"/>
                <a:gd name="connsiteX29" fmla="*/ 50262 w 153547"/>
                <a:gd name="connsiteY29" fmla="*/ 25512 h 166684"/>
                <a:gd name="connsiteX30" fmla="*/ 32651 w 153547"/>
                <a:gd name="connsiteY30" fmla="*/ 41314 h 166684"/>
                <a:gd name="connsiteX31" fmla="*/ 23418 w 153547"/>
                <a:gd name="connsiteY31" fmla="*/ 58639 h 166684"/>
                <a:gd name="connsiteX32" fmla="*/ 20657 w 153547"/>
                <a:gd name="connsiteY32" fmla="*/ 70158 h 166684"/>
                <a:gd name="connsiteX33" fmla="*/ 132986 w 153547"/>
                <a:gd name="connsiteY33" fmla="*/ 70158 h 1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47" h="166684">
                  <a:moveTo>
                    <a:pt x="148693" y="132700"/>
                  </a:moveTo>
                  <a:cubicBezTo>
                    <a:pt x="140697" y="144790"/>
                    <a:pt x="130796" y="153453"/>
                    <a:pt x="119088" y="158784"/>
                  </a:cubicBezTo>
                  <a:cubicBezTo>
                    <a:pt x="107284" y="164019"/>
                    <a:pt x="94337" y="166685"/>
                    <a:pt x="80153" y="166685"/>
                  </a:cubicBezTo>
                  <a:cubicBezTo>
                    <a:pt x="68064" y="166685"/>
                    <a:pt x="57116" y="164590"/>
                    <a:pt x="47216" y="160497"/>
                  </a:cubicBezTo>
                  <a:cubicBezTo>
                    <a:pt x="37411" y="156404"/>
                    <a:pt x="28939" y="150597"/>
                    <a:pt x="21895" y="143172"/>
                  </a:cubicBezTo>
                  <a:cubicBezTo>
                    <a:pt x="14850" y="135747"/>
                    <a:pt x="9424" y="126988"/>
                    <a:pt x="5616" y="116803"/>
                  </a:cubicBezTo>
                  <a:cubicBezTo>
                    <a:pt x="1809" y="106617"/>
                    <a:pt x="0" y="95384"/>
                    <a:pt x="0" y="83009"/>
                  </a:cubicBezTo>
                  <a:cubicBezTo>
                    <a:pt x="0" y="71110"/>
                    <a:pt x="1904" y="60162"/>
                    <a:pt x="5807" y="50072"/>
                  </a:cubicBezTo>
                  <a:cubicBezTo>
                    <a:pt x="9710" y="39981"/>
                    <a:pt x="15136" y="31319"/>
                    <a:pt x="22275" y="23893"/>
                  </a:cubicBezTo>
                  <a:cubicBezTo>
                    <a:pt x="29320" y="16468"/>
                    <a:pt x="37697" y="10662"/>
                    <a:pt x="47311" y="6378"/>
                  </a:cubicBezTo>
                  <a:cubicBezTo>
                    <a:pt x="56926" y="2189"/>
                    <a:pt x="67493" y="0"/>
                    <a:pt x="79201" y="0"/>
                  </a:cubicBezTo>
                  <a:cubicBezTo>
                    <a:pt x="91291" y="0"/>
                    <a:pt x="101953" y="2094"/>
                    <a:pt x="111282" y="6378"/>
                  </a:cubicBezTo>
                  <a:cubicBezTo>
                    <a:pt x="120516" y="10566"/>
                    <a:pt x="128322" y="16183"/>
                    <a:pt x="134604" y="23132"/>
                  </a:cubicBezTo>
                  <a:cubicBezTo>
                    <a:pt x="140887" y="30081"/>
                    <a:pt x="145647" y="38078"/>
                    <a:pt x="148788" y="46931"/>
                  </a:cubicBezTo>
                  <a:cubicBezTo>
                    <a:pt x="152025" y="55879"/>
                    <a:pt x="153548" y="64827"/>
                    <a:pt x="153548" y="73965"/>
                  </a:cubicBezTo>
                  <a:lnTo>
                    <a:pt x="153548" y="88340"/>
                  </a:lnTo>
                  <a:lnTo>
                    <a:pt x="20562" y="88340"/>
                  </a:lnTo>
                  <a:cubicBezTo>
                    <a:pt x="20562" y="92719"/>
                    <a:pt x="21419" y="98240"/>
                    <a:pt x="23132" y="104999"/>
                  </a:cubicBezTo>
                  <a:cubicBezTo>
                    <a:pt x="24846" y="111758"/>
                    <a:pt x="27987" y="118326"/>
                    <a:pt x="32556" y="124704"/>
                  </a:cubicBezTo>
                  <a:cubicBezTo>
                    <a:pt x="37126" y="131082"/>
                    <a:pt x="43218" y="136603"/>
                    <a:pt x="50929" y="141172"/>
                  </a:cubicBezTo>
                  <a:cubicBezTo>
                    <a:pt x="58544" y="145742"/>
                    <a:pt x="68444" y="148027"/>
                    <a:pt x="80534" y="148027"/>
                  </a:cubicBezTo>
                  <a:cubicBezTo>
                    <a:pt x="91005" y="148027"/>
                    <a:pt x="101191" y="145551"/>
                    <a:pt x="110996" y="140506"/>
                  </a:cubicBezTo>
                  <a:cubicBezTo>
                    <a:pt x="120801" y="135461"/>
                    <a:pt x="128322" y="128607"/>
                    <a:pt x="133652" y="119944"/>
                  </a:cubicBezTo>
                  <a:lnTo>
                    <a:pt x="148693" y="132700"/>
                  </a:lnTo>
                  <a:close/>
                  <a:moveTo>
                    <a:pt x="132986" y="70063"/>
                  </a:moveTo>
                  <a:cubicBezTo>
                    <a:pt x="132986" y="63018"/>
                    <a:pt x="131558" y="56355"/>
                    <a:pt x="128702" y="50167"/>
                  </a:cubicBezTo>
                  <a:cubicBezTo>
                    <a:pt x="125846" y="43980"/>
                    <a:pt x="121943" y="38553"/>
                    <a:pt x="117089" y="33889"/>
                  </a:cubicBezTo>
                  <a:cubicBezTo>
                    <a:pt x="112139" y="29224"/>
                    <a:pt x="106332" y="25512"/>
                    <a:pt x="99573" y="22751"/>
                  </a:cubicBezTo>
                  <a:cubicBezTo>
                    <a:pt x="92814" y="19991"/>
                    <a:pt x="85674" y="18658"/>
                    <a:pt x="78154" y="18658"/>
                  </a:cubicBezTo>
                  <a:cubicBezTo>
                    <a:pt x="66921" y="18658"/>
                    <a:pt x="57687" y="20943"/>
                    <a:pt x="50262" y="25512"/>
                  </a:cubicBezTo>
                  <a:cubicBezTo>
                    <a:pt x="42837" y="30081"/>
                    <a:pt x="36935" y="35317"/>
                    <a:pt x="32651" y="41314"/>
                  </a:cubicBezTo>
                  <a:cubicBezTo>
                    <a:pt x="28273" y="47216"/>
                    <a:pt x="25226" y="53023"/>
                    <a:pt x="23418" y="58639"/>
                  </a:cubicBezTo>
                  <a:cubicBezTo>
                    <a:pt x="21609" y="64256"/>
                    <a:pt x="20657" y="68063"/>
                    <a:pt x="20657" y="70158"/>
                  </a:cubicBezTo>
                  <a:lnTo>
                    <a:pt x="132986" y="7015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</p:grpSp>
    </p:spTree>
    <p:extLst>
      <p:ext uri="{BB962C8B-B14F-4D97-AF65-F5344CB8AC3E}">
        <p14:creationId xmlns:p14="http://schemas.microsoft.com/office/powerpoint/2010/main" val="382574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Rubrik Ros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969A0-1ECA-FF4F-B027-D0EADD0B4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4" y="836614"/>
            <a:ext cx="6435000" cy="3760145"/>
          </a:xfrm>
        </p:spPr>
        <p:txBody>
          <a:bodyPr anchor="b"/>
          <a:lstStyle>
            <a:lvl1pPr>
              <a:lnSpc>
                <a:spcPct val="85000"/>
              </a:lnSpc>
              <a:defRPr sz="5688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för rubrik på maximalt två rader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01F4C2-A670-58F5-8EE9-6AFAE0B03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79" y="4852800"/>
            <a:ext cx="6434796" cy="1167000"/>
          </a:xfrm>
        </p:spPr>
        <p:txBody>
          <a:bodyPr/>
          <a:lstStyle>
            <a:lvl1pPr marL="0" indent="0">
              <a:buNone/>
              <a:defRPr sz="1950">
                <a:solidFill>
                  <a:schemeClr val="accent2"/>
                </a:solidFill>
              </a:defRPr>
            </a:lvl1pPr>
            <a:lvl2pPr marL="290215" indent="0">
              <a:buNone/>
              <a:defRPr/>
            </a:lvl2pPr>
            <a:lvl3pPr marL="548183" indent="0">
              <a:buNone/>
              <a:defRPr/>
            </a:lvl3pPr>
            <a:lvl4pPr marL="799703" indent="0">
              <a:buNone/>
              <a:defRPr/>
            </a:lvl4pPr>
            <a:lvl5pPr marL="1051222" indent="0">
              <a:buNone/>
              <a:defRPr/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grpSp>
        <p:nvGrpSpPr>
          <p:cNvPr id="5" name="Bild 2">
            <a:extLst>
              <a:ext uri="{FF2B5EF4-FFF2-40B4-BE49-F238E27FC236}">
                <a16:creationId xmlns:a16="http://schemas.microsoft.com/office/drawing/2014/main" id="{F3F95209-3099-2487-971E-DDE5892FC57B}"/>
              </a:ext>
            </a:extLst>
          </p:cNvPr>
          <p:cNvGrpSpPr/>
          <p:nvPr userDrawn="1"/>
        </p:nvGrpSpPr>
        <p:grpSpPr>
          <a:xfrm>
            <a:off x="8548879" y="425347"/>
            <a:ext cx="997671" cy="1249033"/>
            <a:chOff x="2900156" y="185622"/>
            <a:chExt cx="5523073" cy="5618120"/>
          </a:xfrm>
          <a:solidFill>
            <a:schemeClr val="accent2"/>
          </a:solidFill>
        </p:grpSpPr>
        <p:sp>
          <p:nvSpPr>
            <p:cNvPr id="6" name="Frihandsfigur 5">
              <a:extLst>
                <a:ext uri="{FF2B5EF4-FFF2-40B4-BE49-F238E27FC236}">
                  <a16:creationId xmlns:a16="http://schemas.microsoft.com/office/drawing/2014/main" id="{80B56895-F202-4D8E-5092-4745F5A64FBF}"/>
                </a:ext>
              </a:extLst>
            </p:cNvPr>
            <p:cNvSpPr/>
            <p:nvPr/>
          </p:nvSpPr>
          <p:spPr>
            <a:xfrm>
              <a:off x="3947123" y="3236076"/>
              <a:ext cx="3666331" cy="1762014"/>
            </a:xfrm>
            <a:custGeom>
              <a:avLst/>
              <a:gdLst>
                <a:gd name="connsiteX0" fmla="*/ 1684028 w 3666331"/>
                <a:gd name="connsiteY0" fmla="*/ 1762014 h 1762014"/>
                <a:gd name="connsiteX1" fmla="*/ 7717 w 3666331"/>
                <a:gd name="connsiteY1" fmla="*/ 856192 h 1762014"/>
                <a:gd name="connsiteX2" fmla="*/ 21267 w 3666331"/>
                <a:gd name="connsiteY2" fmla="*/ 791013 h 1762014"/>
                <a:gd name="connsiteX3" fmla="*/ 86446 w 3666331"/>
                <a:gd name="connsiteY3" fmla="*/ 804563 h 1762014"/>
                <a:gd name="connsiteX4" fmla="*/ 1684028 w 3666331"/>
                <a:gd name="connsiteY4" fmla="*/ 1667848 h 1762014"/>
                <a:gd name="connsiteX5" fmla="*/ 3572686 w 3666331"/>
                <a:gd name="connsiteY5" fmla="*/ 40250 h 1762014"/>
                <a:gd name="connsiteX6" fmla="*/ 3626202 w 3666331"/>
                <a:gd name="connsiteY6" fmla="*/ 627 h 1762014"/>
                <a:gd name="connsiteX7" fmla="*/ 3665824 w 3666331"/>
                <a:gd name="connsiteY7" fmla="*/ 54143 h 1762014"/>
                <a:gd name="connsiteX8" fmla="*/ 1684028 w 3666331"/>
                <a:gd name="connsiteY8" fmla="*/ 1762014 h 176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6331" h="1762014">
                  <a:moveTo>
                    <a:pt x="1684028" y="1762014"/>
                  </a:moveTo>
                  <a:cubicBezTo>
                    <a:pt x="1006505" y="1762014"/>
                    <a:pt x="379925" y="1423425"/>
                    <a:pt x="7717" y="856192"/>
                  </a:cubicBezTo>
                  <a:cubicBezTo>
                    <a:pt x="-6520" y="834409"/>
                    <a:pt x="-517" y="805250"/>
                    <a:pt x="21267" y="791013"/>
                  </a:cubicBezTo>
                  <a:cubicBezTo>
                    <a:pt x="43051" y="776605"/>
                    <a:pt x="72210" y="782780"/>
                    <a:pt x="86446" y="804563"/>
                  </a:cubicBezTo>
                  <a:cubicBezTo>
                    <a:pt x="441160" y="1345210"/>
                    <a:pt x="1038237" y="1667848"/>
                    <a:pt x="1684028" y="1667848"/>
                  </a:cubicBezTo>
                  <a:cubicBezTo>
                    <a:pt x="2623468" y="1667848"/>
                    <a:pt x="3435638" y="968198"/>
                    <a:pt x="3572686" y="40250"/>
                  </a:cubicBezTo>
                  <a:cubicBezTo>
                    <a:pt x="3576460" y="14521"/>
                    <a:pt x="3599787" y="-3661"/>
                    <a:pt x="3626202" y="627"/>
                  </a:cubicBezTo>
                  <a:cubicBezTo>
                    <a:pt x="3651930" y="4401"/>
                    <a:pt x="3669597" y="28414"/>
                    <a:pt x="3665824" y="54143"/>
                  </a:cubicBezTo>
                  <a:cubicBezTo>
                    <a:pt x="3521915" y="1027717"/>
                    <a:pt x="2669951" y="1762014"/>
                    <a:pt x="1684028" y="1762014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7" name="Frihandsfigur 6">
              <a:extLst>
                <a:ext uri="{FF2B5EF4-FFF2-40B4-BE49-F238E27FC236}">
                  <a16:creationId xmlns:a16="http://schemas.microsoft.com/office/drawing/2014/main" id="{1D7C96E1-F2BC-D218-453B-31DD24F1D3C9}"/>
                </a:ext>
              </a:extLst>
            </p:cNvPr>
            <p:cNvSpPr/>
            <p:nvPr/>
          </p:nvSpPr>
          <p:spPr>
            <a:xfrm>
              <a:off x="3824119" y="991273"/>
              <a:ext cx="3098788" cy="1195527"/>
            </a:xfrm>
            <a:custGeom>
              <a:avLst/>
              <a:gdLst>
                <a:gd name="connsiteX0" fmla="*/ 47017 w 3098788"/>
                <a:gd name="connsiteY0" fmla="*/ 1195527 h 1195527"/>
                <a:gd name="connsiteX1" fmla="*/ 26434 w 3098788"/>
                <a:gd name="connsiteY1" fmla="*/ 1190725 h 1195527"/>
                <a:gd name="connsiteX2" fmla="*/ 4822 w 3098788"/>
                <a:gd name="connsiteY2" fmla="*/ 1127775 h 1195527"/>
                <a:gd name="connsiteX3" fmla="*/ 1807203 w 3098788"/>
                <a:gd name="connsiteY3" fmla="*/ 0 h 1195527"/>
                <a:gd name="connsiteX4" fmla="*/ 3081632 w 3098788"/>
                <a:gd name="connsiteY4" fmla="*/ 457456 h 1195527"/>
                <a:gd name="connsiteX5" fmla="*/ 3087978 w 3098788"/>
                <a:gd name="connsiteY5" fmla="*/ 523665 h 1195527"/>
                <a:gd name="connsiteX6" fmla="*/ 3021770 w 3098788"/>
                <a:gd name="connsiteY6" fmla="*/ 530011 h 1195527"/>
                <a:gd name="connsiteX7" fmla="*/ 1807203 w 3098788"/>
                <a:gd name="connsiteY7" fmla="*/ 93995 h 1195527"/>
                <a:gd name="connsiteX8" fmla="*/ 89383 w 3098788"/>
                <a:gd name="connsiteY8" fmla="*/ 1168941 h 1195527"/>
                <a:gd name="connsiteX9" fmla="*/ 47017 w 3098788"/>
                <a:gd name="connsiteY9" fmla="*/ 1195527 h 119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8788" h="1195527">
                  <a:moveTo>
                    <a:pt x="47017" y="1195527"/>
                  </a:moveTo>
                  <a:cubicBezTo>
                    <a:pt x="39984" y="1195527"/>
                    <a:pt x="33123" y="1193984"/>
                    <a:pt x="26434" y="1190725"/>
                  </a:cubicBezTo>
                  <a:cubicBezTo>
                    <a:pt x="3106" y="1179404"/>
                    <a:pt x="-6670" y="1151274"/>
                    <a:pt x="4822" y="1127775"/>
                  </a:cubicBezTo>
                  <a:cubicBezTo>
                    <a:pt x="343411" y="432071"/>
                    <a:pt x="1033970" y="0"/>
                    <a:pt x="1807203" y="0"/>
                  </a:cubicBezTo>
                  <a:cubicBezTo>
                    <a:pt x="2271521" y="0"/>
                    <a:pt x="2724175" y="162434"/>
                    <a:pt x="3081632" y="457456"/>
                  </a:cubicBezTo>
                  <a:cubicBezTo>
                    <a:pt x="3101700" y="473923"/>
                    <a:pt x="3104616" y="503768"/>
                    <a:pt x="3087978" y="523665"/>
                  </a:cubicBezTo>
                  <a:cubicBezTo>
                    <a:pt x="3071512" y="543733"/>
                    <a:pt x="3041667" y="546649"/>
                    <a:pt x="3021770" y="530011"/>
                  </a:cubicBezTo>
                  <a:cubicBezTo>
                    <a:pt x="2681122" y="248882"/>
                    <a:pt x="2249737" y="93995"/>
                    <a:pt x="1807203" y="93995"/>
                  </a:cubicBezTo>
                  <a:cubicBezTo>
                    <a:pt x="1070333" y="93995"/>
                    <a:pt x="412021" y="505826"/>
                    <a:pt x="89383" y="1168941"/>
                  </a:cubicBezTo>
                  <a:cubicBezTo>
                    <a:pt x="81150" y="1185750"/>
                    <a:pt x="64341" y="1195527"/>
                    <a:pt x="47017" y="1195527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65D7959D-7012-BF9C-E89C-7CBC0E6BFAF4}"/>
                </a:ext>
              </a:extLst>
            </p:cNvPr>
            <p:cNvSpPr/>
            <p:nvPr/>
          </p:nvSpPr>
          <p:spPr>
            <a:xfrm>
              <a:off x="3426352" y="3622341"/>
              <a:ext cx="4930905" cy="2181401"/>
            </a:xfrm>
            <a:custGeom>
              <a:avLst/>
              <a:gdLst>
                <a:gd name="connsiteX0" fmla="*/ 2204799 w 4930905"/>
                <a:gd name="connsiteY0" fmla="*/ 2181401 h 2181401"/>
                <a:gd name="connsiteX1" fmla="*/ 10311 w 4930905"/>
                <a:gd name="connsiteY1" fmla="*/ 1126010 h 2181401"/>
                <a:gd name="connsiteX2" fmla="*/ 17687 w 4930905"/>
                <a:gd name="connsiteY2" fmla="*/ 1059802 h 2181401"/>
                <a:gd name="connsiteX3" fmla="*/ 83895 w 4930905"/>
                <a:gd name="connsiteY3" fmla="*/ 1067177 h 2181401"/>
                <a:gd name="connsiteX4" fmla="*/ 2204799 w 4930905"/>
                <a:gd name="connsiteY4" fmla="*/ 2087234 h 2181401"/>
                <a:gd name="connsiteX5" fmla="*/ 4838218 w 4930905"/>
                <a:gd name="connsiteY5" fmla="*/ 35627 h 2181401"/>
                <a:gd name="connsiteX6" fmla="*/ 4895335 w 4930905"/>
                <a:gd name="connsiteY6" fmla="*/ 1494 h 2181401"/>
                <a:gd name="connsiteX7" fmla="*/ 4929469 w 4930905"/>
                <a:gd name="connsiteY7" fmla="*/ 58612 h 2181401"/>
                <a:gd name="connsiteX8" fmla="*/ 2204799 w 4930905"/>
                <a:gd name="connsiteY8" fmla="*/ 2181401 h 218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0905" h="2181401">
                  <a:moveTo>
                    <a:pt x="2204799" y="2181401"/>
                  </a:moveTo>
                  <a:cubicBezTo>
                    <a:pt x="1346832" y="2181401"/>
                    <a:pt x="547012" y="1796671"/>
                    <a:pt x="10311" y="1126010"/>
                  </a:cubicBezTo>
                  <a:cubicBezTo>
                    <a:pt x="-5984" y="1105770"/>
                    <a:pt x="-2553" y="1076096"/>
                    <a:pt x="17687" y="1059802"/>
                  </a:cubicBezTo>
                  <a:cubicBezTo>
                    <a:pt x="37755" y="1043506"/>
                    <a:pt x="67429" y="1046765"/>
                    <a:pt x="83895" y="1067177"/>
                  </a:cubicBezTo>
                  <a:cubicBezTo>
                    <a:pt x="602586" y="1715369"/>
                    <a:pt x="1375476" y="2087234"/>
                    <a:pt x="2204799" y="2087234"/>
                  </a:cubicBezTo>
                  <a:cubicBezTo>
                    <a:pt x="3451955" y="2087234"/>
                    <a:pt x="4534962" y="1243504"/>
                    <a:pt x="4838218" y="35627"/>
                  </a:cubicBezTo>
                  <a:cubicBezTo>
                    <a:pt x="4844564" y="10413"/>
                    <a:pt x="4869606" y="-5024"/>
                    <a:pt x="4895335" y="1494"/>
                  </a:cubicBezTo>
                  <a:cubicBezTo>
                    <a:pt x="4920549" y="7840"/>
                    <a:pt x="4935815" y="33397"/>
                    <a:pt x="4929469" y="58612"/>
                  </a:cubicBezTo>
                  <a:cubicBezTo>
                    <a:pt x="4615750" y="1308341"/>
                    <a:pt x="3495350" y="2181401"/>
                    <a:pt x="2204799" y="2181401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25830B00-991A-6BE7-FD55-A143EB722342}"/>
                </a:ext>
              </a:extLst>
            </p:cNvPr>
            <p:cNvSpPr/>
            <p:nvPr/>
          </p:nvSpPr>
          <p:spPr>
            <a:xfrm>
              <a:off x="2900156" y="185622"/>
              <a:ext cx="4948781" cy="2201691"/>
            </a:xfrm>
            <a:custGeom>
              <a:avLst/>
              <a:gdLst>
                <a:gd name="connsiteX0" fmla="*/ 47147 w 4948781"/>
                <a:gd name="connsiteY0" fmla="*/ 2201691 h 2201691"/>
                <a:gd name="connsiteX1" fmla="*/ 35998 w 4948781"/>
                <a:gd name="connsiteY1" fmla="*/ 2200319 h 2201691"/>
                <a:gd name="connsiteX2" fmla="*/ 1350 w 4948781"/>
                <a:gd name="connsiteY2" fmla="*/ 2143544 h 2201691"/>
                <a:gd name="connsiteX3" fmla="*/ 2730994 w 4948781"/>
                <a:gd name="connsiteY3" fmla="*/ 0 h 2201691"/>
                <a:gd name="connsiteX4" fmla="*/ 4938689 w 4948781"/>
                <a:gd name="connsiteY4" fmla="*/ 1071858 h 2201691"/>
                <a:gd name="connsiteX5" fmla="*/ 4930799 w 4948781"/>
                <a:gd name="connsiteY5" fmla="*/ 1138066 h 2201691"/>
                <a:gd name="connsiteX6" fmla="*/ 4864590 w 4948781"/>
                <a:gd name="connsiteY6" fmla="*/ 1130176 h 2201691"/>
                <a:gd name="connsiteX7" fmla="*/ 2730994 w 4948781"/>
                <a:gd name="connsiteY7" fmla="*/ 94167 h 2201691"/>
                <a:gd name="connsiteX8" fmla="*/ 92772 w 4948781"/>
                <a:gd name="connsiteY8" fmla="*/ 2165671 h 2201691"/>
                <a:gd name="connsiteX9" fmla="*/ 47147 w 4948781"/>
                <a:gd name="connsiteY9" fmla="*/ 2201691 h 220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8781" h="2201691">
                  <a:moveTo>
                    <a:pt x="47147" y="2201691"/>
                  </a:moveTo>
                  <a:cubicBezTo>
                    <a:pt x="43545" y="2201691"/>
                    <a:pt x="39771" y="2201348"/>
                    <a:pt x="35998" y="2200319"/>
                  </a:cubicBezTo>
                  <a:cubicBezTo>
                    <a:pt x="10784" y="2194144"/>
                    <a:pt x="-4825" y="2168759"/>
                    <a:pt x="1350" y="2143544"/>
                  </a:cubicBezTo>
                  <a:cubicBezTo>
                    <a:pt x="308036" y="881465"/>
                    <a:pt x="1430494" y="0"/>
                    <a:pt x="2730994" y="0"/>
                  </a:cubicBezTo>
                  <a:cubicBezTo>
                    <a:pt x="3597194" y="0"/>
                    <a:pt x="4401816" y="390733"/>
                    <a:pt x="4938689" y="1071858"/>
                  </a:cubicBezTo>
                  <a:cubicBezTo>
                    <a:pt x="4954812" y="1092269"/>
                    <a:pt x="4951210" y="1121943"/>
                    <a:pt x="4930799" y="1138066"/>
                  </a:cubicBezTo>
                  <a:cubicBezTo>
                    <a:pt x="4910559" y="1154018"/>
                    <a:pt x="4880885" y="1150588"/>
                    <a:pt x="4864590" y="1130176"/>
                  </a:cubicBezTo>
                  <a:cubicBezTo>
                    <a:pt x="4345728" y="471864"/>
                    <a:pt x="3568034" y="94167"/>
                    <a:pt x="2730994" y="94167"/>
                  </a:cubicBezTo>
                  <a:cubicBezTo>
                    <a:pt x="1473889" y="94167"/>
                    <a:pt x="389167" y="945959"/>
                    <a:pt x="92772" y="2165671"/>
                  </a:cubicBezTo>
                  <a:cubicBezTo>
                    <a:pt x="87627" y="2187283"/>
                    <a:pt x="68416" y="2201691"/>
                    <a:pt x="47147" y="2201691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grpSp>
          <p:nvGrpSpPr>
            <p:cNvPr id="10" name="Bild 2">
              <a:extLst>
                <a:ext uri="{FF2B5EF4-FFF2-40B4-BE49-F238E27FC236}">
                  <a16:creationId xmlns:a16="http://schemas.microsoft.com/office/drawing/2014/main" id="{18994D7C-E555-8D03-2FD6-99E2F0DB57A2}"/>
                </a:ext>
              </a:extLst>
            </p:cNvPr>
            <p:cNvGrpSpPr/>
            <p:nvPr/>
          </p:nvGrpSpPr>
          <p:grpSpPr>
            <a:xfrm>
              <a:off x="2928215" y="1355326"/>
              <a:ext cx="5495014" cy="3190071"/>
              <a:chOff x="2928215" y="1355326"/>
              <a:chExt cx="5495014" cy="3190071"/>
            </a:xfrm>
            <a:grpFill/>
          </p:grpSpPr>
          <p:sp>
            <p:nvSpPr>
              <p:cNvPr id="29" name="Frihandsfigur 28">
                <a:extLst>
                  <a:ext uri="{FF2B5EF4-FFF2-40B4-BE49-F238E27FC236}">
                    <a16:creationId xmlns:a16="http://schemas.microsoft.com/office/drawing/2014/main" id="{259C174F-CDB5-FCCC-7065-D057DD642DC0}"/>
                  </a:ext>
                </a:extLst>
              </p:cNvPr>
              <p:cNvSpPr/>
              <p:nvPr/>
            </p:nvSpPr>
            <p:spPr>
              <a:xfrm>
                <a:off x="2928215" y="2377193"/>
                <a:ext cx="1600374" cy="2168204"/>
              </a:xfrm>
              <a:custGeom>
                <a:avLst/>
                <a:gdLst>
                  <a:gd name="connsiteX0" fmla="*/ 1600374 w 1600374"/>
                  <a:gd name="connsiteY0" fmla="*/ 612171 h 2168204"/>
                  <a:gd name="connsiteX1" fmla="*/ 1548917 w 1600374"/>
                  <a:gd name="connsiteY1" fmla="*/ 342192 h 2168204"/>
                  <a:gd name="connsiteX2" fmla="*/ 1514955 w 1600374"/>
                  <a:gd name="connsiteY2" fmla="*/ 280614 h 2168204"/>
                  <a:gd name="connsiteX3" fmla="*/ 1222677 w 1600374"/>
                  <a:gd name="connsiteY3" fmla="*/ 0 h 2168204"/>
                  <a:gd name="connsiteX4" fmla="*/ 1259040 w 1600374"/>
                  <a:gd name="connsiteY4" fmla="*/ 22127 h 2168204"/>
                  <a:gd name="connsiteX5" fmla="*/ 1405865 w 1600374"/>
                  <a:gd name="connsiteY5" fmla="*/ 199312 h 2168204"/>
                  <a:gd name="connsiteX6" fmla="*/ 1457323 w 1600374"/>
                  <a:gd name="connsiteY6" fmla="*/ 469292 h 2168204"/>
                  <a:gd name="connsiteX7" fmla="*/ 1457323 w 1600374"/>
                  <a:gd name="connsiteY7" fmla="*/ 474780 h 2168204"/>
                  <a:gd name="connsiteX8" fmla="*/ 1400891 w 1600374"/>
                  <a:gd name="connsiteY8" fmla="*/ 784554 h 2168204"/>
                  <a:gd name="connsiteX9" fmla="*/ 1243946 w 1600374"/>
                  <a:gd name="connsiteY9" fmla="*/ 1034637 h 2168204"/>
                  <a:gd name="connsiteX10" fmla="*/ 1005355 w 1600374"/>
                  <a:gd name="connsiteY10" fmla="*/ 1216968 h 2168204"/>
                  <a:gd name="connsiteX11" fmla="*/ 703986 w 1600374"/>
                  <a:gd name="connsiteY11" fmla="*/ 1326058 h 2168204"/>
                  <a:gd name="connsiteX12" fmla="*/ 485807 w 1600374"/>
                  <a:gd name="connsiteY12" fmla="*/ 1373570 h 2168204"/>
                  <a:gd name="connsiteX13" fmla="*/ 460421 w 1600374"/>
                  <a:gd name="connsiteY13" fmla="*/ 1405130 h 2168204"/>
                  <a:gd name="connsiteX14" fmla="*/ 460421 w 1600374"/>
                  <a:gd name="connsiteY14" fmla="*/ 1896377 h 2168204"/>
                  <a:gd name="connsiteX15" fmla="*/ 435035 w 1600374"/>
                  <a:gd name="connsiteY15" fmla="*/ 1927938 h 2168204"/>
                  <a:gd name="connsiteX16" fmla="*/ 21146 w 1600374"/>
                  <a:gd name="connsiteY16" fmla="*/ 2017988 h 2168204"/>
                  <a:gd name="connsiteX17" fmla="*/ 7939 w 1600374"/>
                  <a:gd name="connsiteY17" fmla="*/ 2063099 h 2168204"/>
                  <a:gd name="connsiteX18" fmla="*/ 102964 w 1600374"/>
                  <a:gd name="connsiteY18" fmla="*/ 2158124 h 2168204"/>
                  <a:gd name="connsiteX19" fmla="*/ 134696 w 1600374"/>
                  <a:gd name="connsiteY19" fmla="*/ 2167386 h 2168204"/>
                  <a:gd name="connsiteX20" fmla="*/ 576372 w 1600374"/>
                  <a:gd name="connsiteY20" fmla="*/ 2071332 h 2168204"/>
                  <a:gd name="connsiteX21" fmla="*/ 603473 w 1600374"/>
                  <a:gd name="connsiteY21" fmla="*/ 2037713 h 2168204"/>
                  <a:gd name="connsiteX22" fmla="*/ 603473 w 1600374"/>
                  <a:gd name="connsiteY22" fmla="*/ 1548182 h 2168204"/>
                  <a:gd name="connsiteX23" fmla="*/ 628858 w 1600374"/>
                  <a:gd name="connsiteY23" fmla="*/ 1516621 h 2168204"/>
                  <a:gd name="connsiteX24" fmla="*/ 847038 w 1600374"/>
                  <a:gd name="connsiteY24" fmla="*/ 1469109 h 2168204"/>
                  <a:gd name="connsiteX25" fmla="*/ 1148407 w 1600374"/>
                  <a:gd name="connsiteY25" fmla="*/ 1360019 h 2168204"/>
                  <a:gd name="connsiteX26" fmla="*/ 1386998 w 1600374"/>
                  <a:gd name="connsiteY26" fmla="*/ 1177688 h 2168204"/>
                  <a:gd name="connsiteX27" fmla="*/ 1543943 w 1600374"/>
                  <a:gd name="connsiteY27" fmla="*/ 927605 h 2168204"/>
                  <a:gd name="connsiteX28" fmla="*/ 1600374 w 1600374"/>
                  <a:gd name="connsiteY28" fmla="*/ 617832 h 2168204"/>
                  <a:gd name="connsiteX29" fmla="*/ 1600374 w 1600374"/>
                  <a:gd name="connsiteY29" fmla="*/ 612171 h 216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00374" h="2168204">
                    <a:moveTo>
                      <a:pt x="1600374" y="612171"/>
                    </a:moveTo>
                    <a:cubicBezTo>
                      <a:pt x="1600374" y="507198"/>
                      <a:pt x="1583222" y="417148"/>
                      <a:pt x="1548917" y="342192"/>
                    </a:cubicBezTo>
                    <a:cubicBezTo>
                      <a:pt x="1538797" y="320237"/>
                      <a:pt x="1527476" y="299825"/>
                      <a:pt x="1514955" y="280614"/>
                    </a:cubicBezTo>
                    <a:cubicBezTo>
                      <a:pt x="1422503" y="127100"/>
                      <a:pt x="1308782" y="44082"/>
                      <a:pt x="1222677" y="0"/>
                    </a:cubicBezTo>
                    <a:cubicBezTo>
                      <a:pt x="1235198" y="6861"/>
                      <a:pt x="1247377" y="14236"/>
                      <a:pt x="1259040" y="22127"/>
                    </a:cubicBezTo>
                    <a:cubicBezTo>
                      <a:pt x="1322676" y="65351"/>
                      <a:pt x="1371560" y="124355"/>
                      <a:pt x="1405865" y="199312"/>
                    </a:cubicBezTo>
                    <a:cubicBezTo>
                      <a:pt x="1440170" y="274268"/>
                      <a:pt x="1457323" y="364318"/>
                      <a:pt x="1457323" y="469292"/>
                    </a:cubicBezTo>
                    <a:lnTo>
                      <a:pt x="1457323" y="474780"/>
                    </a:lnTo>
                    <a:cubicBezTo>
                      <a:pt x="1457323" y="587129"/>
                      <a:pt x="1438455" y="690387"/>
                      <a:pt x="1400891" y="784554"/>
                    </a:cubicBezTo>
                    <a:cubicBezTo>
                      <a:pt x="1363156" y="878721"/>
                      <a:pt x="1310841" y="962082"/>
                      <a:pt x="1243946" y="1034637"/>
                    </a:cubicBezTo>
                    <a:cubicBezTo>
                      <a:pt x="1177051" y="1107192"/>
                      <a:pt x="1097464" y="1167912"/>
                      <a:pt x="1005355" y="1216968"/>
                    </a:cubicBezTo>
                    <a:cubicBezTo>
                      <a:pt x="913246" y="1266024"/>
                      <a:pt x="812904" y="1302387"/>
                      <a:pt x="703986" y="1326058"/>
                    </a:cubicBezTo>
                    <a:lnTo>
                      <a:pt x="485807" y="1373570"/>
                    </a:lnTo>
                    <a:cubicBezTo>
                      <a:pt x="471056" y="1376829"/>
                      <a:pt x="460421" y="1389865"/>
                      <a:pt x="460421" y="1405130"/>
                    </a:cubicBezTo>
                    <a:lnTo>
                      <a:pt x="460421" y="1896377"/>
                    </a:lnTo>
                    <a:cubicBezTo>
                      <a:pt x="460421" y="1911471"/>
                      <a:pt x="449787" y="1924679"/>
                      <a:pt x="435035" y="1927938"/>
                    </a:cubicBezTo>
                    <a:lnTo>
                      <a:pt x="21146" y="2017988"/>
                    </a:lnTo>
                    <a:cubicBezTo>
                      <a:pt x="392" y="2022448"/>
                      <a:pt x="-7155" y="2048177"/>
                      <a:pt x="7939" y="2063099"/>
                    </a:cubicBezTo>
                    <a:lnTo>
                      <a:pt x="102964" y="2158124"/>
                    </a:lnTo>
                    <a:cubicBezTo>
                      <a:pt x="111197" y="2166357"/>
                      <a:pt x="123204" y="2169959"/>
                      <a:pt x="134696" y="2167386"/>
                    </a:cubicBezTo>
                    <a:lnTo>
                      <a:pt x="576372" y="2071332"/>
                    </a:lnTo>
                    <a:cubicBezTo>
                      <a:pt x="592152" y="2067902"/>
                      <a:pt x="603473" y="2053837"/>
                      <a:pt x="603473" y="2037713"/>
                    </a:cubicBezTo>
                    <a:lnTo>
                      <a:pt x="603473" y="1548182"/>
                    </a:lnTo>
                    <a:cubicBezTo>
                      <a:pt x="603473" y="1533088"/>
                      <a:pt x="614107" y="1519880"/>
                      <a:pt x="628858" y="1516621"/>
                    </a:cubicBezTo>
                    <a:lnTo>
                      <a:pt x="847038" y="1469109"/>
                    </a:lnTo>
                    <a:cubicBezTo>
                      <a:pt x="955784" y="1445439"/>
                      <a:pt x="1056298" y="1409075"/>
                      <a:pt x="1148407" y="1360019"/>
                    </a:cubicBezTo>
                    <a:cubicBezTo>
                      <a:pt x="1240516" y="1310963"/>
                      <a:pt x="1319932" y="1250244"/>
                      <a:pt x="1386998" y="1177688"/>
                    </a:cubicBezTo>
                    <a:cubicBezTo>
                      <a:pt x="1453892" y="1105134"/>
                      <a:pt x="1506207" y="1021773"/>
                      <a:pt x="1543943" y="927605"/>
                    </a:cubicBezTo>
                    <a:cubicBezTo>
                      <a:pt x="1581678" y="833439"/>
                      <a:pt x="1600374" y="730181"/>
                      <a:pt x="1600374" y="617832"/>
                    </a:cubicBezTo>
                    <a:lnTo>
                      <a:pt x="1600374" y="612171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0" name="Frihandsfigur 29">
                <a:extLst>
                  <a:ext uri="{FF2B5EF4-FFF2-40B4-BE49-F238E27FC236}">
                    <a16:creationId xmlns:a16="http://schemas.microsoft.com/office/drawing/2014/main" id="{D95C697F-AEED-229C-37C3-BFFC6B41B9B6}"/>
                  </a:ext>
                </a:extLst>
              </p:cNvPr>
              <p:cNvSpPr/>
              <p:nvPr/>
            </p:nvSpPr>
            <p:spPr>
              <a:xfrm>
                <a:off x="3388806" y="2779596"/>
                <a:ext cx="508229" cy="556717"/>
              </a:xfrm>
              <a:custGeom>
                <a:avLst/>
                <a:gdLst>
                  <a:gd name="connsiteX0" fmla="*/ 34135 w 508229"/>
                  <a:gd name="connsiteY0" fmla="*/ 556077 h 556717"/>
                  <a:gd name="connsiteX1" fmla="*/ 120755 w 508229"/>
                  <a:gd name="connsiteY1" fmla="*/ 537210 h 556717"/>
                  <a:gd name="connsiteX2" fmla="*/ 142881 w 508229"/>
                  <a:gd name="connsiteY2" fmla="*/ 509594 h 556717"/>
                  <a:gd name="connsiteX3" fmla="*/ 142881 w 508229"/>
                  <a:gd name="connsiteY3" fmla="*/ 226750 h 556717"/>
                  <a:gd name="connsiteX4" fmla="*/ 165008 w 508229"/>
                  <a:gd name="connsiteY4" fmla="*/ 199134 h 556717"/>
                  <a:gd name="connsiteX5" fmla="*/ 373754 w 508229"/>
                  <a:gd name="connsiteY5" fmla="*/ 153680 h 556717"/>
                  <a:gd name="connsiteX6" fmla="*/ 508229 w 508229"/>
                  <a:gd name="connsiteY6" fmla="*/ 146133 h 556717"/>
                  <a:gd name="connsiteX7" fmla="*/ 436703 w 508229"/>
                  <a:gd name="connsiteY7" fmla="*/ 28467 h 556717"/>
                  <a:gd name="connsiteX8" fmla="*/ 230874 w 508229"/>
                  <a:gd name="connsiteY8" fmla="*/ 10800 h 556717"/>
                  <a:gd name="connsiteX9" fmla="*/ 28474 w 508229"/>
                  <a:gd name="connsiteY9" fmla="*/ 54882 h 556717"/>
                  <a:gd name="connsiteX10" fmla="*/ 1 w 508229"/>
                  <a:gd name="connsiteY10" fmla="*/ 90388 h 556717"/>
                  <a:gd name="connsiteX11" fmla="*/ 1 w 508229"/>
                  <a:gd name="connsiteY11" fmla="*/ 528633 h 556717"/>
                  <a:gd name="connsiteX12" fmla="*/ 34135 w 508229"/>
                  <a:gd name="connsiteY12" fmla="*/ 556077 h 55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229" h="556717">
                    <a:moveTo>
                      <a:pt x="34135" y="556077"/>
                    </a:moveTo>
                    <a:lnTo>
                      <a:pt x="120755" y="537210"/>
                    </a:lnTo>
                    <a:cubicBezTo>
                      <a:pt x="133791" y="534465"/>
                      <a:pt x="142881" y="522973"/>
                      <a:pt x="142881" y="509594"/>
                    </a:cubicBezTo>
                    <a:lnTo>
                      <a:pt x="142881" y="226750"/>
                    </a:lnTo>
                    <a:cubicBezTo>
                      <a:pt x="142881" y="213542"/>
                      <a:pt x="152144" y="202050"/>
                      <a:pt x="165008" y="199134"/>
                    </a:cubicBezTo>
                    <a:lnTo>
                      <a:pt x="373754" y="153680"/>
                    </a:lnTo>
                    <a:cubicBezTo>
                      <a:pt x="425040" y="142531"/>
                      <a:pt x="469808" y="139958"/>
                      <a:pt x="508229" y="146133"/>
                    </a:cubicBezTo>
                    <a:cubicBezTo>
                      <a:pt x="499481" y="91588"/>
                      <a:pt x="475639" y="52309"/>
                      <a:pt x="436703" y="28467"/>
                    </a:cubicBezTo>
                    <a:cubicBezTo>
                      <a:pt x="386447" y="-2236"/>
                      <a:pt x="317837" y="-8068"/>
                      <a:pt x="230874" y="10800"/>
                    </a:cubicBezTo>
                    <a:lnTo>
                      <a:pt x="28474" y="54882"/>
                    </a:lnTo>
                    <a:cubicBezTo>
                      <a:pt x="11837" y="58484"/>
                      <a:pt x="1" y="73235"/>
                      <a:pt x="1" y="90388"/>
                    </a:cubicBezTo>
                    <a:lnTo>
                      <a:pt x="1" y="528633"/>
                    </a:lnTo>
                    <a:cubicBezTo>
                      <a:pt x="-170" y="546472"/>
                      <a:pt x="16468" y="559851"/>
                      <a:pt x="34135" y="556077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1" name="Frihandsfigur 30">
                <a:extLst>
                  <a:ext uri="{FF2B5EF4-FFF2-40B4-BE49-F238E27FC236}">
                    <a16:creationId xmlns:a16="http://schemas.microsoft.com/office/drawing/2014/main" id="{CC40000F-58B8-F004-D856-0260151FE034}"/>
                  </a:ext>
                </a:extLst>
              </p:cNvPr>
              <p:cNvSpPr/>
              <p:nvPr/>
            </p:nvSpPr>
            <p:spPr>
              <a:xfrm>
                <a:off x="4946767" y="1886099"/>
                <a:ext cx="1074602" cy="902925"/>
              </a:xfrm>
              <a:custGeom>
                <a:avLst/>
                <a:gdLst>
                  <a:gd name="connsiteX0" fmla="*/ 34648 w 1074602"/>
                  <a:gd name="connsiteY0" fmla="*/ 902238 h 902925"/>
                  <a:gd name="connsiteX1" fmla="*/ 120582 w 1074602"/>
                  <a:gd name="connsiteY1" fmla="*/ 883542 h 902925"/>
                  <a:gd name="connsiteX2" fmla="*/ 143052 w 1074602"/>
                  <a:gd name="connsiteY2" fmla="*/ 855583 h 902925"/>
                  <a:gd name="connsiteX3" fmla="*/ 143052 w 1074602"/>
                  <a:gd name="connsiteY3" fmla="*/ 785087 h 902925"/>
                  <a:gd name="connsiteX4" fmla="*/ 165522 w 1074602"/>
                  <a:gd name="connsiteY4" fmla="*/ 757128 h 902925"/>
                  <a:gd name="connsiteX5" fmla="*/ 1052133 w 1074602"/>
                  <a:gd name="connsiteY5" fmla="*/ 564163 h 902925"/>
                  <a:gd name="connsiteX6" fmla="*/ 1074603 w 1074602"/>
                  <a:gd name="connsiteY6" fmla="*/ 536204 h 902925"/>
                  <a:gd name="connsiteX7" fmla="*/ 1074603 w 1074602"/>
                  <a:gd name="connsiteY7" fmla="*/ 129176 h 902925"/>
                  <a:gd name="connsiteX8" fmla="*/ 1063796 w 1074602"/>
                  <a:gd name="connsiteY8" fmla="*/ 103276 h 902925"/>
                  <a:gd name="connsiteX9" fmla="*/ 966542 w 1074602"/>
                  <a:gd name="connsiteY9" fmla="*/ 6022 h 902925"/>
                  <a:gd name="connsiteX10" fmla="*/ 931551 w 1074602"/>
                  <a:gd name="connsiteY10" fmla="*/ 20601 h 902925"/>
                  <a:gd name="connsiteX11" fmla="*/ 931551 w 1074602"/>
                  <a:gd name="connsiteY11" fmla="*/ 393496 h 902925"/>
                  <a:gd name="connsiteX12" fmla="*/ 909081 w 1074602"/>
                  <a:gd name="connsiteY12" fmla="*/ 421454 h 902925"/>
                  <a:gd name="connsiteX13" fmla="*/ 28816 w 1074602"/>
                  <a:gd name="connsiteY13" fmla="*/ 612876 h 902925"/>
                  <a:gd name="connsiteX14" fmla="*/ 0 w 1074602"/>
                  <a:gd name="connsiteY14" fmla="*/ 648724 h 902925"/>
                  <a:gd name="connsiteX15" fmla="*/ 0 w 1074602"/>
                  <a:gd name="connsiteY15" fmla="*/ 874451 h 902925"/>
                  <a:gd name="connsiteX16" fmla="*/ 34648 w 1074602"/>
                  <a:gd name="connsiteY16" fmla="*/ 902238 h 90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4602" h="902925">
                    <a:moveTo>
                      <a:pt x="34648" y="902238"/>
                    </a:moveTo>
                    <a:lnTo>
                      <a:pt x="120582" y="883542"/>
                    </a:lnTo>
                    <a:cubicBezTo>
                      <a:pt x="133789" y="880626"/>
                      <a:pt x="143052" y="869134"/>
                      <a:pt x="143052" y="855583"/>
                    </a:cubicBezTo>
                    <a:lnTo>
                      <a:pt x="143052" y="785087"/>
                    </a:lnTo>
                    <a:cubicBezTo>
                      <a:pt x="143052" y="771708"/>
                      <a:pt x="152485" y="760044"/>
                      <a:pt x="165522" y="757128"/>
                    </a:cubicBezTo>
                    <a:lnTo>
                      <a:pt x="1052133" y="564163"/>
                    </a:lnTo>
                    <a:cubicBezTo>
                      <a:pt x="1065340" y="561247"/>
                      <a:pt x="1074603" y="549755"/>
                      <a:pt x="1074603" y="536204"/>
                    </a:cubicBezTo>
                    <a:lnTo>
                      <a:pt x="1074603" y="129176"/>
                    </a:lnTo>
                    <a:cubicBezTo>
                      <a:pt x="1074603" y="119399"/>
                      <a:pt x="1070829" y="110137"/>
                      <a:pt x="1063796" y="103276"/>
                    </a:cubicBezTo>
                    <a:lnTo>
                      <a:pt x="966542" y="6022"/>
                    </a:lnTo>
                    <a:cubicBezTo>
                      <a:pt x="953678" y="-6843"/>
                      <a:pt x="931551" y="2248"/>
                      <a:pt x="931551" y="20601"/>
                    </a:cubicBezTo>
                    <a:lnTo>
                      <a:pt x="931551" y="393496"/>
                    </a:lnTo>
                    <a:cubicBezTo>
                      <a:pt x="931551" y="406875"/>
                      <a:pt x="922117" y="418538"/>
                      <a:pt x="909081" y="421454"/>
                    </a:cubicBezTo>
                    <a:lnTo>
                      <a:pt x="28816" y="612876"/>
                    </a:lnTo>
                    <a:cubicBezTo>
                      <a:pt x="12007" y="616478"/>
                      <a:pt x="0" y="631401"/>
                      <a:pt x="0" y="648724"/>
                    </a:cubicBezTo>
                    <a:lnTo>
                      <a:pt x="0" y="874451"/>
                    </a:lnTo>
                    <a:cubicBezTo>
                      <a:pt x="0" y="892633"/>
                      <a:pt x="16809" y="906183"/>
                      <a:pt x="34648" y="902238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2" name="Frihandsfigur 31">
                <a:extLst>
                  <a:ext uri="{FF2B5EF4-FFF2-40B4-BE49-F238E27FC236}">
                    <a16:creationId xmlns:a16="http://schemas.microsoft.com/office/drawing/2014/main" id="{7FC428F7-8900-A06A-9740-5FAB9BC81979}"/>
                  </a:ext>
                </a:extLst>
              </p:cNvPr>
              <p:cNvSpPr/>
              <p:nvPr/>
            </p:nvSpPr>
            <p:spPr>
              <a:xfrm>
                <a:off x="4946424" y="2640358"/>
                <a:ext cx="986781" cy="865764"/>
              </a:xfrm>
              <a:custGeom>
                <a:avLst/>
                <a:gdLst>
                  <a:gd name="connsiteX0" fmla="*/ 34477 w 986781"/>
                  <a:gd name="connsiteY0" fmla="*/ 865124 h 865764"/>
                  <a:gd name="connsiteX1" fmla="*/ 121097 w 986781"/>
                  <a:gd name="connsiteY1" fmla="*/ 846257 h 865764"/>
                  <a:gd name="connsiteX2" fmla="*/ 143223 w 986781"/>
                  <a:gd name="connsiteY2" fmla="*/ 818641 h 865764"/>
                  <a:gd name="connsiteX3" fmla="*/ 143223 w 986781"/>
                  <a:gd name="connsiteY3" fmla="*/ 736652 h 865764"/>
                  <a:gd name="connsiteX4" fmla="*/ 165350 w 986781"/>
                  <a:gd name="connsiteY4" fmla="*/ 709037 h 865764"/>
                  <a:gd name="connsiteX5" fmla="*/ 964655 w 986781"/>
                  <a:gd name="connsiteY5" fmla="*/ 535111 h 865764"/>
                  <a:gd name="connsiteX6" fmla="*/ 986782 w 986781"/>
                  <a:gd name="connsiteY6" fmla="*/ 507495 h 865764"/>
                  <a:gd name="connsiteX7" fmla="*/ 986782 w 986781"/>
                  <a:gd name="connsiteY7" fmla="*/ 129626 h 865764"/>
                  <a:gd name="connsiteX8" fmla="*/ 976147 w 986781"/>
                  <a:gd name="connsiteY8" fmla="*/ 103898 h 865764"/>
                  <a:gd name="connsiteX9" fmla="*/ 878207 w 986781"/>
                  <a:gd name="connsiteY9" fmla="*/ 5957 h 865764"/>
                  <a:gd name="connsiteX10" fmla="*/ 843730 w 986781"/>
                  <a:gd name="connsiteY10" fmla="*/ 20194 h 865764"/>
                  <a:gd name="connsiteX11" fmla="*/ 843730 w 986781"/>
                  <a:gd name="connsiteY11" fmla="*/ 364444 h 865764"/>
                  <a:gd name="connsiteX12" fmla="*/ 821604 w 986781"/>
                  <a:gd name="connsiteY12" fmla="*/ 392059 h 865764"/>
                  <a:gd name="connsiteX13" fmla="*/ 28645 w 986781"/>
                  <a:gd name="connsiteY13" fmla="*/ 564613 h 865764"/>
                  <a:gd name="connsiteX14" fmla="*/ 0 w 986781"/>
                  <a:gd name="connsiteY14" fmla="*/ 600119 h 865764"/>
                  <a:gd name="connsiteX15" fmla="*/ 0 w 986781"/>
                  <a:gd name="connsiteY15" fmla="*/ 837337 h 865764"/>
                  <a:gd name="connsiteX16" fmla="*/ 34477 w 986781"/>
                  <a:gd name="connsiteY16" fmla="*/ 865124 h 86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6781" h="865764">
                    <a:moveTo>
                      <a:pt x="34477" y="865124"/>
                    </a:moveTo>
                    <a:lnTo>
                      <a:pt x="121097" y="846257"/>
                    </a:lnTo>
                    <a:cubicBezTo>
                      <a:pt x="134132" y="843512"/>
                      <a:pt x="143223" y="832020"/>
                      <a:pt x="143223" y="818641"/>
                    </a:cubicBezTo>
                    <a:lnTo>
                      <a:pt x="143223" y="736652"/>
                    </a:lnTo>
                    <a:cubicBezTo>
                      <a:pt x="143223" y="723445"/>
                      <a:pt x="152485" y="711953"/>
                      <a:pt x="165350" y="709037"/>
                    </a:cubicBezTo>
                    <a:lnTo>
                      <a:pt x="964655" y="535111"/>
                    </a:lnTo>
                    <a:cubicBezTo>
                      <a:pt x="977691" y="532366"/>
                      <a:pt x="986782" y="520874"/>
                      <a:pt x="986782" y="507495"/>
                    </a:cubicBezTo>
                    <a:lnTo>
                      <a:pt x="986782" y="129626"/>
                    </a:lnTo>
                    <a:cubicBezTo>
                      <a:pt x="986782" y="120021"/>
                      <a:pt x="983008" y="110759"/>
                      <a:pt x="976147" y="103898"/>
                    </a:cubicBezTo>
                    <a:lnTo>
                      <a:pt x="878207" y="5957"/>
                    </a:lnTo>
                    <a:cubicBezTo>
                      <a:pt x="865514" y="-6736"/>
                      <a:pt x="843730" y="2184"/>
                      <a:pt x="843730" y="20194"/>
                    </a:cubicBezTo>
                    <a:lnTo>
                      <a:pt x="843730" y="364444"/>
                    </a:lnTo>
                    <a:cubicBezTo>
                      <a:pt x="843730" y="377651"/>
                      <a:pt x="834468" y="389143"/>
                      <a:pt x="821604" y="392059"/>
                    </a:cubicBezTo>
                    <a:lnTo>
                      <a:pt x="28645" y="564613"/>
                    </a:lnTo>
                    <a:cubicBezTo>
                      <a:pt x="12007" y="568215"/>
                      <a:pt x="0" y="582966"/>
                      <a:pt x="0" y="600119"/>
                    </a:cubicBezTo>
                    <a:lnTo>
                      <a:pt x="0" y="837337"/>
                    </a:lnTo>
                    <a:cubicBezTo>
                      <a:pt x="343" y="855519"/>
                      <a:pt x="16981" y="868898"/>
                      <a:pt x="34477" y="865124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3" name="Frihandsfigur 32">
                <a:extLst>
                  <a:ext uri="{FF2B5EF4-FFF2-40B4-BE49-F238E27FC236}">
                    <a16:creationId xmlns:a16="http://schemas.microsoft.com/office/drawing/2014/main" id="{1D6F811D-6E9F-8A56-E8C1-298518DD5C63}"/>
                  </a:ext>
                </a:extLst>
              </p:cNvPr>
              <p:cNvSpPr/>
              <p:nvPr/>
            </p:nvSpPr>
            <p:spPr>
              <a:xfrm>
                <a:off x="4488558" y="3335891"/>
                <a:ext cx="1545160" cy="869991"/>
              </a:xfrm>
              <a:custGeom>
                <a:avLst/>
                <a:gdLst>
                  <a:gd name="connsiteX0" fmla="*/ 1436757 w 1545160"/>
                  <a:gd name="connsiteY0" fmla="*/ 5957 h 869991"/>
                  <a:gd name="connsiteX1" fmla="*/ 1402281 w 1545160"/>
                  <a:gd name="connsiteY1" fmla="*/ 20194 h 869991"/>
                  <a:gd name="connsiteX2" fmla="*/ 1402281 w 1545160"/>
                  <a:gd name="connsiteY2" fmla="*/ 397033 h 869991"/>
                  <a:gd name="connsiteX3" fmla="*/ 1379983 w 1545160"/>
                  <a:gd name="connsiteY3" fmla="*/ 424649 h 869991"/>
                  <a:gd name="connsiteX4" fmla="*/ 19106 w 1545160"/>
                  <a:gd name="connsiteY4" fmla="*/ 720872 h 869991"/>
                  <a:gd name="connsiteX5" fmla="*/ 7099 w 1545160"/>
                  <a:gd name="connsiteY5" fmla="*/ 761524 h 869991"/>
                  <a:gd name="connsiteX6" fmla="*/ 105554 w 1545160"/>
                  <a:gd name="connsiteY6" fmla="*/ 859979 h 869991"/>
                  <a:gd name="connsiteX7" fmla="*/ 137114 w 1545160"/>
                  <a:gd name="connsiteY7" fmla="*/ 869241 h 869991"/>
                  <a:gd name="connsiteX8" fmla="*/ 1523034 w 1545160"/>
                  <a:gd name="connsiteY8" fmla="*/ 567529 h 869991"/>
                  <a:gd name="connsiteX9" fmla="*/ 1545161 w 1545160"/>
                  <a:gd name="connsiteY9" fmla="*/ 539914 h 869991"/>
                  <a:gd name="connsiteX10" fmla="*/ 1545161 w 1545160"/>
                  <a:gd name="connsiteY10" fmla="*/ 129455 h 869991"/>
                  <a:gd name="connsiteX11" fmla="*/ 1534526 w 1545160"/>
                  <a:gd name="connsiteY11" fmla="*/ 103726 h 869991"/>
                  <a:gd name="connsiteX12" fmla="*/ 1436757 w 1545160"/>
                  <a:gd name="connsiteY12" fmla="*/ 5957 h 86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160" h="869991">
                    <a:moveTo>
                      <a:pt x="1436757" y="5957"/>
                    </a:moveTo>
                    <a:cubicBezTo>
                      <a:pt x="1424064" y="-6736"/>
                      <a:pt x="1402281" y="2183"/>
                      <a:pt x="1402281" y="20194"/>
                    </a:cubicBezTo>
                    <a:lnTo>
                      <a:pt x="1402281" y="397033"/>
                    </a:lnTo>
                    <a:cubicBezTo>
                      <a:pt x="1402281" y="410241"/>
                      <a:pt x="1393018" y="421733"/>
                      <a:pt x="1379983" y="424649"/>
                    </a:cubicBezTo>
                    <a:lnTo>
                      <a:pt x="19106" y="720872"/>
                    </a:lnTo>
                    <a:cubicBezTo>
                      <a:pt x="409" y="724989"/>
                      <a:pt x="-6452" y="748144"/>
                      <a:pt x="7099" y="761524"/>
                    </a:cubicBezTo>
                    <a:lnTo>
                      <a:pt x="105554" y="859979"/>
                    </a:lnTo>
                    <a:cubicBezTo>
                      <a:pt x="113787" y="868212"/>
                      <a:pt x="125622" y="871642"/>
                      <a:pt x="137114" y="869241"/>
                    </a:cubicBezTo>
                    <a:lnTo>
                      <a:pt x="1523034" y="567529"/>
                    </a:lnTo>
                    <a:cubicBezTo>
                      <a:pt x="1536070" y="564785"/>
                      <a:pt x="1545161" y="553292"/>
                      <a:pt x="1545161" y="539914"/>
                    </a:cubicBezTo>
                    <a:lnTo>
                      <a:pt x="1545161" y="129455"/>
                    </a:lnTo>
                    <a:cubicBezTo>
                      <a:pt x="1545161" y="119849"/>
                      <a:pt x="1541387" y="110587"/>
                      <a:pt x="1534526" y="103726"/>
                    </a:cubicBezTo>
                    <a:lnTo>
                      <a:pt x="1436757" y="5957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4" name="Frihandsfigur 33">
                <a:extLst>
                  <a:ext uri="{FF2B5EF4-FFF2-40B4-BE49-F238E27FC236}">
                    <a16:creationId xmlns:a16="http://schemas.microsoft.com/office/drawing/2014/main" id="{C2BE0FE3-E504-24A9-9FD6-72FE979B573F}"/>
                  </a:ext>
                </a:extLst>
              </p:cNvPr>
              <p:cNvSpPr/>
              <p:nvPr/>
            </p:nvSpPr>
            <p:spPr>
              <a:xfrm>
                <a:off x="6158391" y="1676686"/>
                <a:ext cx="1600351" cy="2168308"/>
              </a:xfrm>
              <a:custGeom>
                <a:avLst/>
                <a:gdLst>
                  <a:gd name="connsiteX0" fmla="*/ 1515104 w 1600351"/>
                  <a:gd name="connsiteY0" fmla="*/ 280614 h 2168308"/>
                  <a:gd name="connsiteX1" fmla="*/ 1222826 w 1600351"/>
                  <a:gd name="connsiteY1" fmla="*/ 0 h 2168308"/>
                  <a:gd name="connsiteX2" fmla="*/ 1259189 w 1600351"/>
                  <a:gd name="connsiteY2" fmla="*/ 22127 h 2168308"/>
                  <a:gd name="connsiteX3" fmla="*/ 1406014 w 1600351"/>
                  <a:gd name="connsiteY3" fmla="*/ 199312 h 2168308"/>
                  <a:gd name="connsiteX4" fmla="*/ 1457471 w 1600351"/>
                  <a:gd name="connsiteY4" fmla="*/ 469292 h 2168308"/>
                  <a:gd name="connsiteX5" fmla="*/ 1457471 w 1600351"/>
                  <a:gd name="connsiteY5" fmla="*/ 474781 h 2168308"/>
                  <a:gd name="connsiteX6" fmla="*/ 1401040 w 1600351"/>
                  <a:gd name="connsiteY6" fmla="*/ 784554 h 2168308"/>
                  <a:gd name="connsiteX7" fmla="*/ 1244095 w 1600351"/>
                  <a:gd name="connsiteY7" fmla="*/ 1034637 h 2168308"/>
                  <a:gd name="connsiteX8" fmla="*/ 1005504 w 1600351"/>
                  <a:gd name="connsiteY8" fmla="*/ 1216968 h 2168308"/>
                  <a:gd name="connsiteX9" fmla="*/ 704135 w 1600351"/>
                  <a:gd name="connsiteY9" fmla="*/ 1326058 h 2168308"/>
                  <a:gd name="connsiteX10" fmla="*/ 485956 w 1600351"/>
                  <a:gd name="connsiteY10" fmla="*/ 1373570 h 2168308"/>
                  <a:gd name="connsiteX11" fmla="*/ 460570 w 1600351"/>
                  <a:gd name="connsiteY11" fmla="*/ 1405130 h 2168308"/>
                  <a:gd name="connsiteX12" fmla="*/ 460570 w 1600351"/>
                  <a:gd name="connsiteY12" fmla="*/ 1896377 h 2168308"/>
                  <a:gd name="connsiteX13" fmla="*/ 435184 w 1600351"/>
                  <a:gd name="connsiteY13" fmla="*/ 1927938 h 2168308"/>
                  <a:gd name="connsiteX14" fmla="*/ 20952 w 1600351"/>
                  <a:gd name="connsiteY14" fmla="*/ 2018160 h 2168308"/>
                  <a:gd name="connsiteX15" fmla="*/ 7744 w 1600351"/>
                  <a:gd name="connsiteY15" fmla="*/ 2062928 h 2168308"/>
                  <a:gd name="connsiteX16" fmla="*/ 103112 w 1600351"/>
                  <a:gd name="connsiteY16" fmla="*/ 2158296 h 2168308"/>
                  <a:gd name="connsiteX17" fmla="*/ 134673 w 1600351"/>
                  <a:gd name="connsiteY17" fmla="*/ 2167558 h 2168308"/>
                  <a:gd name="connsiteX18" fmla="*/ 576521 w 1600351"/>
                  <a:gd name="connsiteY18" fmla="*/ 2071332 h 2168308"/>
                  <a:gd name="connsiteX19" fmla="*/ 603450 w 1600351"/>
                  <a:gd name="connsiteY19" fmla="*/ 2037885 h 2168308"/>
                  <a:gd name="connsiteX20" fmla="*/ 603450 w 1600351"/>
                  <a:gd name="connsiteY20" fmla="*/ 1547839 h 2168308"/>
                  <a:gd name="connsiteX21" fmla="*/ 628836 w 1600351"/>
                  <a:gd name="connsiteY21" fmla="*/ 1516279 h 2168308"/>
                  <a:gd name="connsiteX22" fmla="*/ 847015 w 1600351"/>
                  <a:gd name="connsiteY22" fmla="*/ 1468766 h 2168308"/>
                  <a:gd name="connsiteX23" fmla="*/ 1148384 w 1600351"/>
                  <a:gd name="connsiteY23" fmla="*/ 1359676 h 2168308"/>
                  <a:gd name="connsiteX24" fmla="*/ 1386975 w 1600351"/>
                  <a:gd name="connsiteY24" fmla="*/ 1177346 h 2168308"/>
                  <a:gd name="connsiteX25" fmla="*/ 1543920 w 1600351"/>
                  <a:gd name="connsiteY25" fmla="*/ 927263 h 2168308"/>
                  <a:gd name="connsiteX26" fmla="*/ 1600351 w 1600351"/>
                  <a:gd name="connsiteY26" fmla="*/ 617489 h 2168308"/>
                  <a:gd name="connsiteX27" fmla="*/ 1600351 w 1600351"/>
                  <a:gd name="connsiteY27" fmla="*/ 612000 h 2168308"/>
                  <a:gd name="connsiteX28" fmla="*/ 1548894 w 1600351"/>
                  <a:gd name="connsiteY28" fmla="*/ 342020 h 2168308"/>
                  <a:gd name="connsiteX29" fmla="*/ 1515104 w 1600351"/>
                  <a:gd name="connsiteY29" fmla="*/ 280614 h 216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00351" h="2168308">
                    <a:moveTo>
                      <a:pt x="1515104" y="280614"/>
                    </a:moveTo>
                    <a:cubicBezTo>
                      <a:pt x="1422652" y="127100"/>
                      <a:pt x="1308931" y="44082"/>
                      <a:pt x="1222826" y="0"/>
                    </a:cubicBezTo>
                    <a:cubicBezTo>
                      <a:pt x="1235347" y="6861"/>
                      <a:pt x="1247525" y="14237"/>
                      <a:pt x="1259189" y="22127"/>
                    </a:cubicBezTo>
                    <a:cubicBezTo>
                      <a:pt x="1322824" y="65351"/>
                      <a:pt x="1371709" y="124355"/>
                      <a:pt x="1406014" y="199312"/>
                    </a:cubicBezTo>
                    <a:cubicBezTo>
                      <a:pt x="1440319" y="274268"/>
                      <a:pt x="1457471" y="364319"/>
                      <a:pt x="1457471" y="469292"/>
                    </a:cubicBezTo>
                    <a:lnTo>
                      <a:pt x="1457471" y="474781"/>
                    </a:lnTo>
                    <a:cubicBezTo>
                      <a:pt x="1457471" y="587129"/>
                      <a:pt x="1438604" y="690387"/>
                      <a:pt x="1401040" y="784554"/>
                    </a:cubicBezTo>
                    <a:cubicBezTo>
                      <a:pt x="1363305" y="878721"/>
                      <a:pt x="1310989" y="962082"/>
                      <a:pt x="1244095" y="1034637"/>
                    </a:cubicBezTo>
                    <a:cubicBezTo>
                      <a:pt x="1177200" y="1107192"/>
                      <a:pt x="1097612" y="1167912"/>
                      <a:pt x="1005504" y="1216968"/>
                    </a:cubicBezTo>
                    <a:cubicBezTo>
                      <a:pt x="913395" y="1266024"/>
                      <a:pt x="813053" y="1302387"/>
                      <a:pt x="704135" y="1326058"/>
                    </a:cubicBezTo>
                    <a:lnTo>
                      <a:pt x="485956" y="1373570"/>
                    </a:lnTo>
                    <a:cubicBezTo>
                      <a:pt x="471204" y="1376829"/>
                      <a:pt x="460570" y="1389865"/>
                      <a:pt x="460570" y="1405130"/>
                    </a:cubicBezTo>
                    <a:lnTo>
                      <a:pt x="460570" y="1896377"/>
                    </a:lnTo>
                    <a:cubicBezTo>
                      <a:pt x="460570" y="1911471"/>
                      <a:pt x="449935" y="1924679"/>
                      <a:pt x="435184" y="1927938"/>
                    </a:cubicBezTo>
                    <a:lnTo>
                      <a:pt x="20952" y="2018160"/>
                    </a:lnTo>
                    <a:cubicBezTo>
                      <a:pt x="369" y="2022619"/>
                      <a:pt x="-7007" y="2048005"/>
                      <a:pt x="7744" y="2062928"/>
                    </a:cubicBezTo>
                    <a:lnTo>
                      <a:pt x="103112" y="2158296"/>
                    </a:lnTo>
                    <a:cubicBezTo>
                      <a:pt x="111346" y="2166529"/>
                      <a:pt x="123181" y="2169959"/>
                      <a:pt x="134673" y="2167558"/>
                    </a:cubicBezTo>
                    <a:lnTo>
                      <a:pt x="576521" y="2071332"/>
                    </a:lnTo>
                    <a:cubicBezTo>
                      <a:pt x="592301" y="2067902"/>
                      <a:pt x="603450" y="2054008"/>
                      <a:pt x="603450" y="2037885"/>
                    </a:cubicBezTo>
                    <a:lnTo>
                      <a:pt x="603450" y="1547839"/>
                    </a:lnTo>
                    <a:cubicBezTo>
                      <a:pt x="603450" y="1532745"/>
                      <a:pt x="614084" y="1519538"/>
                      <a:pt x="628836" y="1516279"/>
                    </a:cubicBezTo>
                    <a:lnTo>
                      <a:pt x="847015" y="1468766"/>
                    </a:lnTo>
                    <a:cubicBezTo>
                      <a:pt x="955762" y="1445096"/>
                      <a:pt x="1056275" y="1408733"/>
                      <a:pt x="1148384" y="1359676"/>
                    </a:cubicBezTo>
                    <a:cubicBezTo>
                      <a:pt x="1240493" y="1310620"/>
                      <a:pt x="1319909" y="1249901"/>
                      <a:pt x="1386975" y="1177346"/>
                    </a:cubicBezTo>
                    <a:cubicBezTo>
                      <a:pt x="1453870" y="1104791"/>
                      <a:pt x="1506184" y="1021430"/>
                      <a:pt x="1543920" y="927263"/>
                    </a:cubicBezTo>
                    <a:cubicBezTo>
                      <a:pt x="1581655" y="833096"/>
                      <a:pt x="1600351" y="729838"/>
                      <a:pt x="1600351" y="617489"/>
                    </a:cubicBezTo>
                    <a:lnTo>
                      <a:pt x="1600351" y="612000"/>
                    </a:lnTo>
                    <a:cubicBezTo>
                      <a:pt x="1600351" y="507027"/>
                      <a:pt x="1583199" y="416977"/>
                      <a:pt x="1548894" y="342020"/>
                    </a:cubicBezTo>
                    <a:cubicBezTo>
                      <a:pt x="1539117" y="320408"/>
                      <a:pt x="1527797" y="299825"/>
                      <a:pt x="1515104" y="280614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5" name="Frihandsfigur 34">
                <a:extLst>
                  <a:ext uri="{FF2B5EF4-FFF2-40B4-BE49-F238E27FC236}">
                    <a16:creationId xmlns:a16="http://schemas.microsoft.com/office/drawing/2014/main" id="{68BA0D7B-BBE8-F8E1-3EA7-159CC460021D}"/>
                  </a:ext>
                </a:extLst>
              </p:cNvPr>
              <p:cNvSpPr/>
              <p:nvPr/>
            </p:nvSpPr>
            <p:spPr>
              <a:xfrm>
                <a:off x="6619133" y="2079089"/>
                <a:ext cx="508227" cy="556717"/>
              </a:xfrm>
              <a:custGeom>
                <a:avLst/>
                <a:gdLst>
                  <a:gd name="connsiteX0" fmla="*/ 34133 w 508227"/>
                  <a:gd name="connsiteY0" fmla="*/ 556077 h 556717"/>
                  <a:gd name="connsiteX1" fmla="*/ 120753 w 508227"/>
                  <a:gd name="connsiteY1" fmla="*/ 537209 h 556717"/>
                  <a:gd name="connsiteX2" fmla="*/ 142880 w 508227"/>
                  <a:gd name="connsiteY2" fmla="*/ 509594 h 556717"/>
                  <a:gd name="connsiteX3" fmla="*/ 142880 w 508227"/>
                  <a:gd name="connsiteY3" fmla="*/ 226750 h 556717"/>
                  <a:gd name="connsiteX4" fmla="*/ 165007 w 508227"/>
                  <a:gd name="connsiteY4" fmla="*/ 199134 h 556717"/>
                  <a:gd name="connsiteX5" fmla="*/ 373752 w 508227"/>
                  <a:gd name="connsiteY5" fmla="*/ 153680 h 556717"/>
                  <a:gd name="connsiteX6" fmla="*/ 508227 w 508227"/>
                  <a:gd name="connsiteY6" fmla="*/ 146133 h 556717"/>
                  <a:gd name="connsiteX7" fmla="*/ 436702 w 508227"/>
                  <a:gd name="connsiteY7" fmla="*/ 28467 h 556717"/>
                  <a:gd name="connsiteX8" fmla="*/ 230872 w 508227"/>
                  <a:gd name="connsiteY8" fmla="*/ 10800 h 556717"/>
                  <a:gd name="connsiteX9" fmla="*/ 28473 w 508227"/>
                  <a:gd name="connsiteY9" fmla="*/ 54882 h 556717"/>
                  <a:gd name="connsiteX10" fmla="*/ 0 w 508227"/>
                  <a:gd name="connsiteY10" fmla="*/ 90388 h 556717"/>
                  <a:gd name="connsiteX11" fmla="*/ 0 w 508227"/>
                  <a:gd name="connsiteY11" fmla="*/ 528633 h 556717"/>
                  <a:gd name="connsiteX12" fmla="*/ 34133 w 508227"/>
                  <a:gd name="connsiteY12" fmla="*/ 556077 h 55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227" h="556717">
                    <a:moveTo>
                      <a:pt x="34133" y="556077"/>
                    </a:moveTo>
                    <a:lnTo>
                      <a:pt x="120753" y="537209"/>
                    </a:lnTo>
                    <a:cubicBezTo>
                      <a:pt x="133789" y="534465"/>
                      <a:pt x="142880" y="522973"/>
                      <a:pt x="142880" y="509594"/>
                    </a:cubicBezTo>
                    <a:lnTo>
                      <a:pt x="142880" y="226750"/>
                    </a:lnTo>
                    <a:cubicBezTo>
                      <a:pt x="142880" y="213542"/>
                      <a:pt x="152142" y="202050"/>
                      <a:pt x="165007" y="199134"/>
                    </a:cubicBezTo>
                    <a:lnTo>
                      <a:pt x="373752" y="153680"/>
                    </a:lnTo>
                    <a:cubicBezTo>
                      <a:pt x="425038" y="142531"/>
                      <a:pt x="469806" y="139958"/>
                      <a:pt x="508227" y="146133"/>
                    </a:cubicBezTo>
                    <a:cubicBezTo>
                      <a:pt x="499480" y="91588"/>
                      <a:pt x="475638" y="52309"/>
                      <a:pt x="436702" y="28467"/>
                    </a:cubicBezTo>
                    <a:cubicBezTo>
                      <a:pt x="386445" y="-2236"/>
                      <a:pt x="317835" y="-8068"/>
                      <a:pt x="230872" y="10800"/>
                    </a:cubicBezTo>
                    <a:lnTo>
                      <a:pt x="28473" y="54882"/>
                    </a:lnTo>
                    <a:cubicBezTo>
                      <a:pt x="11835" y="58484"/>
                      <a:pt x="0" y="73235"/>
                      <a:pt x="0" y="90388"/>
                    </a:cubicBezTo>
                    <a:lnTo>
                      <a:pt x="0" y="528633"/>
                    </a:lnTo>
                    <a:cubicBezTo>
                      <a:pt x="0" y="546472"/>
                      <a:pt x="16638" y="559851"/>
                      <a:pt x="34133" y="556077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6" name="Frihandsfigur 35">
                <a:extLst>
                  <a:ext uri="{FF2B5EF4-FFF2-40B4-BE49-F238E27FC236}">
                    <a16:creationId xmlns:a16="http://schemas.microsoft.com/office/drawing/2014/main" id="{C8025F53-94D5-25DF-EDF2-9A92E33FD42A}"/>
                  </a:ext>
                </a:extLst>
              </p:cNvPr>
              <p:cNvSpPr/>
              <p:nvPr/>
            </p:nvSpPr>
            <p:spPr>
              <a:xfrm>
                <a:off x="7785577" y="1355326"/>
                <a:ext cx="637652" cy="2135880"/>
              </a:xfrm>
              <a:custGeom>
                <a:avLst/>
                <a:gdLst>
                  <a:gd name="connsiteX0" fmla="*/ 529077 w 637652"/>
                  <a:gd name="connsiteY0" fmla="*/ 6098 h 2135880"/>
                  <a:gd name="connsiteX1" fmla="*/ 493743 w 637652"/>
                  <a:gd name="connsiteY1" fmla="*/ 20677 h 2135880"/>
                  <a:gd name="connsiteX2" fmla="*/ 493743 w 637652"/>
                  <a:gd name="connsiteY2" fmla="*/ 202837 h 2135880"/>
                  <a:gd name="connsiteX3" fmla="*/ 493743 w 637652"/>
                  <a:gd name="connsiteY3" fmla="*/ 203008 h 2135880"/>
                  <a:gd name="connsiteX4" fmla="*/ 349662 w 637652"/>
                  <a:gd name="connsiteY4" fmla="*/ 1274866 h 2135880"/>
                  <a:gd name="connsiteX5" fmla="*/ 331138 w 637652"/>
                  <a:gd name="connsiteY5" fmla="*/ 1294935 h 2135880"/>
                  <a:gd name="connsiteX6" fmla="*/ 155325 w 637652"/>
                  <a:gd name="connsiteY6" fmla="*/ 1333184 h 2135880"/>
                  <a:gd name="connsiteX7" fmla="*/ 139373 w 637652"/>
                  <a:gd name="connsiteY7" fmla="*/ 1387729 h 2135880"/>
                  <a:gd name="connsiteX8" fmla="*/ 215187 w 637652"/>
                  <a:gd name="connsiteY8" fmla="*/ 1463543 h 2135880"/>
                  <a:gd name="connsiteX9" fmla="*/ 244861 w 637652"/>
                  <a:gd name="connsiteY9" fmla="*/ 1472291 h 2135880"/>
                  <a:gd name="connsiteX10" fmla="*/ 446059 w 637652"/>
                  <a:gd name="connsiteY10" fmla="*/ 1428552 h 2135880"/>
                  <a:gd name="connsiteX11" fmla="*/ 471102 w 637652"/>
                  <a:gd name="connsiteY11" fmla="*/ 1448792 h 2135880"/>
                  <a:gd name="connsiteX12" fmla="*/ 471102 w 637652"/>
                  <a:gd name="connsiteY12" fmla="*/ 1861137 h 2135880"/>
                  <a:gd name="connsiteX13" fmla="*/ 445716 w 637652"/>
                  <a:gd name="connsiteY13" fmla="*/ 1892698 h 2135880"/>
                  <a:gd name="connsiteX14" fmla="*/ 20506 w 637652"/>
                  <a:gd name="connsiteY14" fmla="*/ 1985150 h 2135880"/>
                  <a:gd name="connsiteX15" fmla="*/ 7642 w 637652"/>
                  <a:gd name="connsiteY15" fmla="*/ 2029060 h 2135880"/>
                  <a:gd name="connsiteX16" fmla="*/ 104382 w 637652"/>
                  <a:gd name="connsiteY16" fmla="*/ 2125800 h 2135880"/>
                  <a:gd name="connsiteX17" fmla="*/ 135943 w 637652"/>
                  <a:gd name="connsiteY17" fmla="*/ 2135063 h 2135880"/>
                  <a:gd name="connsiteX18" fmla="*/ 587739 w 637652"/>
                  <a:gd name="connsiteY18" fmla="*/ 2036779 h 2135880"/>
                  <a:gd name="connsiteX19" fmla="*/ 614839 w 637652"/>
                  <a:gd name="connsiteY19" fmla="*/ 2003160 h 2135880"/>
                  <a:gd name="connsiteX20" fmla="*/ 614839 w 637652"/>
                  <a:gd name="connsiteY20" fmla="*/ 1580180 h 2135880"/>
                  <a:gd name="connsiteX21" fmla="*/ 605406 w 637652"/>
                  <a:gd name="connsiteY21" fmla="*/ 1557367 h 2135880"/>
                  <a:gd name="connsiteX22" fmla="*/ 497345 w 637652"/>
                  <a:gd name="connsiteY22" fmla="*/ 1449307 h 2135880"/>
                  <a:gd name="connsiteX23" fmla="*/ 491685 w 637652"/>
                  <a:gd name="connsiteY23" fmla="*/ 1432326 h 2135880"/>
                  <a:gd name="connsiteX24" fmla="*/ 637652 w 637652"/>
                  <a:gd name="connsiteY24" fmla="*/ 346917 h 2135880"/>
                  <a:gd name="connsiteX25" fmla="*/ 637652 w 637652"/>
                  <a:gd name="connsiteY25" fmla="*/ 346746 h 2135880"/>
                  <a:gd name="connsiteX26" fmla="*/ 637652 w 637652"/>
                  <a:gd name="connsiteY26" fmla="*/ 129939 h 2135880"/>
                  <a:gd name="connsiteX27" fmla="*/ 626846 w 637652"/>
                  <a:gd name="connsiteY27" fmla="*/ 103867 h 2135880"/>
                  <a:gd name="connsiteX28" fmla="*/ 529077 w 637652"/>
                  <a:gd name="connsiteY28" fmla="*/ 6098 h 213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7652" h="2135880">
                    <a:moveTo>
                      <a:pt x="529077" y="6098"/>
                    </a:moveTo>
                    <a:cubicBezTo>
                      <a:pt x="516041" y="-6938"/>
                      <a:pt x="493743" y="2324"/>
                      <a:pt x="493743" y="20677"/>
                    </a:cubicBezTo>
                    <a:lnTo>
                      <a:pt x="493743" y="202837"/>
                    </a:lnTo>
                    <a:cubicBezTo>
                      <a:pt x="493743" y="202837"/>
                      <a:pt x="493743" y="203008"/>
                      <a:pt x="493743" y="203008"/>
                    </a:cubicBezTo>
                    <a:lnTo>
                      <a:pt x="349662" y="1274866"/>
                    </a:lnTo>
                    <a:cubicBezTo>
                      <a:pt x="348290" y="1284814"/>
                      <a:pt x="340914" y="1292705"/>
                      <a:pt x="331138" y="1294935"/>
                    </a:cubicBezTo>
                    <a:lnTo>
                      <a:pt x="155325" y="1333184"/>
                    </a:lnTo>
                    <a:cubicBezTo>
                      <a:pt x="130282" y="1338673"/>
                      <a:pt x="121191" y="1369548"/>
                      <a:pt x="139373" y="1387729"/>
                    </a:cubicBezTo>
                    <a:lnTo>
                      <a:pt x="215187" y="1463543"/>
                    </a:lnTo>
                    <a:cubicBezTo>
                      <a:pt x="222906" y="1471262"/>
                      <a:pt x="234055" y="1474521"/>
                      <a:pt x="244861" y="1472291"/>
                    </a:cubicBezTo>
                    <a:lnTo>
                      <a:pt x="446059" y="1428552"/>
                    </a:lnTo>
                    <a:cubicBezTo>
                      <a:pt x="458923" y="1425808"/>
                      <a:pt x="471102" y="1435585"/>
                      <a:pt x="471102" y="1448792"/>
                    </a:cubicBezTo>
                    <a:lnTo>
                      <a:pt x="471102" y="1861137"/>
                    </a:lnTo>
                    <a:cubicBezTo>
                      <a:pt x="471102" y="1876403"/>
                      <a:pt x="460467" y="1889439"/>
                      <a:pt x="445716" y="1892698"/>
                    </a:cubicBezTo>
                    <a:lnTo>
                      <a:pt x="20506" y="1985150"/>
                    </a:lnTo>
                    <a:cubicBezTo>
                      <a:pt x="438" y="1989610"/>
                      <a:pt x="-6938" y="2014481"/>
                      <a:pt x="7642" y="2029060"/>
                    </a:cubicBezTo>
                    <a:lnTo>
                      <a:pt x="104382" y="2125800"/>
                    </a:lnTo>
                    <a:cubicBezTo>
                      <a:pt x="112615" y="2134033"/>
                      <a:pt x="124622" y="2137635"/>
                      <a:pt x="135943" y="2135063"/>
                    </a:cubicBezTo>
                    <a:lnTo>
                      <a:pt x="587739" y="2036779"/>
                    </a:lnTo>
                    <a:cubicBezTo>
                      <a:pt x="603519" y="2033348"/>
                      <a:pt x="614839" y="2019283"/>
                      <a:pt x="614839" y="2003160"/>
                    </a:cubicBezTo>
                    <a:lnTo>
                      <a:pt x="614839" y="1580180"/>
                    </a:lnTo>
                    <a:cubicBezTo>
                      <a:pt x="614839" y="1571604"/>
                      <a:pt x="611409" y="1563371"/>
                      <a:pt x="605406" y="1557367"/>
                    </a:cubicBezTo>
                    <a:lnTo>
                      <a:pt x="497345" y="1449307"/>
                    </a:lnTo>
                    <a:cubicBezTo>
                      <a:pt x="492886" y="1444847"/>
                      <a:pt x="490827" y="1438672"/>
                      <a:pt x="491685" y="1432326"/>
                    </a:cubicBezTo>
                    <a:lnTo>
                      <a:pt x="637652" y="346917"/>
                    </a:lnTo>
                    <a:cubicBezTo>
                      <a:pt x="637652" y="346917"/>
                      <a:pt x="637652" y="346746"/>
                      <a:pt x="637652" y="346746"/>
                    </a:cubicBezTo>
                    <a:lnTo>
                      <a:pt x="637652" y="129939"/>
                    </a:lnTo>
                    <a:cubicBezTo>
                      <a:pt x="637652" y="120162"/>
                      <a:pt x="633707" y="110899"/>
                      <a:pt x="626846" y="103867"/>
                    </a:cubicBezTo>
                    <a:lnTo>
                      <a:pt x="529077" y="6098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11" name="Bild 2">
              <a:extLst>
                <a:ext uri="{FF2B5EF4-FFF2-40B4-BE49-F238E27FC236}">
                  <a16:creationId xmlns:a16="http://schemas.microsoft.com/office/drawing/2014/main" id="{2FAE7CEF-A3E1-3B96-D90C-FDF3370B95E3}"/>
                </a:ext>
              </a:extLst>
            </p:cNvPr>
            <p:cNvGrpSpPr/>
            <p:nvPr/>
          </p:nvGrpSpPr>
          <p:grpSpPr>
            <a:xfrm>
              <a:off x="3372222" y="489098"/>
              <a:ext cx="3870136" cy="1580894"/>
              <a:chOff x="3372222" y="489098"/>
              <a:chExt cx="3870136" cy="1580894"/>
            </a:xfrm>
            <a:grpFill/>
          </p:grpSpPr>
          <p:sp>
            <p:nvSpPr>
              <p:cNvPr id="19" name="Frihandsfigur 18">
                <a:extLst>
                  <a:ext uri="{FF2B5EF4-FFF2-40B4-BE49-F238E27FC236}">
                    <a16:creationId xmlns:a16="http://schemas.microsoft.com/office/drawing/2014/main" id="{FCAD2BAA-DB2E-E744-B0DB-79F0DB928B25}"/>
                  </a:ext>
                </a:extLst>
              </p:cNvPr>
              <p:cNvSpPr/>
              <p:nvPr/>
            </p:nvSpPr>
            <p:spPr>
              <a:xfrm>
                <a:off x="3372222" y="1733337"/>
                <a:ext cx="341770" cy="336655"/>
              </a:xfrm>
              <a:custGeom>
                <a:avLst/>
                <a:gdLst>
                  <a:gd name="connsiteX0" fmla="*/ 89998 w 341770"/>
                  <a:gd name="connsiteY0" fmla="*/ 315558 h 336655"/>
                  <a:gd name="connsiteX1" fmla="*/ 89312 w 341770"/>
                  <a:gd name="connsiteY1" fmla="*/ 315214 h 336655"/>
                  <a:gd name="connsiteX2" fmla="*/ 20874 w 341770"/>
                  <a:gd name="connsiteY2" fmla="*/ 86743 h 336655"/>
                  <a:gd name="connsiteX3" fmla="*/ 100462 w 341770"/>
                  <a:gd name="connsiteY3" fmla="*/ 3725 h 336655"/>
                  <a:gd name="connsiteX4" fmla="*/ 132708 w 341770"/>
                  <a:gd name="connsiteY4" fmla="*/ 4069 h 336655"/>
                  <a:gd name="connsiteX5" fmla="*/ 147288 w 341770"/>
                  <a:gd name="connsiteY5" fmla="*/ 51581 h 336655"/>
                  <a:gd name="connsiteX6" fmla="*/ 130478 w 341770"/>
                  <a:gd name="connsiteY6" fmla="*/ 67361 h 336655"/>
                  <a:gd name="connsiteX7" fmla="*/ 77820 w 341770"/>
                  <a:gd name="connsiteY7" fmla="*/ 119505 h 336655"/>
                  <a:gd name="connsiteX8" fmla="*/ 123274 w 341770"/>
                  <a:gd name="connsiteY8" fmla="*/ 248834 h 336655"/>
                  <a:gd name="connsiteX9" fmla="*/ 124132 w 341770"/>
                  <a:gd name="connsiteY9" fmla="*/ 249177 h 336655"/>
                  <a:gd name="connsiteX10" fmla="*/ 260837 w 341770"/>
                  <a:gd name="connsiteY10" fmla="*/ 210756 h 336655"/>
                  <a:gd name="connsiteX11" fmla="*/ 275074 w 341770"/>
                  <a:gd name="connsiteY11" fmla="*/ 142317 h 336655"/>
                  <a:gd name="connsiteX12" fmla="*/ 234251 w 341770"/>
                  <a:gd name="connsiteY12" fmla="*/ 120705 h 336655"/>
                  <a:gd name="connsiteX13" fmla="*/ 211609 w 341770"/>
                  <a:gd name="connsiteY13" fmla="*/ 163244 h 336655"/>
                  <a:gd name="connsiteX14" fmla="*/ 170100 w 341770"/>
                  <a:gd name="connsiteY14" fmla="*/ 176451 h 336655"/>
                  <a:gd name="connsiteX15" fmla="*/ 157236 w 341770"/>
                  <a:gd name="connsiteY15" fmla="*/ 134599 h 336655"/>
                  <a:gd name="connsiteX16" fmla="*/ 195315 w 341770"/>
                  <a:gd name="connsiteY16" fmla="*/ 62730 h 336655"/>
                  <a:gd name="connsiteX17" fmla="*/ 243513 w 341770"/>
                  <a:gd name="connsiteY17" fmla="*/ 47807 h 336655"/>
                  <a:gd name="connsiteX18" fmla="*/ 312981 w 341770"/>
                  <a:gd name="connsiteY18" fmla="*/ 84685 h 336655"/>
                  <a:gd name="connsiteX19" fmla="*/ 341282 w 341770"/>
                  <a:gd name="connsiteY19" fmla="*/ 128081 h 336655"/>
                  <a:gd name="connsiteX20" fmla="*/ 316754 w 341770"/>
                  <a:gd name="connsiteY20" fmla="*/ 243346 h 336655"/>
                  <a:gd name="connsiteX21" fmla="*/ 89998 w 341770"/>
                  <a:gd name="connsiteY21" fmla="*/ 315558 h 336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1770" h="336655">
                    <a:moveTo>
                      <a:pt x="89998" y="315558"/>
                    </a:moveTo>
                    <a:lnTo>
                      <a:pt x="89312" y="315214"/>
                    </a:lnTo>
                    <a:cubicBezTo>
                      <a:pt x="8010" y="272162"/>
                      <a:pt x="-25095" y="173363"/>
                      <a:pt x="20874" y="86743"/>
                    </a:cubicBezTo>
                    <a:cubicBezTo>
                      <a:pt x="43858" y="43519"/>
                      <a:pt x="68901" y="20020"/>
                      <a:pt x="100462" y="3725"/>
                    </a:cubicBezTo>
                    <a:cubicBezTo>
                      <a:pt x="108180" y="-48"/>
                      <a:pt x="120530" y="-2449"/>
                      <a:pt x="132708" y="4069"/>
                    </a:cubicBezTo>
                    <a:cubicBezTo>
                      <a:pt x="150032" y="13159"/>
                      <a:pt x="156378" y="34429"/>
                      <a:pt x="147288" y="51581"/>
                    </a:cubicBezTo>
                    <a:cubicBezTo>
                      <a:pt x="142485" y="60500"/>
                      <a:pt x="136139" y="64617"/>
                      <a:pt x="130478" y="67361"/>
                    </a:cubicBezTo>
                    <a:cubicBezTo>
                      <a:pt x="109209" y="77996"/>
                      <a:pt x="92057" y="92575"/>
                      <a:pt x="77820" y="119505"/>
                    </a:cubicBezTo>
                    <a:cubicBezTo>
                      <a:pt x="53464" y="165302"/>
                      <a:pt x="74733" y="223106"/>
                      <a:pt x="123274" y="248834"/>
                    </a:cubicBezTo>
                    <a:lnTo>
                      <a:pt x="124132" y="249177"/>
                    </a:lnTo>
                    <a:cubicBezTo>
                      <a:pt x="176447" y="276964"/>
                      <a:pt x="233908" y="261356"/>
                      <a:pt x="260837" y="210756"/>
                    </a:cubicBezTo>
                    <a:cubicBezTo>
                      <a:pt x="273015" y="187771"/>
                      <a:pt x="278161" y="164444"/>
                      <a:pt x="275074" y="142317"/>
                    </a:cubicBezTo>
                    <a:lnTo>
                      <a:pt x="234251" y="120705"/>
                    </a:lnTo>
                    <a:lnTo>
                      <a:pt x="211609" y="163244"/>
                    </a:lnTo>
                    <a:cubicBezTo>
                      <a:pt x="203719" y="178338"/>
                      <a:pt x="185195" y="184341"/>
                      <a:pt x="170100" y="176451"/>
                    </a:cubicBezTo>
                    <a:cubicBezTo>
                      <a:pt x="155006" y="168389"/>
                      <a:pt x="149174" y="149521"/>
                      <a:pt x="157236" y="134599"/>
                    </a:cubicBezTo>
                    <a:lnTo>
                      <a:pt x="195315" y="62730"/>
                    </a:lnTo>
                    <a:cubicBezTo>
                      <a:pt x="204577" y="45063"/>
                      <a:pt x="225846" y="38545"/>
                      <a:pt x="243513" y="47807"/>
                    </a:cubicBezTo>
                    <a:lnTo>
                      <a:pt x="312981" y="84685"/>
                    </a:lnTo>
                    <a:cubicBezTo>
                      <a:pt x="331334" y="94462"/>
                      <a:pt x="340253" y="108184"/>
                      <a:pt x="341282" y="128081"/>
                    </a:cubicBezTo>
                    <a:cubicBezTo>
                      <a:pt x="343340" y="158955"/>
                      <a:pt x="339567" y="200464"/>
                      <a:pt x="316754" y="243346"/>
                    </a:cubicBezTo>
                    <a:cubicBezTo>
                      <a:pt x="269585" y="332367"/>
                      <a:pt x="174732" y="360497"/>
                      <a:pt x="89998" y="315558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0" name="Frihandsfigur 19">
                <a:extLst>
                  <a:ext uri="{FF2B5EF4-FFF2-40B4-BE49-F238E27FC236}">
                    <a16:creationId xmlns:a16="http://schemas.microsoft.com/office/drawing/2014/main" id="{63C1A0BE-C723-FEE6-3F9D-98795CFB5437}"/>
                  </a:ext>
                </a:extLst>
              </p:cNvPr>
              <p:cNvSpPr/>
              <p:nvPr/>
            </p:nvSpPr>
            <p:spPr>
              <a:xfrm>
                <a:off x="3612920" y="1325002"/>
                <a:ext cx="381570" cy="369781"/>
              </a:xfrm>
              <a:custGeom>
                <a:avLst/>
                <a:gdLst>
                  <a:gd name="connsiteX0" fmla="*/ 208130 w 381570"/>
                  <a:gd name="connsiteY0" fmla="*/ 361633 h 369781"/>
                  <a:gd name="connsiteX1" fmla="*/ 13107 w 381570"/>
                  <a:gd name="connsiteY1" fmla="*/ 200571 h 369781"/>
                  <a:gd name="connsiteX2" fmla="*/ 8304 w 381570"/>
                  <a:gd name="connsiteY2" fmla="*/ 150314 h 369781"/>
                  <a:gd name="connsiteX3" fmla="*/ 122711 w 381570"/>
                  <a:gd name="connsiteY3" fmla="*/ 11551 h 369781"/>
                  <a:gd name="connsiteX4" fmla="*/ 167650 w 381570"/>
                  <a:gd name="connsiteY4" fmla="*/ 7263 h 369781"/>
                  <a:gd name="connsiteX5" fmla="*/ 171596 w 381570"/>
                  <a:gd name="connsiteY5" fmla="*/ 51859 h 369781"/>
                  <a:gd name="connsiteX6" fmla="*/ 79658 w 381570"/>
                  <a:gd name="connsiteY6" fmla="*/ 163350 h 369781"/>
                  <a:gd name="connsiteX7" fmla="*/ 130430 w 381570"/>
                  <a:gd name="connsiteY7" fmla="*/ 205202 h 369781"/>
                  <a:gd name="connsiteX8" fmla="*/ 209159 w 381570"/>
                  <a:gd name="connsiteY8" fmla="*/ 109835 h 369781"/>
                  <a:gd name="connsiteX9" fmla="*/ 254099 w 381570"/>
                  <a:gd name="connsiteY9" fmla="*/ 105546 h 369781"/>
                  <a:gd name="connsiteX10" fmla="*/ 258044 w 381570"/>
                  <a:gd name="connsiteY10" fmla="*/ 150143 h 369781"/>
                  <a:gd name="connsiteX11" fmla="*/ 179314 w 381570"/>
                  <a:gd name="connsiteY11" fmla="*/ 245682 h 369781"/>
                  <a:gd name="connsiteX12" fmla="*/ 231801 w 381570"/>
                  <a:gd name="connsiteY12" fmla="*/ 288906 h 369781"/>
                  <a:gd name="connsiteX13" fmla="*/ 325282 w 381570"/>
                  <a:gd name="connsiteY13" fmla="*/ 175700 h 369781"/>
                  <a:gd name="connsiteX14" fmla="*/ 370221 w 381570"/>
                  <a:gd name="connsiteY14" fmla="*/ 171412 h 369781"/>
                  <a:gd name="connsiteX15" fmla="*/ 374166 w 381570"/>
                  <a:gd name="connsiteY15" fmla="*/ 216180 h 369781"/>
                  <a:gd name="connsiteX16" fmla="*/ 258215 w 381570"/>
                  <a:gd name="connsiteY16" fmla="*/ 356487 h 369781"/>
                  <a:gd name="connsiteX17" fmla="*/ 208130 w 381570"/>
                  <a:gd name="connsiteY17" fmla="*/ 361633 h 36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1570" h="369781">
                    <a:moveTo>
                      <a:pt x="208130" y="361633"/>
                    </a:moveTo>
                    <a:lnTo>
                      <a:pt x="13107" y="200571"/>
                    </a:lnTo>
                    <a:cubicBezTo>
                      <a:pt x="-2331" y="187878"/>
                      <a:pt x="-4389" y="165751"/>
                      <a:pt x="8304" y="150314"/>
                    </a:cubicBezTo>
                    <a:lnTo>
                      <a:pt x="122711" y="11551"/>
                    </a:lnTo>
                    <a:cubicBezTo>
                      <a:pt x="133860" y="-2000"/>
                      <a:pt x="154100" y="-3886"/>
                      <a:pt x="167650" y="7263"/>
                    </a:cubicBezTo>
                    <a:cubicBezTo>
                      <a:pt x="181201" y="18412"/>
                      <a:pt x="182745" y="38480"/>
                      <a:pt x="171596" y="51859"/>
                    </a:cubicBezTo>
                    <a:lnTo>
                      <a:pt x="79658" y="163350"/>
                    </a:lnTo>
                    <a:lnTo>
                      <a:pt x="130430" y="205202"/>
                    </a:lnTo>
                    <a:lnTo>
                      <a:pt x="209159" y="109835"/>
                    </a:lnTo>
                    <a:cubicBezTo>
                      <a:pt x="220309" y="96112"/>
                      <a:pt x="240548" y="94397"/>
                      <a:pt x="254099" y="105546"/>
                    </a:cubicBezTo>
                    <a:cubicBezTo>
                      <a:pt x="267821" y="116695"/>
                      <a:pt x="269193" y="136592"/>
                      <a:pt x="258044" y="150143"/>
                    </a:cubicBezTo>
                    <a:lnTo>
                      <a:pt x="179314" y="245682"/>
                    </a:lnTo>
                    <a:lnTo>
                      <a:pt x="231801" y="288906"/>
                    </a:lnTo>
                    <a:lnTo>
                      <a:pt x="325282" y="175700"/>
                    </a:lnTo>
                    <a:cubicBezTo>
                      <a:pt x="336431" y="162149"/>
                      <a:pt x="356671" y="160091"/>
                      <a:pt x="370221" y="171412"/>
                    </a:cubicBezTo>
                    <a:cubicBezTo>
                      <a:pt x="383772" y="182561"/>
                      <a:pt x="385315" y="202458"/>
                      <a:pt x="374166" y="216180"/>
                    </a:cubicBezTo>
                    <a:lnTo>
                      <a:pt x="258215" y="356487"/>
                    </a:lnTo>
                    <a:cubicBezTo>
                      <a:pt x="245694" y="372096"/>
                      <a:pt x="223568" y="374154"/>
                      <a:pt x="208130" y="361633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1" name="Frihandsfigur 20">
                <a:extLst>
                  <a:ext uri="{FF2B5EF4-FFF2-40B4-BE49-F238E27FC236}">
                    <a16:creationId xmlns:a16="http://schemas.microsoft.com/office/drawing/2014/main" id="{94F02C62-6CA7-6ADA-0199-78DCF1F72A74}"/>
                  </a:ext>
                </a:extLst>
              </p:cNvPr>
              <p:cNvSpPr/>
              <p:nvPr/>
            </p:nvSpPr>
            <p:spPr>
              <a:xfrm>
                <a:off x="3933181" y="976603"/>
                <a:ext cx="401788" cy="409268"/>
              </a:xfrm>
              <a:custGeom>
                <a:avLst/>
                <a:gdLst>
                  <a:gd name="connsiteX0" fmla="*/ 8108 w 401788"/>
                  <a:gd name="connsiteY0" fmla="*/ 196315 h 409268"/>
                  <a:gd name="connsiteX1" fmla="*/ 13082 w 401788"/>
                  <a:gd name="connsiteY1" fmla="*/ 146059 h 409268"/>
                  <a:gd name="connsiteX2" fmla="*/ 18914 w 401788"/>
                  <a:gd name="connsiteY2" fmla="*/ 141427 h 409268"/>
                  <a:gd name="connsiteX3" fmla="*/ 60937 w 401788"/>
                  <a:gd name="connsiteY3" fmla="*/ 134223 h 409268"/>
                  <a:gd name="connsiteX4" fmla="*/ 281690 w 401788"/>
                  <a:gd name="connsiteY4" fmla="*/ 187224 h 409268"/>
                  <a:gd name="connsiteX5" fmla="*/ 176030 w 401788"/>
                  <a:gd name="connsiteY5" fmla="*/ 57552 h 409268"/>
                  <a:gd name="connsiteX6" fmla="*/ 181005 w 401788"/>
                  <a:gd name="connsiteY6" fmla="*/ 7981 h 409268"/>
                  <a:gd name="connsiteX7" fmla="*/ 230575 w 401788"/>
                  <a:gd name="connsiteY7" fmla="*/ 12955 h 409268"/>
                  <a:gd name="connsiteX8" fmla="*/ 393695 w 401788"/>
                  <a:gd name="connsiteY8" fmla="*/ 212953 h 409268"/>
                  <a:gd name="connsiteX9" fmla="*/ 388549 w 401788"/>
                  <a:gd name="connsiteY9" fmla="*/ 263210 h 409268"/>
                  <a:gd name="connsiteX10" fmla="*/ 386834 w 401788"/>
                  <a:gd name="connsiteY10" fmla="*/ 264582 h 409268"/>
                  <a:gd name="connsiteX11" fmla="*/ 344982 w 401788"/>
                  <a:gd name="connsiteY11" fmla="*/ 271958 h 409268"/>
                  <a:gd name="connsiteX12" fmla="*/ 115997 w 401788"/>
                  <a:gd name="connsiteY12" fmla="*/ 217070 h 409268"/>
                  <a:gd name="connsiteX13" fmla="*/ 225772 w 401788"/>
                  <a:gd name="connsiteY13" fmla="*/ 351717 h 409268"/>
                  <a:gd name="connsiteX14" fmla="*/ 220798 w 401788"/>
                  <a:gd name="connsiteY14" fmla="*/ 401287 h 409268"/>
                  <a:gd name="connsiteX15" fmla="*/ 171228 w 401788"/>
                  <a:gd name="connsiteY15" fmla="*/ 396313 h 409268"/>
                  <a:gd name="connsiteX16" fmla="*/ 8108 w 401788"/>
                  <a:gd name="connsiteY16" fmla="*/ 196315 h 4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1788" h="409268">
                    <a:moveTo>
                      <a:pt x="8108" y="196315"/>
                    </a:moveTo>
                    <a:cubicBezTo>
                      <a:pt x="-4414" y="180878"/>
                      <a:pt x="-2184" y="158751"/>
                      <a:pt x="13082" y="146059"/>
                    </a:cubicBezTo>
                    <a:lnTo>
                      <a:pt x="18914" y="141427"/>
                    </a:lnTo>
                    <a:cubicBezTo>
                      <a:pt x="32293" y="130621"/>
                      <a:pt x="45500" y="130621"/>
                      <a:pt x="60937" y="134223"/>
                    </a:cubicBezTo>
                    <a:lnTo>
                      <a:pt x="281690" y="187224"/>
                    </a:lnTo>
                    <a:lnTo>
                      <a:pt x="176030" y="57552"/>
                    </a:lnTo>
                    <a:cubicBezTo>
                      <a:pt x="163681" y="42458"/>
                      <a:pt x="165910" y="20331"/>
                      <a:pt x="181005" y="7981"/>
                    </a:cubicBezTo>
                    <a:cubicBezTo>
                      <a:pt x="196099" y="-4369"/>
                      <a:pt x="218225" y="-2139"/>
                      <a:pt x="230575" y="12955"/>
                    </a:cubicBezTo>
                    <a:lnTo>
                      <a:pt x="393695" y="212953"/>
                    </a:lnTo>
                    <a:cubicBezTo>
                      <a:pt x="406216" y="228390"/>
                      <a:pt x="403987" y="250517"/>
                      <a:pt x="388549" y="263210"/>
                    </a:cubicBezTo>
                    <a:lnTo>
                      <a:pt x="386834" y="264582"/>
                    </a:lnTo>
                    <a:cubicBezTo>
                      <a:pt x="373627" y="275560"/>
                      <a:pt x="360419" y="275388"/>
                      <a:pt x="344982" y="271958"/>
                    </a:cubicBezTo>
                    <a:lnTo>
                      <a:pt x="115997" y="217070"/>
                    </a:lnTo>
                    <a:lnTo>
                      <a:pt x="225772" y="351717"/>
                    </a:lnTo>
                    <a:cubicBezTo>
                      <a:pt x="237951" y="366811"/>
                      <a:pt x="235893" y="388938"/>
                      <a:pt x="220798" y="401287"/>
                    </a:cubicBezTo>
                    <a:cubicBezTo>
                      <a:pt x="205704" y="413637"/>
                      <a:pt x="183577" y="411407"/>
                      <a:pt x="171228" y="396313"/>
                    </a:cubicBezTo>
                    <a:lnTo>
                      <a:pt x="8108" y="196315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2" name="Frihandsfigur 21">
                <a:extLst>
                  <a:ext uri="{FF2B5EF4-FFF2-40B4-BE49-F238E27FC236}">
                    <a16:creationId xmlns:a16="http://schemas.microsoft.com/office/drawing/2014/main" id="{F7B86688-9F38-31CC-7580-0EE18180A660}"/>
                  </a:ext>
                </a:extLst>
              </p:cNvPr>
              <p:cNvSpPr/>
              <p:nvPr/>
            </p:nvSpPr>
            <p:spPr>
              <a:xfrm>
                <a:off x="4364183" y="727454"/>
                <a:ext cx="347267" cy="377740"/>
              </a:xfrm>
              <a:custGeom>
                <a:avLst/>
                <a:gdLst>
                  <a:gd name="connsiteX0" fmla="*/ 121697 w 347267"/>
                  <a:gd name="connsiteY0" fmla="*/ 358672 h 377740"/>
                  <a:gd name="connsiteX1" fmla="*/ 4203 w 347267"/>
                  <a:gd name="connsiteY1" fmla="*/ 135175 h 377740"/>
                  <a:gd name="connsiteX2" fmla="*/ 19126 w 347267"/>
                  <a:gd name="connsiteY2" fmla="*/ 87148 h 377740"/>
                  <a:gd name="connsiteX3" fmla="*/ 177957 w 347267"/>
                  <a:gd name="connsiteY3" fmla="*/ 3616 h 377740"/>
                  <a:gd name="connsiteX4" fmla="*/ 221010 w 347267"/>
                  <a:gd name="connsiteY4" fmla="*/ 16995 h 377740"/>
                  <a:gd name="connsiteX5" fmla="*/ 207288 w 347267"/>
                  <a:gd name="connsiteY5" fmla="*/ 59705 h 377740"/>
                  <a:gd name="connsiteX6" fmla="*/ 79502 w 347267"/>
                  <a:gd name="connsiteY6" fmla="*/ 126771 h 377740"/>
                  <a:gd name="connsiteX7" fmla="*/ 110033 w 347267"/>
                  <a:gd name="connsiteY7" fmla="*/ 184918 h 377740"/>
                  <a:gd name="connsiteX8" fmla="*/ 219295 w 347267"/>
                  <a:gd name="connsiteY8" fmla="*/ 127457 h 377740"/>
                  <a:gd name="connsiteX9" fmla="*/ 262347 w 347267"/>
                  <a:gd name="connsiteY9" fmla="*/ 140836 h 377740"/>
                  <a:gd name="connsiteX10" fmla="*/ 248625 w 347267"/>
                  <a:gd name="connsiteY10" fmla="*/ 183545 h 377740"/>
                  <a:gd name="connsiteX11" fmla="*/ 139364 w 347267"/>
                  <a:gd name="connsiteY11" fmla="*/ 241006 h 377740"/>
                  <a:gd name="connsiteX12" fmla="*/ 170925 w 347267"/>
                  <a:gd name="connsiteY12" fmla="*/ 301211 h 377740"/>
                  <a:gd name="connsiteX13" fmla="*/ 300597 w 347267"/>
                  <a:gd name="connsiteY13" fmla="*/ 232944 h 377740"/>
                  <a:gd name="connsiteX14" fmla="*/ 343650 w 347267"/>
                  <a:gd name="connsiteY14" fmla="*/ 246323 h 377740"/>
                  <a:gd name="connsiteX15" fmla="*/ 329928 w 347267"/>
                  <a:gd name="connsiteY15" fmla="*/ 288862 h 377740"/>
                  <a:gd name="connsiteX16" fmla="*/ 169038 w 347267"/>
                  <a:gd name="connsiteY16" fmla="*/ 373423 h 377740"/>
                  <a:gd name="connsiteX17" fmla="*/ 121697 w 347267"/>
                  <a:gd name="connsiteY17" fmla="*/ 358672 h 377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7267" h="377740">
                    <a:moveTo>
                      <a:pt x="121697" y="358672"/>
                    </a:moveTo>
                    <a:lnTo>
                      <a:pt x="4203" y="135175"/>
                    </a:lnTo>
                    <a:cubicBezTo>
                      <a:pt x="-5059" y="117680"/>
                      <a:pt x="1458" y="96411"/>
                      <a:pt x="19126" y="87148"/>
                    </a:cubicBezTo>
                    <a:lnTo>
                      <a:pt x="177957" y="3616"/>
                    </a:lnTo>
                    <a:cubicBezTo>
                      <a:pt x="193566" y="-4446"/>
                      <a:pt x="212948" y="1386"/>
                      <a:pt x="221010" y="16995"/>
                    </a:cubicBezTo>
                    <a:cubicBezTo>
                      <a:pt x="229072" y="32432"/>
                      <a:pt x="222897" y="51471"/>
                      <a:pt x="207288" y="59705"/>
                    </a:cubicBezTo>
                    <a:lnTo>
                      <a:pt x="79502" y="126771"/>
                    </a:lnTo>
                    <a:lnTo>
                      <a:pt x="110033" y="184918"/>
                    </a:lnTo>
                    <a:lnTo>
                      <a:pt x="219295" y="127457"/>
                    </a:lnTo>
                    <a:cubicBezTo>
                      <a:pt x="234903" y="119224"/>
                      <a:pt x="254114" y="125227"/>
                      <a:pt x="262347" y="140836"/>
                    </a:cubicBezTo>
                    <a:cubicBezTo>
                      <a:pt x="270581" y="156444"/>
                      <a:pt x="264234" y="175312"/>
                      <a:pt x="248625" y="183545"/>
                    </a:cubicBezTo>
                    <a:lnTo>
                      <a:pt x="139364" y="241006"/>
                    </a:lnTo>
                    <a:lnTo>
                      <a:pt x="170925" y="301211"/>
                    </a:lnTo>
                    <a:lnTo>
                      <a:pt x="300597" y="232944"/>
                    </a:lnTo>
                    <a:cubicBezTo>
                      <a:pt x="316206" y="224883"/>
                      <a:pt x="335589" y="230715"/>
                      <a:pt x="343650" y="246323"/>
                    </a:cubicBezTo>
                    <a:cubicBezTo>
                      <a:pt x="351883" y="261761"/>
                      <a:pt x="345537" y="280800"/>
                      <a:pt x="329928" y="288862"/>
                    </a:cubicBezTo>
                    <a:lnTo>
                      <a:pt x="169038" y="373423"/>
                    </a:lnTo>
                    <a:cubicBezTo>
                      <a:pt x="152229" y="382857"/>
                      <a:pt x="130959" y="376339"/>
                      <a:pt x="121697" y="358672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3" name="Frihandsfigur 22">
                <a:extLst>
                  <a:ext uri="{FF2B5EF4-FFF2-40B4-BE49-F238E27FC236}">
                    <a16:creationId xmlns:a16="http://schemas.microsoft.com/office/drawing/2014/main" id="{EEC42C3E-DE44-F896-DB05-B4CF1A067D0A}"/>
                  </a:ext>
                </a:extLst>
              </p:cNvPr>
              <p:cNvSpPr/>
              <p:nvPr/>
            </p:nvSpPr>
            <p:spPr>
              <a:xfrm>
                <a:off x="4791733" y="580319"/>
                <a:ext cx="332313" cy="353982"/>
              </a:xfrm>
              <a:custGeom>
                <a:avLst/>
                <a:gdLst>
                  <a:gd name="connsiteX0" fmla="*/ 1519 w 332313"/>
                  <a:gd name="connsiteY0" fmla="*/ 84028 h 353982"/>
                  <a:gd name="connsiteX1" fmla="*/ 25532 w 332313"/>
                  <a:gd name="connsiteY1" fmla="*/ 39775 h 353982"/>
                  <a:gd name="connsiteX2" fmla="*/ 133421 w 332313"/>
                  <a:gd name="connsiteY2" fmla="*/ 7699 h 353982"/>
                  <a:gd name="connsiteX3" fmla="*/ 233249 w 332313"/>
                  <a:gd name="connsiteY3" fmla="*/ 12159 h 353982"/>
                  <a:gd name="connsiteX4" fmla="*/ 280933 w 332313"/>
                  <a:gd name="connsiteY4" fmla="*/ 75109 h 353982"/>
                  <a:gd name="connsiteX5" fmla="*/ 281276 w 332313"/>
                  <a:gd name="connsiteY5" fmla="*/ 75966 h 353982"/>
                  <a:gd name="connsiteX6" fmla="*/ 247314 w 332313"/>
                  <a:gd name="connsiteY6" fmla="*/ 188830 h 353982"/>
                  <a:gd name="connsiteX7" fmla="*/ 311979 w 332313"/>
                  <a:gd name="connsiteY7" fmla="*/ 232397 h 353982"/>
                  <a:gd name="connsiteX8" fmla="*/ 330846 w 332313"/>
                  <a:gd name="connsiteY8" fmla="*/ 255210 h 353982"/>
                  <a:gd name="connsiteX9" fmla="*/ 307862 w 332313"/>
                  <a:gd name="connsiteY9" fmla="*/ 296376 h 353982"/>
                  <a:gd name="connsiteX10" fmla="*/ 268926 w 332313"/>
                  <a:gd name="connsiteY10" fmla="*/ 288657 h 353982"/>
                  <a:gd name="connsiteX11" fmla="*/ 177332 w 332313"/>
                  <a:gd name="connsiteY11" fmla="*/ 224164 h 353982"/>
                  <a:gd name="connsiteX12" fmla="*/ 122787 w 332313"/>
                  <a:gd name="connsiteY12" fmla="*/ 240458 h 353982"/>
                  <a:gd name="connsiteX13" fmla="*/ 142855 w 332313"/>
                  <a:gd name="connsiteY13" fmla="*/ 308211 h 353982"/>
                  <a:gd name="connsiteX14" fmla="*/ 119013 w 332313"/>
                  <a:gd name="connsiteY14" fmla="*/ 352464 h 353982"/>
                  <a:gd name="connsiteX15" fmla="*/ 74760 w 332313"/>
                  <a:gd name="connsiteY15" fmla="*/ 328451 h 353982"/>
                  <a:gd name="connsiteX16" fmla="*/ 1519 w 332313"/>
                  <a:gd name="connsiteY16" fmla="*/ 84028 h 353982"/>
                  <a:gd name="connsiteX17" fmla="*/ 173730 w 332313"/>
                  <a:gd name="connsiteY17" fmla="*/ 159670 h 353982"/>
                  <a:gd name="connsiteX18" fmla="*/ 213009 w 332313"/>
                  <a:gd name="connsiteY18" fmla="*/ 100151 h 353982"/>
                  <a:gd name="connsiteX19" fmla="*/ 212666 w 332313"/>
                  <a:gd name="connsiteY19" fmla="*/ 99294 h 353982"/>
                  <a:gd name="connsiteX20" fmla="*/ 145771 w 332313"/>
                  <a:gd name="connsiteY20" fmla="*/ 70992 h 353982"/>
                  <a:gd name="connsiteX21" fmla="*/ 77847 w 332313"/>
                  <a:gd name="connsiteY21" fmla="*/ 91232 h 353982"/>
                  <a:gd name="connsiteX22" fmla="*/ 104434 w 332313"/>
                  <a:gd name="connsiteY22" fmla="*/ 180253 h 353982"/>
                  <a:gd name="connsiteX23" fmla="*/ 173730 w 332313"/>
                  <a:gd name="connsiteY23" fmla="*/ 159670 h 35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2313" h="353982">
                    <a:moveTo>
                      <a:pt x="1519" y="84028"/>
                    </a:moveTo>
                    <a:cubicBezTo>
                      <a:pt x="-4141" y="64989"/>
                      <a:pt x="6493" y="45435"/>
                      <a:pt x="25532" y="39775"/>
                    </a:cubicBezTo>
                    <a:lnTo>
                      <a:pt x="133421" y="7699"/>
                    </a:lnTo>
                    <a:cubicBezTo>
                      <a:pt x="172872" y="-4136"/>
                      <a:pt x="206662" y="-2077"/>
                      <a:pt x="233249" y="12159"/>
                    </a:cubicBezTo>
                    <a:cubicBezTo>
                      <a:pt x="255718" y="24337"/>
                      <a:pt x="272185" y="45949"/>
                      <a:pt x="280933" y="75109"/>
                    </a:cubicBezTo>
                    <a:lnTo>
                      <a:pt x="281276" y="75966"/>
                    </a:lnTo>
                    <a:cubicBezTo>
                      <a:pt x="295684" y="124851"/>
                      <a:pt x="280418" y="162072"/>
                      <a:pt x="247314" y="188830"/>
                    </a:cubicBezTo>
                    <a:lnTo>
                      <a:pt x="311979" y="232397"/>
                    </a:lnTo>
                    <a:cubicBezTo>
                      <a:pt x="321241" y="238915"/>
                      <a:pt x="327759" y="244575"/>
                      <a:pt x="330846" y="255210"/>
                    </a:cubicBezTo>
                    <a:cubicBezTo>
                      <a:pt x="336678" y="274249"/>
                      <a:pt x="324328" y="291573"/>
                      <a:pt x="307862" y="296376"/>
                    </a:cubicBezTo>
                    <a:cubicBezTo>
                      <a:pt x="292425" y="301007"/>
                      <a:pt x="279903" y="296547"/>
                      <a:pt x="268926" y="288657"/>
                    </a:cubicBezTo>
                    <a:lnTo>
                      <a:pt x="177332" y="224164"/>
                    </a:lnTo>
                    <a:lnTo>
                      <a:pt x="122787" y="240458"/>
                    </a:lnTo>
                    <a:lnTo>
                      <a:pt x="142855" y="308211"/>
                    </a:lnTo>
                    <a:cubicBezTo>
                      <a:pt x="148515" y="327250"/>
                      <a:pt x="137881" y="346804"/>
                      <a:pt x="119013" y="352464"/>
                    </a:cubicBezTo>
                    <a:cubicBezTo>
                      <a:pt x="99974" y="358124"/>
                      <a:pt x="80249" y="347490"/>
                      <a:pt x="74760" y="328451"/>
                    </a:cubicBezTo>
                    <a:lnTo>
                      <a:pt x="1519" y="84028"/>
                    </a:lnTo>
                    <a:close/>
                    <a:moveTo>
                      <a:pt x="173730" y="159670"/>
                    </a:moveTo>
                    <a:cubicBezTo>
                      <a:pt x="206834" y="149722"/>
                      <a:pt x="220727" y="126395"/>
                      <a:pt x="213009" y="100151"/>
                    </a:cubicBezTo>
                    <a:lnTo>
                      <a:pt x="212666" y="99294"/>
                    </a:lnTo>
                    <a:cubicBezTo>
                      <a:pt x="203918" y="69963"/>
                      <a:pt x="179047" y="61044"/>
                      <a:pt x="145771" y="70992"/>
                    </a:cubicBezTo>
                    <a:lnTo>
                      <a:pt x="77847" y="91232"/>
                    </a:lnTo>
                    <a:lnTo>
                      <a:pt x="104434" y="180253"/>
                    </a:lnTo>
                    <a:lnTo>
                      <a:pt x="173730" y="159670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4" name="Frihandsfigur 23">
                <a:extLst>
                  <a:ext uri="{FF2B5EF4-FFF2-40B4-BE49-F238E27FC236}">
                    <a16:creationId xmlns:a16="http://schemas.microsoft.com/office/drawing/2014/main" id="{9308AA56-8517-54E7-829D-9048187DF32A}"/>
                  </a:ext>
                </a:extLst>
              </p:cNvPr>
              <p:cNvSpPr/>
              <p:nvPr/>
            </p:nvSpPr>
            <p:spPr>
              <a:xfrm>
                <a:off x="5276561" y="491970"/>
                <a:ext cx="319744" cy="341963"/>
              </a:xfrm>
              <a:custGeom>
                <a:avLst/>
                <a:gdLst>
                  <a:gd name="connsiteX0" fmla="*/ 3136 w 319744"/>
                  <a:gd name="connsiteY0" fmla="*/ 296047 h 341963"/>
                  <a:gd name="connsiteX1" fmla="*/ 93529 w 319744"/>
                  <a:gd name="connsiteY1" fmla="*/ 32242 h 341963"/>
                  <a:gd name="connsiteX2" fmla="*/ 132637 w 319744"/>
                  <a:gd name="connsiteY2" fmla="*/ 510 h 341963"/>
                  <a:gd name="connsiteX3" fmla="*/ 136753 w 319744"/>
                  <a:gd name="connsiteY3" fmla="*/ 167 h 341963"/>
                  <a:gd name="connsiteX4" fmla="*/ 180149 w 319744"/>
                  <a:gd name="connsiteY4" fmla="*/ 24695 h 341963"/>
                  <a:gd name="connsiteX5" fmla="*/ 314624 w 319744"/>
                  <a:gd name="connsiteY5" fmla="*/ 268946 h 341963"/>
                  <a:gd name="connsiteX6" fmla="*/ 319599 w 319744"/>
                  <a:gd name="connsiteY6" fmla="*/ 282839 h 341963"/>
                  <a:gd name="connsiteX7" fmla="*/ 288896 w 319744"/>
                  <a:gd name="connsiteY7" fmla="*/ 319889 h 341963"/>
                  <a:gd name="connsiteX8" fmla="*/ 252704 w 319744"/>
                  <a:gd name="connsiteY8" fmla="*/ 298448 h 341963"/>
                  <a:gd name="connsiteX9" fmla="*/ 226632 w 319744"/>
                  <a:gd name="connsiteY9" fmla="*/ 249564 h 341963"/>
                  <a:gd name="connsiteX10" fmla="*/ 84610 w 319744"/>
                  <a:gd name="connsiteY10" fmla="*/ 261913 h 341963"/>
                  <a:gd name="connsiteX11" fmla="*/ 66600 w 319744"/>
                  <a:gd name="connsiteY11" fmla="*/ 316801 h 341963"/>
                  <a:gd name="connsiteX12" fmla="*/ 35725 w 319744"/>
                  <a:gd name="connsiteY12" fmla="*/ 341844 h 341963"/>
                  <a:gd name="connsiteX13" fmla="*/ 48 w 319744"/>
                  <a:gd name="connsiteY13" fmla="*/ 311484 h 341963"/>
                  <a:gd name="connsiteX14" fmla="*/ 3136 w 319744"/>
                  <a:gd name="connsiteY14" fmla="*/ 296047 h 341963"/>
                  <a:gd name="connsiteX15" fmla="*/ 194900 w 319744"/>
                  <a:gd name="connsiteY15" fmla="*/ 189187 h 341963"/>
                  <a:gd name="connsiteX16" fmla="*/ 141041 w 319744"/>
                  <a:gd name="connsiteY16" fmla="*/ 86615 h 341963"/>
                  <a:gd name="connsiteX17" fmla="*/ 105536 w 319744"/>
                  <a:gd name="connsiteY17" fmla="*/ 197077 h 341963"/>
                  <a:gd name="connsiteX18" fmla="*/ 194900 w 319744"/>
                  <a:gd name="connsiteY18" fmla="*/ 189187 h 34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744" h="341963">
                    <a:moveTo>
                      <a:pt x="3136" y="296047"/>
                    </a:moveTo>
                    <a:lnTo>
                      <a:pt x="93529" y="32242"/>
                    </a:lnTo>
                    <a:cubicBezTo>
                      <a:pt x="99875" y="14060"/>
                      <a:pt x="113254" y="2225"/>
                      <a:pt x="132637" y="510"/>
                    </a:cubicBezTo>
                    <a:lnTo>
                      <a:pt x="136753" y="167"/>
                    </a:lnTo>
                    <a:cubicBezTo>
                      <a:pt x="156136" y="-1377"/>
                      <a:pt x="170887" y="7885"/>
                      <a:pt x="180149" y="24695"/>
                    </a:cubicBezTo>
                    <a:lnTo>
                      <a:pt x="314624" y="268946"/>
                    </a:lnTo>
                    <a:cubicBezTo>
                      <a:pt x="317540" y="273749"/>
                      <a:pt x="319084" y="278208"/>
                      <a:pt x="319599" y="282839"/>
                    </a:cubicBezTo>
                    <a:cubicBezTo>
                      <a:pt x="321314" y="301707"/>
                      <a:pt x="307763" y="318345"/>
                      <a:pt x="288896" y="319889"/>
                    </a:cubicBezTo>
                    <a:cubicBezTo>
                      <a:pt x="272258" y="321261"/>
                      <a:pt x="260423" y="312685"/>
                      <a:pt x="252704" y="298448"/>
                    </a:cubicBezTo>
                    <a:lnTo>
                      <a:pt x="226632" y="249564"/>
                    </a:lnTo>
                    <a:lnTo>
                      <a:pt x="84610" y="261913"/>
                    </a:lnTo>
                    <a:lnTo>
                      <a:pt x="66600" y="316801"/>
                    </a:lnTo>
                    <a:cubicBezTo>
                      <a:pt x="61797" y="331209"/>
                      <a:pt x="50476" y="340472"/>
                      <a:pt x="35725" y="341844"/>
                    </a:cubicBezTo>
                    <a:cubicBezTo>
                      <a:pt x="17200" y="343388"/>
                      <a:pt x="1592" y="329837"/>
                      <a:pt x="48" y="311484"/>
                    </a:cubicBezTo>
                    <a:cubicBezTo>
                      <a:pt x="-295" y="306510"/>
                      <a:pt x="1249" y="301193"/>
                      <a:pt x="3136" y="296047"/>
                    </a:cubicBezTo>
                    <a:close/>
                    <a:moveTo>
                      <a:pt x="194900" y="189187"/>
                    </a:moveTo>
                    <a:lnTo>
                      <a:pt x="141041" y="86615"/>
                    </a:lnTo>
                    <a:lnTo>
                      <a:pt x="105536" y="197077"/>
                    </a:lnTo>
                    <a:lnTo>
                      <a:pt x="194900" y="189187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5" name="Frihandsfigur 24">
                <a:extLst>
                  <a:ext uri="{FF2B5EF4-FFF2-40B4-BE49-F238E27FC236}">
                    <a16:creationId xmlns:a16="http://schemas.microsoft.com/office/drawing/2014/main" id="{BB1F204C-CE76-5E5C-B1E3-377B5F46E6A3}"/>
                  </a:ext>
                </a:extLst>
              </p:cNvPr>
              <p:cNvSpPr/>
              <p:nvPr/>
            </p:nvSpPr>
            <p:spPr>
              <a:xfrm>
                <a:off x="5729457" y="489098"/>
                <a:ext cx="273193" cy="335623"/>
              </a:xfrm>
              <a:custGeom>
                <a:avLst/>
                <a:gdLst>
                  <a:gd name="connsiteX0" fmla="*/ 98089 w 273193"/>
                  <a:gd name="connsiteY0" fmla="*/ 72163 h 335623"/>
                  <a:gd name="connsiteX1" fmla="*/ 29822 w 273193"/>
                  <a:gd name="connsiteY1" fmla="*/ 65645 h 335623"/>
                  <a:gd name="connsiteX2" fmla="*/ 148 w 273193"/>
                  <a:gd name="connsiteY2" fmla="*/ 29796 h 335623"/>
                  <a:gd name="connsiteX3" fmla="*/ 35997 w 273193"/>
                  <a:gd name="connsiteY3" fmla="*/ 123 h 335623"/>
                  <a:gd name="connsiteX4" fmla="*/ 243542 w 273193"/>
                  <a:gd name="connsiteY4" fmla="*/ 19848 h 335623"/>
                  <a:gd name="connsiteX5" fmla="*/ 273044 w 273193"/>
                  <a:gd name="connsiteY5" fmla="*/ 55697 h 335623"/>
                  <a:gd name="connsiteX6" fmla="*/ 237195 w 273193"/>
                  <a:gd name="connsiteY6" fmla="*/ 85370 h 335623"/>
                  <a:gd name="connsiteX7" fmla="*/ 168928 w 273193"/>
                  <a:gd name="connsiteY7" fmla="*/ 78853 h 335623"/>
                  <a:gd name="connsiteX8" fmla="*/ 147488 w 273193"/>
                  <a:gd name="connsiteY8" fmla="*/ 303378 h 335623"/>
                  <a:gd name="connsiteX9" fmla="*/ 108723 w 273193"/>
                  <a:gd name="connsiteY9" fmla="*/ 335453 h 335623"/>
                  <a:gd name="connsiteX10" fmla="*/ 76648 w 273193"/>
                  <a:gd name="connsiteY10" fmla="*/ 296517 h 335623"/>
                  <a:gd name="connsiteX11" fmla="*/ 98089 w 273193"/>
                  <a:gd name="connsiteY11" fmla="*/ 72163 h 33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3193" h="335623">
                    <a:moveTo>
                      <a:pt x="98089" y="72163"/>
                    </a:moveTo>
                    <a:lnTo>
                      <a:pt x="29822" y="65645"/>
                    </a:lnTo>
                    <a:cubicBezTo>
                      <a:pt x="11812" y="63930"/>
                      <a:pt x="-1567" y="47806"/>
                      <a:pt x="148" y="29796"/>
                    </a:cubicBezTo>
                    <a:cubicBezTo>
                      <a:pt x="1863" y="11786"/>
                      <a:pt x="17987" y="-1421"/>
                      <a:pt x="35997" y="123"/>
                    </a:cubicBezTo>
                    <a:lnTo>
                      <a:pt x="243542" y="19848"/>
                    </a:lnTo>
                    <a:cubicBezTo>
                      <a:pt x="261552" y="21563"/>
                      <a:pt x="274759" y="37687"/>
                      <a:pt x="273044" y="55697"/>
                    </a:cubicBezTo>
                    <a:cubicBezTo>
                      <a:pt x="271329" y="73707"/>
                      <a:pt x="255205" y="86914"/>
                      <a:pt x="237195" y="85370"/>
                    </a:cubicBezTo>
                    <a:lnTo>
                      <a:pt x="168928" y="78853"/>
                    </a:lnTo>
                    <a:lnTo>
                      <a:pt x="147488" y="303378"/>
                    </a:lnTo>
                    <a:cubicBezTo>
                      <a:pt x="145601" y="323275"/>
                      <a:pt x="128449" y="337340"/>
                      <a:pt x="108723" y="335453"/>
                    </a:cubicBezTo>
                    <a:cubicBezTo>
                      <a:pt x="88998" y="333567"/>
                      <a:pt x="74761" y="316414"/>
                      <a:pt x="76648" y="296517"/>
                    </a:cubicBezTo>
                    <a:lnTo>
                      <a:pt x="98089" y="72163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6" name="Frihandsfigur 25">
                <a:extLst>
                  <a:ext uri="{FF2B5EF4-FFF2-40B4-BE49-F238E27FC236}">
                    <a16:creationId xmlns:a16="http://schemas.microsoft.com/office/drawing/2014/main" id="{242380CE-0669-CBE1-1D3E-365F30817445}"/>
                  </a:ext>
                </a:extLst>
              </p:cNvPr>
              <p:cNvSpPr/>
              <p:nvPr/>
            </p:nvSpPr>
            <p:spPr>
              <a:xfrm>
                <a:off x="6142737" y="560674"/>
                <a:ext cx="134276" cy="321924"/>
              </a:xfrm>
              <a:custGeom>
                <a:avLst/>
                <a:gdLst>
                  <a:gd name="connsiteX0" fmla="*/ 64051 w 134276"/>
                  <a:gd name="connsiteY0" fmla="*/ 27001 h 321924"/>
                  <a:gd name="connsiteX1" fmla="*/ 107275 w 134276"/>
                  <a:gd name="connsiteY1" fmla="*/ 1101 h 321924"/>
                  <a:gd name="connsiteX2" fmla="*/ 133175 w 134276"/>
                  <a:gd name="connsiteY2" fmla="*/ 44325 h 321924"/>
                  <a:gd name="connsiteX3" fmla="*/ 70226 w 134276"/>
                  <a:gd name="connsiteY3" fmla="*/ 294923 h 321924"/>
                  <a:gd name="connsiteX4" fmla="*/ 27001 w 134276"/>
                  <a:gd name="connsiteY4" fmla="*/ 320823 h 321924"/>
                  <a:gd name="connsiteX5" fmla="*/ 1101 w 134276"/>
                  <a:gd name="connsiteY5" fmla="*/ 277599 h 321924"/>
                  <a:gd name="connsiteX6" fmla="*/ 64051 w 134276"/>
                  <a:gd name="connsiteY6" fmla="*/ 27001 h 32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276" h="321924">
                    <a:moveTo>
                      <a:pt x="64051" y="27001"/>
                    </a:moveTo>
                    <a:cubicBezTo>
                      <a:pt x="69025" y="7619"/>
                      <a:pt x="88064" y="-3701"/>
                      <a:pt x="107275" y="1101"/>
                    </a:cubicBezTo>
                    <a:cubicBezTo>
                      <a:pt x="126657" y="5904"/>
                      <a:pt x="137978" y="25115"/>
                      <a:pt x="133175" y="44325"/>
                    </a:cubicBezTo>
                    <a:lnTo>
                      <a:pt x="70226" y="294923"/>
                    </a:lnTo>
                    <a:cubicBezTo>
                      <a:pt x="65251" y="314305"/>
                      <a:pt x="46212" y="325626"/>
                      <a:pt x="27001" y="320823"/>
                    </a:cubicBezTo>
                    <a:cubicBezTo>
                      <a:pt x="7619" y="315849"/>
                      <a:pt x="-3702" y="296981"/>
                      <a:pt x="1101" y="277599"/>
                    </a:cubicBezTo>
                    <a:lnTo>
                      <a:pt x="64051" y="27001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7" name="Frihandsfigur 26">
                <a:extLst>
                  <a:ext uri="{FF2B5EF4-FFF2-40B4-BE49-F238E27FC236}">
                    <a16:creationId xmlns:a16="http://schemas.microsoft.com/office/drawing/2014/main" id="{C30BCF46-13C7-F143-EEB0-7771662887EF}"/>
                  </a:ext>
                </a:extLst>
              </p:cNvPr>
              <p:cNvSpPr/>
              <p:nvPr/>
            </p:nvSpPr>
            <p:spPr>
              <a:xfrm>
                <a:off x="6423773" y="685701"/>
                <a:ext cx="345171" cy="338314"/>
              </a:xfrm>
              <a:custGeom>
                <a:avLst/>
                <a:gdLst>
                  <a:gd name="connsiteX0" fmla="*/ 14745 w 345171"/>
                  <a:gd name="connsiteY0" fmla="*/ 99914 h 338314"/>
                  <a:gd name="connsiteX1" fmla="*/ 15259 w 345171"/>
                  <a:gd name="connsiteY1" fmla="*/ 99056 h 338314"/>
                  <a:gd name="connsiteX2" fmla="*/ 241329 w 345171"/>
                  <a:gd name="connsiteY2" fmla="*/ 16210 h 338314"/>
                  <a:gd name="connsiteX3" fmla="*/ 330350 w 345171"/>
                  <a:gd name="connsiteY3" fmla="*/ 238334 h 338314"/>
                  <a:gd name="connsiteX4" fmla="*/ 330007 w 345171"/>
                  <a:gd name="connsiteY4" fmla="*/ 239192 h 338314"/>
                  <a:gd name="connsiteX5" fmla="*/ 103937 w 345171"/>
                  <a:gd name="connsiteY5" fmla="*/ 322210 h 338314"/>
                  <a:gd name="connsiteX6" fmla="*/ 14745 w 345171"/>
                  <a:gd name="connsiteY6" fmla="*/ 99914 h 338314"/>
                  <a:gd name="connsiteX7" fmla="*/ 261397 w 345171"/>
                  <a:gd name="connsiteY7" fmla="*/ 209689 h 338314"/>
                  <a:gd name="connsiteX8" fmla="*/ 261740 w 345171"/>
                  <a:gd name="connsiteY8" fmla="*/ 208832 h 338314"/>
                  <a:gd name="connsiteX9" fmla="*/ 213542 w 345171"/>
                  <a:gd name="connsiteY9" fmla="*/ 75729 h 338314"/>
                  <a:gd name="connsiteX10" fmla="*/ 83526 w 345171"/>
                  <a:gd name="connsiteY10" fmla="*/ 128387 h 338314"/>
                  <a:gd name="connsiteX11" fmla="*/ 83183 w 345171"/>
                  <a:gd name="connsiteY11" fmla="*/ 129244 h 338314"/>
                  <a:gd name="connsiteX12" fmla="*/ 131381 w 345171"/>
                  <a:gd name="connsiteY12" fmla="*/ 262348 h 338314"/>
                  <a:gd name="connsiteX13" fmla="*/ 261397 w 345171"/>
                  <a:gd name="connsiteY13" fmla="*/ 209689 h 33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171" h="338314">
                    <a:moveTo>
                      <a:pt x="14745" y="99914"/>
                    </a:moveTo>
                    <a:lnTo>
                      <a:pt x="15259" y="99056"/>
                    </a:lnTo>
                    <a:cubicBezTo>
                      <a:pt x="52652" y="14837"/>
                      <a:pt x="149735" y="-24613"/>
                      <a:pt x="241329" y="16210"/>
                    </a:cubicBezTo>
                    <a:cubicBezTo>
                      <a:pt x="332580" y="56861"/>
                      <a:pt x="367914" y="154287"/>
                      <a:pt x="330350" y="238334"/>
                    </a:cubicBezTo>
                    <a:lnTo>
                      <a:pt x="330007" y="239192"/>
                    </a:lnTo>
                    <a:cubicBezTo>
                      <a:pt x="292443" y="323410"/>
                      <a:pt x="195360" y="362861"/>
                      <a:pt x="103937" y="322210"/>
                    </a:cubicBezTo>
                    <a:cubicBezTo>
                      <a:pt x="12515" y="281387"/>
                      <a:pt x="-22648" y="183961"/>
                      <a:pt x="14745" y="99914"/>
                    </a:cubicBezTo>
                    <a:close/>
                    <a:moveTo>
                      <a:pt x="261397" y="209689"/>
                    </a:moveTo>
                    <a:lnTo>
                      <a:pt x="261740" y="208832"/>
                    </a:lnTo>
                    <a:cubicBezTo>
                      <a:pt x="284381" y="158060"/>
                      <a:pt x="266028" y="99227"/>
                      <a:pt x="213542" y="75729"/>
                    </a:cubicBezTo>
                    <a:cubicBezTo>
                      <a:pt x="161055" y="52401"/>
                      <a:pt x="106339" y="77615"/>
                      <a:pt x="83526" y="128387"/>
                    </a:cubicBezTo>
                    <a:lnTo>
                      <a:pt x="83183" y="129244"/>
                    </a:lnTo>
                    <a:cubicBezTo>
                      <a:pt x="60542" y="180016"/>
                      <a:pt x="78895" y="238849"/>
                      <a:pt x="131381" y="262348"/>
                    </a:cubicBezTo>
                    <a:cubicBezTo>
                      <a:pt x="184040" y="285675"/>
                      <a:pt x="238927" y="260461"/>
                      <a:pt x="261397" y="209689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8" name="Frihandsfigur 27">
                <a:extLst>
                  <a:ext uri="{FF2B5EF4-FFF2-40B4-BE49-F238E27FC236}">
                    <a16:creationId xmlns:a16="http://schemas.microsoft.com/office/drawing/2014/main" id="{F6111688-0AA1-BDFB-1369-E2B01AADA273}"/>
                  </a:ext>
                </a:extLst>
              </p:cNvPr>
              <p:cNvSpPr/>
              <p:nvPr/>
            </p:nvSpPr>
            <p:spPr>
              <a:xfrm>
                <a:off x="6842320" y="911446"/>
                <a:ext cx="400039" cy="406820"/>
              </a:xfrm>
              <a:custGeom>
                <a:avLst/>
                <a:gdLst>
                  <a:gd name="connsiteX0" fmla="*/ 160685 w 400039"/>
                  <a:gd name="connsiteY0" fmla="*/ 14648 h 406820"/>
                  <a:gd name="connsiteX1" fmla="*/ 210599 w 400039"/>
                  <a:gd name="connsiteY1" fmla="*/ 7100 h 406820"/>
                  <a:gd name="connsiteX2" fmla="*/ 216602 w 400039"/>
                  <a:gd name="connsiteY2" fmla="*/ 11560 h 406820"/>
                  <a:gd name="connsiteX3" fmla="*/ 233926 w 400039"/>
                  <a:gd name="connsiteY3" fmla="*/ 50325 h 406820"/>
                  <a:gd name="connsiteX4" fmla="*/ 236842 w 400039"/>
                  <a:gd name="connsiteY4" fmla="*/ 277423 h 406820"/>
                  <a:gd name="connsiteX5" fmla="*/ 336498 w 400039"/>
                  <a:gd name="connsiteY5" fmla="*/ 142948 h 406820"/>
                  <a:gd name="connsiteX6" fmla="*/ 385726 w 400039"/>
                  <a:gd name="connsiteY6" fmla="*/ 135573 h 406820"/>
                  <a:gd name="connsiteX7" fmla="*/ 393101 w 400039"/>
                  <a:gd name="connsiteY7" fmla="*/ 184800 h 406820"/>
                  <a:gd name="connsiteX8" fmla="*/ 239415 w 400039"/>
                  <a:gd name="connsiteY8" fmla="*/ 392173 h 406820"/>
                  <a:gd name="connsiteX9" fmla="*/ 189502 w 400039"/>
                  <a:gd name="connsiteY9" fmla="*/ 399720 h 406820"/>
                  <a:gd name="connsiteX10" fmla="*/ 187615 w 400039"/>
                  <a:gd name="connsiteY10" fmla="*/ 398348 h 406820"/>
                  <a:gd name="connsiteX11" fmla="*/ 170290 w 400039"/>
                  <a:gd name="connsiteY11" fmla="*/ 359584 h 406820"/>
                  <a:gd name="connsiteX12" fmla="*/ 167032 w 400039"/>
                  <a:gd name="connsiteY12" fmla="*/ 124252 h 406820"/>
                  <a:gd name="connsiteX13" fmla="*/ 63603 w 400039"/>
                  <a:gd name="connsiteY13" fmla="*/ 263873 h 406820"/>
                  <a:gd name="connsiteX14" fmla="*/ 14203 w 400039"/>
                  <a:gd name="connsiteY14" fmla="*/ 271249 h 406820"/>
                  <a:gd name="connsiteX15" fmla="*/ 6999 w 400039"/>
                  <a:gd name="connsiteY15" fmla="*/ 222021 h 406820"/>
                  <a:gd name="connsiteX16" fmla="*/ 160685 w 400039"/>
                  <a:gd name="connsiteY16" fmla="*/ 14648 h 40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0039" h="406820">
                    <a:moveTo>
                      <a:pt x="160685" y="14648"/>
                    </a:moveTo>
                    <a:cubicBezTo>
                      <a:pt x="172520" y="-1476"/>
                      <a:pt x="194475" y="-4735"/>
                      <a:pt x="210599" y="7100"/>
                    </a:cubicBezTo>
                    <a:lnTo>
                      <a:pt x="216602" y="11560"/>
                    </a:lnTo>
                    <a:cubicBezTo>
                      <a:pt x="230324" y="21852"/>
                      <a:pt x="233583" y="34544"/>
                      <a:pt x="233926" y="50325"/>
                    </a:cubicBezTo>
                    <a:lnTo>
                      <a:pt x="236842" y="277423"/>
                    </a:lnTo>
                    <a:lnTo>
                      <a:pt x="336498" y="142948"/>
                    </a:lnTo>
                    <a:cubicBezTo>
                      <a:pt x="347990" y="127339"/>
                      <a:pt x="370117" y="124080"/>
                      <a:pt x="385726" y="135573"/>
                    </a:cubicBezTo>
                    <a:cubicBezTo>
                      <a:pt x="401334" y="147236"/>
                      <a:pt x="404765" y="169191"/>
                      <a:pt x="393101" y="184800"/>
                    </a:cubicBezTo>
                    <a:lnTo>
                      <a:pt x="239415" y="392173"/>
                    </a:lnTo>
                    <a:cubicBezTo>
                      <a:pt x="227580" y="408297"/>
                      <a:pt x="205453" y="411556"/>
                      <a:pt x="189502" y="399720"/>
                    </a:cubicBezTo>
                    <a:lnTo>
                      <a:pt x="187615" y="398348"/>
                    </a:lnTo>
                    <a:cubicBezTo>
                      <a:pt x="173893" y="388228"/>
                      <a:pt x="170634" y="375364"/>
                      <a:pt x="170290" y="359584"/>
                    </a:cubicBezTo>
                    <a:lnTo>
                      <a:pt x="167032" y="124252"/>
                    </a:lnTo>
                    <a:lnTo>
                      <a:pt x="63603" y="263873"/>
                    </a:lnTo>
                    <a:cubicBezTo>
                      <a:pt x="51938" y="279482"/>
                      <a:pt x="29983" y="282741"/>
                      <a:pt x="14203" y="271249"/>
                    </a:cubicBezTo>
                    <a:cubicBezTo>
                      <a:pt x="-1405" y="259756"/>
                      <a:pt x="-4664" y="237630"/>
                      <a:pt x="6999" y="222021"/>
                    </a:cubicBezTo>
                    <a:lnTo>
                      <a:pt x="160685" y="14648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12" name="Bild 2">
              <a:extLst>
                <a:ext uri="{FF2B5EF4-FFF2-40B4-BE49-F238E27FC236}">
                  <a16:creationId xmlns:a16="http://schemas.microsoft.com/office/drawing/2014/main" id="{080CC95F-D068-DF40-9344-57323B350CC7}"/>
                </a:ext>
              </a:extLst>
            </p:cNvPr>
            <p:cNvGrpSpPr/>
            <p:nvPr/>
          </p:nvGrpSpPr>
          <p:grpSpPr>
            <a:xfrm>
              <a:off x="4743605" y="4554288"/>
              <a:ext cx="2658689" cy="950549"/>
              <a:chOff x="4743605" y="4554288"/>
              <a:chExt cx="2658689" cy="950549"/>
            </a:xfrm>
            <a:grpFill/>
          </p:grpSpPr>
          <p:sp>
            <p:nvSpPr>
              <p:cNvPr id="13" name="Frihandsfigur 12">
                <a:extLst>
                  <a:ext uri="{FF2B5EF4-FFF2-40B4-BE49-F238E27FC236}">
                    <a16:creationId xmlns:a16="http://schemas.microsoft.com/office/drawing/2014/main" id="{72A21F44-95EA-5371-1F45-49D91600C0C5}"/>
                  </a:ext>
                </a:extLst>
              </p:cNvPr>
              <p:cNvSpPr/>
              <p:nvPr/>
            </p:nvSpPr>
            <p:spPr>
              <a:xfrm>
                <a:off x="4743605" y="5044050"/>
                <a:ext cx="302607" cy="336455"/>
              </a:xfrm>
              <a:custGeom>
                <a:avLst/>
                <a:gdLst>
                  <a:gd name="connsiteX0" fmla="*/ 5737 w 302607"/>
                  <a:gd name="connsiteY0" fmla="*/ 250435 h 336455"/>
                  <a:gd name="connsiteX1" fmla="*/ 1963 w 302607"/>
                  <a:gd name="connsiteY1" fmla="*/ 220590 h 336455"/>
                  <a:gd name="connsiteX2" fmla="*/ 44330 w 302607"/>
                  <a:gd name="connsiteY2" fmla="*/ 200521 h 336455"/>
                  <a:gd name="connsiteX3" fmla="*/ 61482 w 302607"/>
                  <a:gd name="connsiteY3" fmla="*/ 213386 h 336455"/>
                  <a:gd name="connsiteX4" fmla="*/ 130264 w 302607"/>
                  <a:gd name="connsiteY4" fmla="*/ 268102 h 336455"/>
                  <a:gd name="connsiteX5" fmla="*/ 184466 w 302607"/>
                  <a:gd name="connsiteY5" fmla="*/ 254380 h 336455"/>
                  <a:gd name="connsiteX6" fmla="*/ 184809 w 302607"/>
                  <a:gd name="connsiteY6" fmla="*/ 253522 h 336455"/>
                  <a:gd name="connsiteX7" fmla="*/ 136610 w 302607"/>
                  <a:gd name="connsiteY7" fmla="*/ 193146 h 336455"/>
                  <a:gd name="connsiteX8" fmla="*/ 67657 w 302607"/>
                  <a:gd name="connsiteY8" fmla="*/ 64331 h 336455"/>
                  <a:gd name="connsiteX9" fmla="*/ 68000 w 302607"/>
                  <a:gd name="connsiteY9" fmla="*/ 63473 h 336455"/>
                  <a:gd name="connsiteX10" fmla="*/ 207278 w 302607"/>
                  <a:gd name="connsiteY10" fmla="*/ 8414 h 336455"/>
                  <a:gd name="connsiteX11" fmla="*/ 295099 w 302607"/>
                  <a:gd name="connsiteY11" fmla="*/ 69305 h 336455"/>
                  <a:gd name="connsiteX12" fmla="*/ 300759 w 302607"/>
                  <a:gd name="connsiteY12" fmla="*/ 101037 h 336455"/>
                  <a:gd name="connsiteX13" fmla="*/ 258393 w 302607"/>
                  <a:gd name="connsiteY13" fmla="*/ 121106 h 336455"/>
                  <a:gd name="connsiteX14" fmla="*/ 242956 w 302607"/>
                  <a:gd name="connsiteY14" fmla="*/ 110471 h 336455"/>
                  <a:gd name="connsiteX15" fmla="*/ 185666 w 302607"/>
                  <a:gd name="connsiteY15" fmla="*/ 67419 h 336455"/>
                  <a:gd name="connsiteX16" fmla="*/ 136953 w 302607"/>
                  <a:gd name="connsiteY16" fmla="*/ 80454 h 336455"/>
                  <a:gd name="connsiteX17" fmla="*/ 136610 w 302607"/>
                  <a:gd name="connsiteY17" fmla="*/ 81312 h 336455"/>
                  <a:gd name="connsiteX18" fmla="*/ 188754 w 302607"/>
                  <a:gd name="connsiteY18" fmla="*/ 144605 h 336455"/>
                  <a:gd name="connsiteX19" fmla="*/ 253933 w 302607"/>
                  <a:gd name="connsiteY19" fmla="*/ 270160 h 336455"/>
                  <a:gd name="connsiteX20" fmla="*/ 253590 w 302607"/>
                  <a:gd name="connsiteY20" fmla="*/ 271018 h 336455"/>
                  <a:gd name="connsiteX21" fmla="*/ 108137 w 302607"/>
                  <a:gd name="connsiteY21" fmla="*/ 326936 h 336455"/>
                  <a:gd name="connsiteX22" fmla="*/ 5737 w 302607"/>
                  <a:gd name="connsiteY22" fmla="*/ 250435 h 33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607" h="336455">
                    <a:moveTo>
                      <a:pt x="5737" y="250435"/>
                    </a:moveTo>
                    <a:cubicBezTo>
                      <a:pt x="76" y="242545"/>
                      <a:pt x="-1810" y="231053"/>
                      <a:pt x="1963" y="220590"/>
                    </a:cubicBezTo>
                    <a:cubicBezTo>
                      <a:pt x="7966" y="203095"/>
                      <a:pt x="26834" y="194347"/>
                      <a:pt x="44330" y="200521"/>
                    </a:cubicBezTo>
                    <a:cubicBezTo>
                      <a:pt x="53078" y="203609"/>
                      <a:pt x="58052" y="208755"/>
                      <a:pt x="61482" y="213386"/>
                    </a:cubicBezTo>
                    <a:cubicBezTo>
                      <a:pt x="78806" y="238600"/>
                      <a:pt x="100590" y="257811"/>
                      <a:pt x="130264" y="268102"/>
                    </a:cubicBezTo>
                    <a:cubicBezTo>
                      <a:pt x="157879" y="277536"/>
                      <a:pt x="178291" y="272390"/>
                      <a:pt x="184466" y="254380"/>
                    </a:cubicBezTo>
                    <a:lnTo>
                      <a:pt x="184809" y="253522"/>
                    </a:lnTo>
                    <a:cubicBezTo>
                      <a:pt x="190812" y="236542"/>
                      <a:pt x="183265" y="224021"/>
                      <a:pt x="136610" y="193146"/>
                    </a:cubicBezTo>
                    <a:cubicBezTo>
                      <a:pt x="80350" y="155925"/>
                      <a:pt x="46388" y="125051"/>
                      <a:pt x="67657" y="64331"/>
                    </a:cubicBezTo>
                    <a:lnTo>
                      <a:pt x="68000" y="63473"/>
                    </a:lnTo>
                    <a:cubicBezTo>
                      <a:pt x="87382" y="7899"/>
                      <a:pt x="144672" y="-13370"/>
                      <a:pt x="207278" y="8414"/>
                    </a:cubicBezTo>
                    <a:cubicBezTo>
                      <a:pt x="244499" y="21278"/>
                      <a:pt x="273487" y="42204"/>
                      <a:pt x="295099" y="69305"/>
                    </a:cubicBezTo>
                    <a:cubicBezTo>
                      <a:pt x="300931" y="76166"/>
                      <a:pt x="305219" y="88001"/>
                      <a:pt x="300759" y="101037"/>
                    </a:cubicBezTo>
                    <a:cubicBezTo>
                      <a:pt x="294584" y="118533"/>
                      <a:pt x="275888" y="127281"/>
                      <a:pt x="258393" y="121106"/>
                    </a:cubicBezTo>
                    <a:cubicBezTo>
                      <a:pt x="251875" y="118876"/>
                      <a:pt x="247244" y="115274"/>
                      <a:pt x="242956" y="110471"/>
                    </a:cubicBezTo>
                    <a:cubicBezTo>
                      <a:pt x="225117" y="89545"/>
                      <a:pt x="206764" y="74794"/>
                      <a:pt x="185666" y="67419"/>
                    </a:cubicBezTo>
                    <a:cubicBezTo>
                      <a:pt x="159766" y="58499"/>
                      <a:pt x="142270" y="65703"/>
                      <a:pt x="136953" y="80454"/>
                    </a:cubicBezTo>
                    <a:lnTo>
                      <a:pt x="136610" y="81312"/>
                    </a:lnTo>
                    <a:cubicBezTo>
                      <a:pt x="129578" y="101380"/>
                      <a:pt x="140555" y="112530"/>
                      <a:pt x="188754" y="144605"/>
                    </a:cubicBezTo>
                    <a:cubicBezTo>
                      <a:pt x="245185" y="182340"/>
                      <a:pt x="272458" y="216816"/>
                      <a:pt x="253933" y="270160"/>
                    </a:cubicBezTo>
                    <a:lnTo>
                      <a:pt x="253590" y="271018"/>
                    </a:lnTo>
                    <a:cubicBezTo>
                      <a:pt x="232492" y="331738"/>
                      <a:pt x="174346" y="349748"/>
                      <a:pt x="108137" y="326936"/>
                    </a:cubicBezTo>
                    <a:cubicBezTo>
                      <a:pt x="67829" y="313213"/>
                      <a:pt x="31294" y="286798"/>
                      <a:pt x="5737" y="250435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4" name="Frihandsfigur 13">
                <a:extLst>
                  <a:ext uri="{FF2B5EF4-FFF2-40B4-BE49-F238E27FC236}">
                    <a16:creationId xmlns:a16="http://schemas.microsoft.com/office/drawing/2014/main" id="{D1102CDE-59DB-668B-DE15-29F11AB4176E}"/>
                  </a:ext>
                </a:extLst>
              </p:cNvPr>
              <p:cNvSpPr/>
              <p:nvPr/>
            </p:nvSpPr>
            <p:spPr>
              <a:xfrm>
                <a:off x="5187261" y="5141098"/>
                <a:ext cx="474108" cy="363739"/>
              </a:xfrm>
              <a:custGeom>
                <a:avLst/>
                <a:gdLst>
                  <a:gd name="connsiteX0" fmla="*/ 1356 w 474108"/>
                  <a:gd name="connsiteY0" fmla="*/ 44469 h 363739"/>
                  <a:gd name="connsiteX1" fmla="*/ 155 w 474108"/>
                  <a:gd name="connsiteY1" fmla="*/ 30747 h 363739"/>
                  <a:gd name="connsiteX2" fmla="*/ 40292 w 474108"/>
                  <a:gd name="connsiteY2" fmla="*/ 216 h 363739"/>
                  <a:gd name="connsiteX3" fmla="*/ 72024 w 474108"/>
                  <a:gd name="connsiteY3" fmla="*/ 29203 h 363739"/>
                  <a:gd name="connsiteX4" fmla="*/ 114391 w 474108"/>
                  <a:gd name="connsiteY4" fmla="*/ 233489 h 363739"/>
                  <a:gd name="connsiteX5" fmla="*/ 200153 w 474108"/>
                  <a:gd name="connsiteY5" fmla="*/ 45155 h 363739"/>
                  <a:gd name="connsiteX6" fmla="*/ 239089 w 474108"/>
                  <a:gd name="connsiteY6" fmla="*/ 20970 h 363739"/>
                  <a:gd name="connsiteX7" fmla="*/ 244578 w 474108"/>
                  <a:gd name="connsiteY7" fmla="*/ 21656 h 363739"/>
                  <a:gd name="connsiteX8" fmla="*/ 277339 w 474108"/>
                  <a:gd name="connsiteY8" fmla="*/ 53560 h 363739"/>
                  <a:gd name="connsiteX9" fmla="*/ 320392 w 474108"/>
                  <a:gd name="connsiteY9" fmla="*/ 256131 h 363739"/>
                  <a:gd name="connsiteX10" fmla="*/ 405983 w 474108"/>
                  <a:gd name="connsiteY10" fmla="*/ 65909 h 363739"/>
                  <a:gd name="connsiteX11" fmla="*/ 442689 w 474108"/>
                  <a:gd name="connsiteY11" fmla="*/ 44298 h 363739"/>
                  <a:gd name="connsiteX12" fmla="*/ 473907 w 474108"/>
                  <a:gd name="connsiteY12" fmla="*/ 82204 h 363739"/>
                  <a:gd name="connsiteX13" fmla="*/ 469619 w 474108"/>
                  <a:gd name="connsiteY13" fmla="*/ 95583 h 363739"/>
                  <a:gd name="connsiteX14" fmla="*/ 351781 w 474108"/>
                  <a:gd name="connsiteY14" fmla="*/ 338634 h 363739"/>
                  <a:gd name="connsiteX15" fmla="*/ 311816 w 474108"/>
                  <a:gd name="connsiteY15" fmla="*/ 363505 h 363739"/>
                  <a:gd name="connsiteX16" fmla="*/ 304440 w 474108"/>
                  <a:gd name="connsiteY16" fmla="*/ 362819 h 363739"/>
                  <a:gd name="connsiteX17" fmla="*/ 271336 w 474108"/>
                  <a:gd name="connsiteY17" fmla="*/ 329714 h 363739"/>
                  <a:gd name="connsiteX18" fmla="*/ 228112 w 474108"/>
                  <a:gd name="connsiteY18" fmla="*/ 138465 h 363739"/>
                  <a:gd name="connsiteX19" fmla="*/ 144408 w 474108"/>
                  <a:gd name="connsiteY19" fmla="*/ 315993 h 363739"/>
                  <a:gd name="connsiteX20" fmla="*/ 104957 w 474108"/>
                  <a:gd name="connsiteY20" fmla="*/ 340863 h 363739"/>
                  <a:gd name="connsiteX21" fmla="*/ 97582 w 474108"/>
                  <a:gd name="connsiteY21" fmla="*/ 340178 h 363739"/>
                  <a:gd name="connsiteX22" fmla="*/ 63963 w 474108"/>
                  <a:gd name="connsiteY22" fmla="*/ 307074 h 363739"/>
                  <a:gd name="connsiteX23" fmla="*/ 1356 w 474108"/>
                  <a:gd name="connsiteY23" fmla="*/ 44469 h 36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4108" h="363739">
                    <a:moveTo>
                      <a:pt x="1356" y="44469"/>
                    </a:moveTo>
                    <a:cubicBezTo>
                      <a:pt x="498" y="40181"/>
                      <a:pt x="-359" y="35035"/>
                      <a:pt x="155" y="30747"/>
                    </a:cubicBezTo>
                    <a:cubicBezTo>
                      <a:pt x="2385" y="11022"/>
                      <a:pt x="20395" y="-1843"/>
                      <a:pt x="40292" y="216"/>
                    </a:cubicBezTo>
                    <a:cubicBezTo>
                      <a:pt x="56759" y="1931"/>
                      <a:pt x="69108" y="13937"/>
                      <a:pt x="72024" y="29203"/>
                    </a:cubicBezTo>
                    <a:lnTo>
                      <a:pt x="114391" y="233489"/>
                    </a:lnTo>
                    <a:lnTo>
                      <a:pt x="200153" y="45155"/>
                    </a:lnTo>
                    <a:cubicBezTo>
                      <a:pt x="207357" y="29203"/>
                      <a:pt x="221079" y="19083"/>
                      <a:pt x="239089" y="20970"/>
                    </a:cubicBezTo>
                    <a:lnTo>
                      <a:pt x="244578" y="21656"/>
                    </a:lnTo>
                    <a:cubicBezTo>
                      <a:pt x="262588" y="23714"/>
                      <a:pt x="273737" y="36064"/>
                      <a:pt x="277339" y="53560"/>
                    </a:cubicBezTo>
                    <a:lnTo>
                      <a:pt x="320392" y="256131"/>
                    </a:lnTo>
                    <a:lnTo>
                      <a:pt x="405983" y="65909"/>
                    </a:lnTo>
                    <a:cubicBezTo>
                      <a:pt x="412158" y="52702"/>
                      <a:pt x="425365" y="42411"/>
                      <a:pt x="442689" y="44298"/>
                    </a:cubicBezTo>
                    <a:cubicBezTo>
                      <a:pt x="462072" y="46356"/>
                      <a:pt x="475965" y="62822"/>
                      <a:pt x="473907" y="82204"/>
                    </a:cubicBezTo>
                    <a:cubicBezTo>
                      <a:pt x="473392" y="86321"/>
                      <a:pt x="471505" y="91638"/>
                      <a:pt x="469619" y="95583"/>
                    </a:cubicBezTo>
                    <a:lnTo>
                      <a:pt x="351781" y="338634"/>
                    </a:lnTo>
                    <a:cubicBezTo>
                      <a:pt x="343376" y="355787"/>
                      <a:pt x="328797" y="365392"/>
                      <a:pt x="311816" y="363505"/>
                    </a:cubicBezTo>
                    <a:lnTo>
                      <a:pt x="304440" y="362819"/>
                    </a:lnTo>
                    <a:cubicBezTo>
                      <a:pt x="287459" y="360760"/>
                      <a:pt x="275624" y="348754"/>
                      <a:pt x="271336" y="329714"/>
                    </a:cubicBezTo>
                    <a:lnTo>
                      <a:pt x="228112" y="138465"/>
                    </a:lnTo>
                    <a:lnTo>
                      <a:pt x="144408" y="315993"/>
                    </a:lnTo>
                    <a:cubicBezTo>
                      <a:pt x="136003" y="333660"/>
                      <a:pt x="121938" y="342751"/>
                      <a:pt x="104957" y="340863"/>
                    </a:cubicBezTo>
                    <a:lnTo>
                      <a:pt x="97582" y="340178"/>
                    </a:lnTo>
                    <a:cubicBezTo>
                      <a:pt x="80600" y="338291"/>
                      <a:pt x="68422" y="325770"/>
                      <a:pt x="63963" y="307074"/>
                    </a:cubicBezTo>
                    <a:lnTo>
                      <a:pt x="1356" y="44469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5" name="Frihandsfigur 14">
                <a:extLst>
                  <a:ext uri="{FF2B5EF4-FFF2-40B4-BE49-F238E27FC236}">
                    <a16:creationId xmlns:a16="http://schemas.microsoft.com/office/drawing/2014/main" id="{825D263F-A892-3319-F199-40878CE0F17C}"/>
                  </a:ext>
                </a:extLst>
              </p:cNvPr>
              <p:cNvSpPr/>
              <p:nvPr/>
            </p:nvSpPr>
            <p:spPr>
              <a:xfrm>
                <a:off x="5817325" y="5149632"/>
                <a:ext cx="279428" cy="343962"/>
              </a:xfrm>
              <a:custGeom>
                <a:avLst/>
                <a:gdLst>
                  <a:gd name="connsiteX0" fmla="*/ 31319 w 279428"/>
                  <a:gd name="connsiteY0" fmla="*/ 312775 h 343962"/>
                  <a:gd name="connsiteX1" fmla="*/ 273 w 279428"/>
                  <a:gd name="connsiteY1" fmla="*/ 62006 h 343962"/>
                  <a:gd name="connsiteX2" fmla="*/ 31147 w 279428"/>
                  <a:gd name="connsiteY2" fmla="*/ 22384 h 343962"/>
                  <a:gd name="connsiteX3" fmla="*/ 209361 w 279428"/>
                  <a:gd name="connsiteY3" fmla="*/ 257 h 343962"/>
                  <a:gd name="connsiteX4" fmla="*/ 244867 w 279428"/>
                  <a:gd name="connsiteY4" fmla="*/ 28044 h 343962"/>
                  <a:gd name="connsiteX5" fmla="*/ 217080 w 279428"/>
                  <a:gd name="connsiteY5" fmla="*/ 63207 h 343962"/>
                  <a:gd name="connsiteX6" fmla="*/ 73857 w 279428"/>
                  <a:gd name="connsiteY6" fmla="*/ 80874 h 343962"/>
                  <a:gd name="connsiteX7" fmla="*/ 81918 w 279428"/>
                  <a:gd name="connsiteY7" fmla="*/ 146225 h 343962"/>
                  <a:gd name="connsiteX8" fmla="*/ 204387 w 279428"/>
                  <a:gd name="connsiteY8" fmla="*/ 131131 h 343962"/>
                  <a:gd name="connsiteX9" fmla="*/ 240064 w 279428"/>
                  <a:gd name="connsiteY9" fmla="*/ 158746 h 343962"/>
                  <a:gd name="connsiteX10" fmla="*/ 212277 w 279428"/>
                  <a:gd name="connsiteY10" fmla="*/ 193909 h 343962"/>
                  <a:gd name="connsiteX11" fmla="*/ 89637 w 279428"/>
                  <a:gd name="connsiteY11" fmla="*/ 209003 h 343962"/>
                  <a:gd name="connsiteX12" fmla="*/ 98042 w 279428"/>
                  <a:gd name="connsiteY12" fmla="*/ 276412 h 343962"/>
                  <a:gd name="connsiteX13" fmla="*/ 243495 w 279428"/>
                  <a:gd name="connsiteY13" fmla="*/ 258402 h 343962"/>
                  <a:gd name="connsiteX14" fmla="*/ 279172 w 279428"/>
                  <a:gd name="connsiteY14" fmla="*/ 286189 h 343962"/>
                  <a:gd name="connsiteX15" fmla="*/ 251385 w 279428"/>
                  <a:gd name="connsiteY15" fmla="*/ 321351 h 343962"/>
                  <a:gd name="connsiteX16" fmla="*/ 70941 w 279428"/>
                  <a:gd name="connsiteY16" fmla="*/ 343649 h 343962"/>
                  <a:gd name="connsiteX17" fmla="*/ 31319 w 279428"/>
                  <a:gd name="connsiteY17" fmla="*/ 312775 h 34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9428" h="343962">
                    <a:moveTo>
                      <a:pt x="31319" y="312775"/>
                    </a:moveTo>
                    <a:lnTo>
                      <a:pt x="273" y="62006"/>
                    </a:lnTo>
                    <a:cubicBezTo>
                      <a:pt x="-2129" y="42281"/>
                      <a:pt x="11593" y="24785"/>
                      <a:pt x="31147" y="22384"/>
                    </a:cubicBezTo>
                    <a:lnTo>
                      <a:pt x="209361" y="257"/>
                    </a:lnTo>
                    <a:cubicBezTo>
                      <a:pt x="226685" y="-1973"/>
                      <a:pt x="242809" y="10549"/>
                      <a:pt x="244867" y="28044"/>
                    </a:cubicBezTo>
                    <a:cubicBezTo>
                      <a:pt x="247097" y="45368"/>
                      <a:pt x="234575" y="60977"/>
                      <a:pt x="217080" y="63207"/>
                    </a:cubicBezTo>
                    <a:lnTo>
                      <a:pt x="73857" y="80874"/>
                    </a:lnTo>
                    <a:lnTo>
                      <a:pt x="81918" y="146225"/>
                    </a:lnTo>
                    <a:lnTo>
                      <a:pt x="204387" y="131131"/>
                    </a:lnTo>
                    <a:cubicBezTo>
                      <a:pt x="221883" y="128901"/>
                      <a:pt x="237834" y="141251"/>
                      <a:pt x="240064" y="158746"/>
                    </a:cubicBezTo>
                    <a:cubicBezTo>
                      <a:pt x="242294" y="176242"/>
                      <a:pt x="229601" y="191679"/>
                      <a:pt x="212277" y="193909"/>
                    </a:cubicBezTo>
                    <a:lnTo>
                      <a:pt x="89637" y="209003"/>
                    </a:lnTo>
                    <a:lnTo>
                      <a:pt x="98042" y="276412"/>
                    </a:lnTo>
                    <a:lnTo>
                      <a:pt x="243495" y="258402"/>
                    </a:lnTo>
                    <a:cubicBezTo>
                      <a:pt x="260990" y="256172"/>
                      <a:pt x="276942" y="268693"/>
                      <a:pt x="279172" y="286189"/>
                    </a:cubicBezTo>
                    <a:cubicBezTo>
                      <a:pt x="281402" y="303684"/>
                      <a:pt x="268880" y="319122"/>
                      <a:pt x="251385" y="321351"/>
                    </a:cubicBezTo>
                    <a:lnTo>
                      <a:pt x="70941" y="343649"/>
                    </a:lnTo>
                    <a:cubicBezTo>
                      <a:pt x="51216" y="346223"/>
                      <a:pt x="33720" y="332672"/>
                      <a:pt x="31319" y="312775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6" name="Frihandsfigur 15">
                <a:extLst>
                  <a:ext uri="{FF2B5EF4-FFF2-40B4-BE49-F238E27FC236}">
                    <a16:creationId xmlns:a16="http://schemas.microsoft.com/office/drawing/2014/main" id="{CA7E7DF4-BF49-D37E-6858-92981438C1AA}"/>
                  </a:ext>
                </a:extLst>
              </p:cNvPr>
              <p:cNvSpPr/>
              <p:nvPr/>
            </p:nvSpPr>
            <p:spPr>
              <a:xfrm>
                <a:off x="6224257" y="5060142"/>
                <a:ext cx="333514" cy="348089"/>
              </a:xfrm>
              <a:custGeom>
                <a:avLst/>
                <a:gdLst>
                  <a:gd name="connsiteX0" fmla="*/ 1912 w 333514"/>
                  <a:gd name="connsiteY0" fmla="*/ 84603 h 348089"/>
                  <a:gd name="connsiteX1" fmla="*/ 24382 w 333514"/>
                  <a:gd name="connsiteY1" fmla="*/ 39491 h 348089"/>
                  <a:gd name="connsiteX2" fmla="*/ 110316 w 333514"/>
                  <a:gd name="connsiteY2" fmla="*/ 10675 h 348089"/>
                  <a:gd name="connsiteX3" fmla="*/ 324550 w 333514"/>
                  <a:gd name="connsiteY3" fmla="*/ 108616 h 348089"/>
                  <a:gd name="connsiteX4" fmla="*/ 324722 w 333514"/>
                  <a:gd name="connsiteY4" fmla="*/ 109473 h 348089"/>
                  <a:gd name="connsiteX5" fmla="*/ 213059 w 333514"/>
                  <a:gd name="connsiteY5" fmla="*/ 317361 h 348089"/>
                  <a:gd name="connsiteX6" fmla="*/ 127125 w 333514"/>
                  <a:gd name="connsiteY6" fmla="*/ 346178 h 348089"/>
                  <a:gd name="connsiteX7" fmla="*/ 82014 w 333514"/>
                  <a:gd name="connsiteY7" fmla="*/ 323708 h 348089"/>
                  <a:gd name="connsiteX8" fmla="*/ 1912 w 333514"/>
                  <a:gd name="connsiteY8" fmla="*/ 84603 h 348089"/>
                  <a:gd name="connsiteX9" fmla="*/ 192648 w 333514"/>
                  <a:gd name="connsiteY9" fmla="*/ 256642 h 348089"/>
                  <a:gd name="connsiteX10" fmla="*/ 254397 w 333514"/>
                  <a:gd name="connsiteY10" fmla="*/ 134173 h 348089"/>
                  <a:gd name="connsiteX11" fmla="*/ 254053 w 333514"/>
                  <a:gd name="connsiteY11" fmla="*/ 133315 h 348089"/>
                  <a:gd name="connsiteX12" fmla="*/ 130556 w 333514"/>
                  <a:gd name="connsiteY12" fmla="*/ 71738 h 348089"/>
                  <a:gd name="connsiteX13" fmla="*/ 78412 w 333514"/>
                  <a:gd name="connsiteY13" fmla="*/ 89234 h 348089"/>
                  <a:gd name="connsiteX14" fmla="*/ 140333 w 333514"/>
                  <a:gd name="connsiteY14" fmla="*/ 274137 h 348089"/>
                  <a:gd name="connsiteX15" fmla="*/ 192648 w 333514"/>
                  <a:gd name="connsiteY15" fmla="*/ 256642 h 34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514" h="348089">
                    <a:moveTo>
                      <a:pt x="1912" y="84603"/>
                    </a:moveTo>
                    <a:cubicBezTo>
                      <a:pt x="-4434" y="65735"/>
                      <a:pt x="5514" y="45838"/>
                      <a:pt x="24382" y="39491"/>
                    </a:cubicBezTo>
                    <a:lnTo>
                      <a:pt x="110316" y="10675"/>
                    </a:lnTo>
                    <a:cubicBezTo>
                      <a:pt x="206713" y="-21743"/>
                      <a:pt x="295563" y="22167"/>
                      <a:pt x="324550" y="108616"/>
                    </a:cubicBezTo>
                    <a:lnTo>
                      <a:pt x="324722" y="109473"/>
                    </a:lnTo>
                    <a:cubicBezTo>
                      <a:pt x="353709" y="195750"/>
                      <a:pt x="309628" y="285115"/>
                      <a:pt x="213059" y="317361"/>
                    </a:cubicBezTo>
                    <a:lnTo>
                      <a:pt x="127125" y="346178"/>
                    </a:lnTo>
                    <a:cubicBezTo>
                      <a:pt x="108258" y="352524"/>
                      <a:pt x="88361" y="342575"/>
                      <a:pt x="82014" y="323708"/>
                    </a:cubicBezTo>
                    <a:lnTo>
                      <a:pt x="1912" y="84603"/>
                    </a:lnTo>
                    <a:close/>
                    <a:moveTo>
                      <a:pt x="192648" y="256642"/>
                    </a:moveTo>
                    <a:cubicBezTo>
                      <a:pt x="248050" y="238117"/>
                      <a:pt x="272750" y="188375"/>
                      <a:pt x="254397" y="134173"/>
                    </a:cubicBezTo>
                    <a:lnTo>
                      <a:pt x="254053" y="133315"/>
                    </a:lnTo>
                    <a:cubicBezTo>
                      <a:pt x="235872" y="78942"/>
                      <a:pt x="185787" y="53213"/>
                      <a:pt x="130556" y="71738"/>
                    </a:cubicBezTo>
                    <a:lnTo>
                      <a:pt x="78412" y="89234"/>
                    </a:lnTo>
                    <a:lnTo>
                      <a:pt x="140333" y="274137"/>
                    </a:lnTo>
                    <a:lnTo>
                      <a:pt x="192648" y="256642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7" name="Frihandsfigur 16">
                <a:extLst>
                  <a:ext uri="{FF2B5EF4-FFF2-40B4-BE49-F238E27FC236}">
                    <a16:creationId xmlns:a16="http://schemas.microsoft.com/office/drawing/2014/main" id="{78E3833F-75BC-09A9-8FBC-82530475A685}"/>
                  </a:ext>
                </a:extLst>
              </p:cNvPr>
              <p:cNvSpPr/>
              <p:nvPr/>
            </p:nvSpPr>
            <p:spPr>
              <a:xfrm>
                <a:off x="6653050" y="4836545"/>
                <a:ext cx="353268" cy="379159"/>
              </a:xfrm>
              <a:custGeom>
                <a:avLst/>
                <a:gdLst>
                  <a:gd name="connsiteX0" fmla="*/ 130918 w 353268"/>
                  <a:gd name="connsiteY0" fmla="*/ 361371 h 379159"/>
                  <a:gd name="connsiteX1" fmla="*/ 4847 w 353268"/>
                  <a:gd name="connsiteY1" fmla="*/ 142334 h 379159"/>
                  <a:gd name="connsiteX2" fmla="*/ 18055 w 353268"/>
                  <a:gd name="connsiteY2" fmla="*/ 93793 h 379159"/>
                  <a:gd name="connsiteX3" fmla="*/ 173628 w 353268"/>
                  <a:gd name="connsiteY3" fmla="*/ 4257 h 379159"/>
                  <a:gd name="connsiteX4" fmla="*/ 217195 w 353268"/>
                  <a:gd name="connsiteY4" fmla="*/ 15921 h 379159"/>
                  <a:gd name="connsiteX5" fmla="*/ 205188 w 353268"/>
                  <a:gd name="connsiteY5" fmla="*/ 59145 h 379159"/>
                  <a:gd name="connsiteX6" fmla="*/ 80147 w 353268"/>
                  <a:gd name="connsiteY6" fmla="*/ 131185 h 379159"/>
                  <a:gd name="connsiteX7" fmla="*/ 112908 w 353268"/>
                  <a:gd name="connsiteY7" fmla="*/ 187960 h 379159"/>
                  <a:gd name="connsiteX8" fmla="*/ 219940 w 353268"/>
                  <a:gd name="connsiteY8" fmla="*/ 126383 h 379159"/>
                  <a:gd name="connsiteX9" fmla="*/ 263507 w 353268"/>
                  <a:gd name="connsiteY9" fmla="*/ 138046 h 379159"/>
                  <a:gd name="connsiteX10" fmla="*/ 251500 w 353268"/>
                  <a:gd name="connsiteY10" fmla="*/ 181270 h 379159"/>
                  <a:gd name="connsiteX11" fmla="*/ 144469 w 353268"/>
                  <a:gd name="connsiteY11" fmla="*/ 242848 h 379159"/>
                  <a:gd name="connsiteX12" fmla="*/ 178430 w 353268"/>
                  <a:gd name="connsiteY12" fmla="*/ 301852 h 379159"/>
                  <a:gd name="connsiteX13" fmla="*/ 305530 w 353268"/>
                  <a:gd name="connsiteY13" fmla="*/ 228611 h 379159"/>
                  <a:gd name="connsiteX14" fmla="*/ 349098 w 353268"/>
                  <a:gd name="connsiteY14" fmla="*/ 240275 h 379159"/>
                  <a:gd name="connsiteX15" fmla="*/ 337091 w 353268"/>
                  <a:gd name="connsiteY15" fmla="*/ 283499 h 379159"/>
                  <a:gd name="connsiteX16" fmla="*/ 179460 w 353268"/>
                  <a:gd name="connsiteY16" fmla="*/ 374064 h 379159"/>
                  <a:gd name="connsiteX17" fmla="*/ 130918 w 353268"/>
                  <a:gd name="connsiteY17" fmla="*/ 361371 h 379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268" h="379159">
                    <a:moveTo>
                      <a:pt x="130918" y="361371"/>
                    </a:moveTo>
                    <a:lnTo>
                      <a:pt x="4847" y="142334"/>
                    </a:lnTo>
                    <a:cubicBezTo>
                      <a:pt x="-5101" y="125182"/>
                      <a:pt x="731" y="103569"/>
                      <a:pt x="18055" y="93793"/>
                    </a:cubicBezTo>
                    <a:lnTo>
                      <a:pt x="173628" y="4257"/>
                    </a:lnTo>
                    <a:cubicBezTo>
                      <a:pt x="188894" y="-4491"/>
                      <a:pt x="208447" y="655"/>
                      <a:pt x="217195" y="15921"/>
                    </a:cubicBezTo>
                    <a:cubicBezTo>
                      <a:pt x="225943" y="31186"/>
                      <a:pt x="220454" y="50397"/>
                      <a:pt x="205188" y="59145"/>
                    </a:cubicBezTo>
                    <a:lnTo>
                      <a:pt x="80147" y="131185"/>
                    </a:lnTo>
                    <a:lnTo>
                      <a:pt x="112908" y="187960"/>
                    </a:lnTo>
                    <a:lnTo>
                      <a:pt x="219940" y="126383"/>
                    </a:lnTo>
                    <a:cubicBezTo>
                      <a:pt x="235205" y="117635"/>
                      <a:pt x="254759" y="122781"/>
                      <a:pt x="263507" y="138046"/>
                    </a:cubicBezTo>
                    <a:cubicBezTo>
                      <a:pt x="272254" y="153312"/>
                      <a:pt x="266766" y="172523"/>
                      <a:pt x="251500" y="181270"/>
                    </a:cubicBezTo>
                    <a:lnTo>
                      <a:pt x="144469" y="242848"/>
                    </a:lnTo>
                    <a:lnTo>
                      <a:pt x="178430" y="301852"/>
                    </a:lnTo>
                    <a:lnTo>
                      <a:pt x="305530" y="228611"/>
                    </a:lnTo>
                    <a:cubicBezTo>
                      <a:pt x="320796" y="219863"/>
                      <a:pt x="340350" y="225180"/>
                      <a:pt x="349098" y="240275"/>
                    </a:cubicBezTo>
                    <a:cubicBezTo>
                      <a:pt x="357846" y="255541"/>
                      <a:pt x="352357" y="274751"/>
                      <a:pt x="337091" y="283499"/>
                    </a:cubicBezTo>
                    <a:lnTo>
                      <a:pt x="179460" y="374064"/>
                    </a:lnTo>
                    <a:cubicBezTo>
                      <a:pt x="162136" y="384356"/>
                      <a:pt x="140695" y="378524"/>
                      <a:pt x="130918" y="361371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8" name="Frihandsfigur 17">
                <a:extLst>
                  <a:ext uri="{FF2B5EF4-FFF2-40B4-BE49-F238E27FC236}">
                    <a16:creationId xmlns:a16="http://schemas.microsoft.com/office/drawing/2014/main" id="{5226336F-8DA2-483A-B0BA-24DD8DE8EEB9}"/>
                  </a:ext>
                </a:extLst>
              </p:cNvPr>
              <p:cNvSpPr/>
              <p:nvPr/>
            </p:nvSpPr>
            <p:spPr>
              <a:xfrm>
                <a:off x="6998050" y="4554288"/>
                <a:ext cx="404244" cy="408954"/>
              </a:xfrm>
              <a:custGeom>
                <a:avLst/>
                <a:gdLst>
                  <a:gd name="connsiteX0" fmla="*/ 9071 w 404244"/>
                  <a:gd name="connsiteY0" fmla="*/ 203839 h 408954"/>
                  <a:gd name="connsiteX1" fmla="*/ 12159 w 404244"/>
                  <a:gd name="connsiteY1" fmla="*/ 153583 h 408954"/>
                  <a:gd name="connsiteX2" fmla="*/ 17648 w 404244"/>
                  <a:gd name="connsiteY2" fmla="*/ 148608 h 408954"/>
                  <a:gd name="connsiteX3" fmla="*/ 59328 w 404244"/>
                  <a:gd name="connsiteY3" fmla="*/ 139689 h 408954"/>
                  <a:gd name="connsiteX4" fmla="*/ 282138 w 404244"/>
                  <a:gd name="connsiteY4" fmla="*/ 183771 h 408954"/>
                  <a:gd name="connsiteX5" fmla="*/ 171334 w 404244"/>
                  <a:gd name="connsiteY5" fmla="*/ 58386 h 408954"/>
                  <a:gd name="connsiteX6" fmla="*/ 174421 w 404244"/>
                  <a:gd name="connsiteY6" fmla="*/ 8816 h 408954"/>
                  <a:gd name="connsiteX7" fmla="*/ 224163 w 404244"/>
                  <a:gd name="connsiteY7" fmla="*/ 11903 h 408954"/>
                  <a:gd name="connsiteX8" fmla="*/ 395173 w 404244"/>
                  <a:gd name="connsiteY8" fmla="*/ 205211 h 408954"/>
                  <a:gd name="connsiteX9" fmla="*/ 392086 w 404244"/>
                  <a:gd name="connsiteY9" fmla="*/ 255468 h 408954"/>
                  <a:gd name="connsiteX10" fmla="*/ 390371 w 404244"/>
                  <a:gd name="connsiteY10" fmla="*/ 257012 h 408954"/>
                  <a:gd name="connsiteX11" fmla="*/ 348690 w 404244"/>
                  <a:gd name="connsiteY11" fmla="*/ 265931 h 408954"/>
                  <a:gd name="connsiteX12" fmla="*/ 117818 w 404244"/>
                  <a:gd name="connsiteY12" fmla="*/ 220305 h 408954"/>
                  <a:gd name="connsiteX13" fmla="*/ 232911 w 404244"/>
                  <a:gd name="connsiteY13" fmla="*/ 350493 h 408954"/>
                  <a:gd name="connsiteX14" fmla="*/ 229824 w 404244"/>
                  <a:gd name="connsiteY14" fmla="*/ 400064 h 408954"/>
                  <a:gd name="connsiteX15" fmla="*/ 180082 w 404244"/>
                  <a:gd name="connsiteY15" fmla="*/ 397147 h 408954"/>
                  <a:gd name="connsiteX16" fmla="*/ 9071 w 404244"/>
                  <a:gd name="connsiteY16" fmla="*/ 203839 h 40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4244" h="408954">
                    <a:moveTo>
                      <a:pt x="9071" y="203839"/>
                    </a:moveTo>
                    <a:cubicBezTo>
                      <a:pt x="-4136" y="188917"/>
                      <a:pt x="-2764" y="166618"/>
                      <a:pt x="12159" y="153583"/>
                    </a:cubicBezTo>
                    <a:lnTo>
                      <a:pt x="17648" y="148608"/>
                    </a:lnTo>
                    <a:cubicBezTo>
                      <a:pt x="30512" y="137288"/>
                      <a:pt x="43719" y="136773"/>
                      <a:pt x="59328" y="139689"/>
                    </a:cubicBezTo>
                    <a:lnTo>
                      <a:pt x="282138" y="183771"/>
                    </a:lnTo>
                    <a:lnTo>
                      <a:pt x="171334" y="58386"/>
                    </a:lnTo>
                    <a:cubicBezTo>
                      <a:pt x="158469" y="43978"/>
                      <a:pt x="159841" y="21508"/>
                      <a:pt x="174421" y="8816"/>
                    </a:cubicBezTo>
                    <a:cubicBezTo>
                      <a:pt x="189001" y="-4049"/>
                      <a:pt x="211128" y="-2677"/>
                      <a:pt x="224163" y="11903"/>
                    </a:cubicBezTo>
                    <a:lnTo>
                      <a:pt x="395173" y="205211"/>
                    </a:lnTo>
                    <a:cubicBezTo>
                      <a:pt x="408381" y="220134"/>
                      <a:pt x="407008" y="242261"/>
                      <a:pt x="392086" y="255468"/>
                    </a:cubicBezTo>
                    <a:lnTo>
                      <a:pt x="390371" y="257012"/>
                    </a:lnTo>
                    <a:cubicBezTo>
                      <a:pt x="377506" y="268333"/>
                      <a:pt x="364471" y="268847"/>
                      <a:pt x="348690" y="265931"/>
                    </a:cubicBezTo>
                    <a:lnTo>
                      <a:pt x="117818" y="220305"/>
                    </a:lnTo>
                    <a:lnTo>
                      <a:pt x="232911" y="350493"/>
                    </a:lnTo>
                    <a:cubicBezTo>
                      <a:pt x="245775" y="364901"/>
                      <a:pt x="244403" y="387199"/>
                      <a:pt x="229824" y="400064"/>
                    </a:cubicBezTo>
                    <a:cubicBezTo>
                      <a:pt x="215244" y="412928"/>
                      <a:pt x="193117" y="411727"/>
                      <a:pt x="180082" y="397147"/>
                    </a:cubicBezTo>
                    <a:lnTo>
                      <a:pt x="9071" y="203839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22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typ 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ild 2">
            <a:extLst>
              <a:ext uri="{FF2B5EF4-FFF2-40B4-BE49-F238E27FC236}">
                <a16:creationId xmlns:a16="http://schemas.microsoft.com/office/drawing/2014/main" id="{2C0AF49B-EB8F-C0EC-7AE6-B76D5578CA6E}"/>
              </a:ext>
            </a:extLst>
          </p:cNvPr>
          <p:cNvGrpSpPr/>
          <p:nvPr/>
        </p:nvGrpSpPr>
        <p:grpSpPr>
          <a:xfrm>
            <a:off x="3192175" y="850833"/>
            <a:ext cx="3521557" cy="4408678"/>
            <a:chOff x="4558153" y="1869722"/>
            <a:chExt cx="3065234" cy="3117889"/>
          </a:xfrm>
          <a:solidFill>
            <a:schemeClr val="accent1"/>
          </a:solidFill>
        </p:grpSpPr>
        <p:sp>
          <p:nvSpPr>
            <p:cNvPr id="65" name="Frihandsfigur 64">
              <a:extLst>
                <a:ext uri="{FF2B5EF4-FFF2-40B4-BE49-F238E27FC236}">
                  <a16:creationId xmlns:a16="http://schemas.microsoft.com/office/drawing/2014/main" id="{2704C248-6CA5-A00C-F7D0-79A8C942EC9E}"/>
                </a:ext>
              </a:extLst>
            </p:cNvPr>
            <p:cNvSpPr/>
            <p:nvPr/>
          </p:nvSpPr>
          <p:spPr>
            <a:xfrm>
              <a:off x="5139301" y="3562684"/>
              <a:ext cx="2034766" cy="977895"/>
            </a:xfrm>
            <a:custGeom>
              <a:avLst/>
              <a:gdLst>
                <a:gd name="connsiteX0" fmla="*/ 934614 w 2034766"/>
                <a:gd name="connsiteY0" fmla="*/ 977895 h 977895"/>
                <a:gd name="connsiteX1" fmla="*/ 4283 w 2034766"/>
                <a:gd name="connsiteY1" fmla="*/ 475176 h 977895"/>
                <a:gd name="connsiteX2" fmla="*/ 11803 w 2034766"/>
                <a:gd name="connsiteY2" fmla="*/ 439002 h 977895"/>
                <a:gd name="connsiteX3" fmla="*/ 47977 w 2034766"/>
                <a:gd name="connsiteY3" fmla="*/ 446523 h 977895"/>
                <a:gd name="connsiteX4" fmla="*/ 934614 w 2034766"/>
                <a:gd name="connsiteY4" fmla="*/ 925634 h 977895"/>
                <a:gd name="connsiteX5" fmla="*/ 1982795 w 2034766"/>
                <a:gd name="connsiteY5" fmla="*/ 22338 h 977895"/>
                <a:gd name="connsiteX6" fmla="*/ 2012495 w 2034766"/>
                <a:gd name="connsiteY6" fmla="*/ 348 h 977895"/>
                <a:gd name="connsiteX7" fmla="*/ 2034485 w 2034766"/>
                <a:gd name="connsiteY7" fmla="*/ 30049 h 977895"/>
                <a:gd name="connsiteX8" fmla="*/ 934614 w 2034766"/>
                <a:gd name="connsiteY8" fmla="*/ 977895 h 97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4766" h="977895">
                  <a:moveTo>
                    <a:pt x="934614" y="977895"/>
                  </a:moveTo>
                  <a:cubicBezTo>
                    <a:pt x="558597" y="977895"/>
                    <a:pt x="210854" y="789983"/>
                    <a:pt x="4283" y="475176"/>
                  </a:cubicBezTo>
                  <a:cubicBezTo>
                    <a:pt x="-3619" y="463086"/>
                    <a:pt x="-287" y="446903"/>
                    <a:pt x="11803" y="439002"/>
                  </a:cubicBezTo>
                  <a:cubicBezTo>
                    <a:pt x="23893" y="431006"/>
                    <a:pt x="40076" y="434433"/>
                    <a:pt x="47977" y="446523"/>
                  </a:cubicBezTo>
                  <a:cubicBezTo>
                    <a:pt x="244838" y="746574"/>
                    <a:pt x="576208" y="925634"/>
                    <a:pt x="934614" y="925634"/>
                  </a:cubicBezTo>
                  <a:cubicBezTo>
                    <a:pt x="1455991" y="925634"/>
                    <a:pt x="1906735" y="537338"/>
                    <a:pt x="1982795" y="22338"/>
                  </a:cubicBezTo>
                  <a:cubicBezTo>
                    <a:pt x="1984889" y="8059"/>
                    <a:pt x="1997835" y="-2032"/>
                    <a:pt x="2012495" y="348"/>
                  </a:cubicBezTo>
                  <a:cubicBezTo>
                    <a:pt x="2026775" y="2442"/>
                    <a:pt x="2036580" y="15770"/>
                    <a:pt x="2034485" y="30049"/>
                  </a:cubicBezTo>
                  <a:cubicBezTo>
                    <a:pt x="1954617" y="570370"/>
                    <a:pt x="1481694" y="977895"/>
                    <a:pt x="934614" y="977895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6" name="Frihandsfigur 65">
              <a:extLst>
                <a:ext uri="{FF2B5EF4-FFF2-40B4-BE49-F238E27FC236}">
                  <a16:creationId xmlns:a16="http://schemas.microsoft.com/office/drawing/2014/main" id="{91750D7D-2702-7537-1072-C5747FEEF588}"/>
                </a:ext>
              </a:extLst>
            </p:cNvPr>
            <p:cNvSpPr/>
            <p:nvPr/>
          </p:nvSpPr>
          <p:spPr>
            <a:xfrm>
              <a:off x="5070940" y="2316753"/>
              <a:ext cx="1719787" cy="663502"/>
            </a:xfrm>
            <a:custGeom>
              <a:avLst/>
              <a:gdLst>
                <a:gd name="connsiteX0" fmla="*/ 26094 w 1719787"/>
                <a:gd name="connsiteY0" fmla="*/ 663502 h 663502"/>
                <a:gd name="connsiteX1" fmla="*/ 14670 w 1719787"/>
                <a:gd name="connsiteY1" fmla="*/ 660837 h 663502"/>
                <a:gd name="connsiteX2" fmla="*/ 2676 w 1719787"/>
                <a:gd name="connsiteY2" fmla="*/ 625901 h 663502"/>
                <a:gd name="connsiteX3" fmla="*/ 1002975 w 1719787"/>
                <a:gd name="connsiteY3" fmla="*/ 0 h 663502"/>
                <a:gd name="connsiteX4" fmla="*/ 1710266 w 1719787"/>
                <a:gd name="connsiteY4" fmla="*/ 253882 h 663502"/>
                <a:gd name="connsiteX5" fmla="*/ 1713788 w 1719787"/>
                <a:gd name="connsiteY5" fmla="*/ 290627 h 663502"/>
                <a:gd name="connsiteX6" fmla="*/ 1677043 w 1719787"/>
                <a:gd name="connsiteY6" fmla="*/ 294149 h 663502"/>
                <a:gd name="connsiteX7" fmla="*/ 1002975 w 1719787"/>
                <a:gd name="connsiteY7" fmla="*/ 52166 h 663502"/>
                <a:gd name="connsiteX8" fmla="*/ 49607 w 1719787"/>
                <a:gd name="connsiteY8" fmla="*/ 648747 h 663502"/>
                <a:gd name="connsiteX9" fmla="*/ 26094 w 1719787"/>
                <a:gd name="connsiteY9" fmla="*/ 663502 h 66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787" h="663502">
                  <a:moveTo>
                    <a:pt x="26094" y="663502"/>
                  </a:moveTo>
                  <a:cubicBezTo>
                    <a:pt x="22191" y="663502"/>
                    <a:pt x="18383" y="662645"/>
                    <a:pt x="14670" y="660837"/>
                  </a:cubicBezTo>
                  <a:cubicBezTo>
                    <a:pt x="1724" y="654554"/>
                    <a:pt x="-3702" y="638942"/>
                    <a:pt x="2676" y="625901"/>
                  </a:cubicBezTo>
                  <a:cubicBezTo>
                    <a:pt x="190589" y="239794"/>
                    <a:pt x="573840" y="0"/>
                    <a:pt x="1002975" y="0"/>
                  </a:cubicBezTo>
                  <a:cubicBezTo>
                    <a:pt x="1260665" y="0"/>
                    <a:pt x="1511882" y="90149"/>
                    <a:pt x="1710266" y="253882"/>
                  </a:cubicBezTo>
                  <a:cubicBezTo>
                    <a:pt x="1721404" y="263021"/>
                    <a:pt x="1723022" y="279585"/>
                    <a:pt x="1713788" y="290627"/>
                  </a:cubicBezTo>
                  <a:cubicBezTo>
                    <a:pt x="1704650" y="301765"/>
                    <a:pt x="1688086" y="303383"/>
                    <a:pt x="1677043" y="294149"/>
                  </a:cubicBezTo>
                  <a:cubicBezTo>
                    <a:pt x="1487988" y="138126"/>
                    <a:pt x="1248575" y="52166"/>
                    <a:pt x="1002975" y="52166"/>
                  </a:cubicBezTo>
                  <a:cubicBezTo>
                    <a:pt x="594021" y="52166"/>
                    <a:pt x="228667" y="280727"/>
                    <a:pt x="49607" y="648747"/>
                  </a:cubicBezTo>
                  <a:cubicBezTo>
                    <a:pt x="45037" y="658171"/>
                    <a:pt x="35708" y="663502"/>
                    <a:pt x="26094" y="663502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7" name="Frihandsfigur 66">
              <a:extLst>
                <a:ext uri="{FF2B5EF4-FFF2-40B4-BE49-F238E27FC236}">
                  <a16:creationId xmlns:a16="http://schemas.microsoft.com/office/drawing/2014/main" id="{4AE0C8CB-4887-B98C-FE1E-BBA3F1129B2A}"/>
                </a:ext>
              </a:extLst>
            </p:cNvPr>
            <p:cNvSpPr/>
            <p:nvPr/>
          </p:nvSpPr>
          <p:spPr>
            <a:xfrm>
              <a:off x="4850280" y="3776961"/>
              <a:ext cx="2736588" cy="1210649"/>
            </a:xfrm>
            <a:custGeom>
              <a:avLst/>
              <a:gdLst>
                <a:gd name="connsiteX0" fmla="*/ 1223635 w 2736588"/>
                <a:gd name="connsiteY0" fmla="*/ 1210650 h 1210649"/>
                <a:gd name="connsiteX1" fmla="*/ 5723 w 2736588"/>
                <a:gd name="connsiteY1" fmla="*/ 624921 h 1210649"/>
                <a:gd name="connsiteX2" fmla="*/ 9816 w 2736588"/>
                <a:gd name="connsiteY2" fmla="*/ 588176 h 1210649"/>
                <a:gd name="connsiteX3" fmla="*/ 46561 w 2736588"/>
                <a:gd name="connsiteY3" fmla="*/ 592269 h 1210649"/>
                <a:gd name="connsiteX4" fmla="*/ 1223635 w 2736588"/>
                <a:gd name="connsiteY4" fmla="*/ 1158388 h 1210649"/>
                <a:gd name="connsiteX5" fmla="*/ 2685148 w 2736588"/>
                <a:gd name="connsiteY5" fmla="*/ 19773 h 1210649"/>
                <a:gd name="connsiteX6" fmla="*/ 2716848 w 2736588"/>
                <a:gd name="connsiteY6" fmla="*/ 829 h 1210649"/>
                <a:gd name="connsiteX7" fmla="*/ 2735792 w 2736588"/>
                <a:gd name="connsiteY7" fmla="*/ 32529 h 1210649"/>
                <a:gd name="connsiteX8" fmla="*/ 1223635 w 2736588"/>
                <a:gd name="connsiteY8" fmla="*/ 1210650 h 121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6588" h="1210649">
                  <a:moveTo>
                    <a:pt x="1223635" y="1210650"/>
                  </a:moveTo>
                  <a:cubicBezTo>
                    <a:pt x="747474" y="1210650"/>
                    <a:pt x="303585" y="997129"/>
                    <a:pt x="5723" y="624921"/>
                  </a:cubicBezTo>
                  <a:cubicBezTo>
                    <a:pt x="-3321" y="613688"/>
                    <a:pt x="-1417" y="597219"/>
                    <a:pt x="9816" y="588176"/>
                  </a:cubicBezTo>
                  <a:cubicBezTo>
                    <a:pt x="20954" y="579133"/>
                    <a:pt x="37422" y="580941"/>
                    <a:pt x="46561" y="592269"/>
                  </a:cubicBezTo>
                  <a:cubicBezTo>
                    <a:pt x="334428" y="952007"/>
                    <a:pt x="763372" y="1158388"/>
                    <a:pt x="1223635" y="1158388"/>
                  </a:cubicBezTo>
                  <a:cubicBezTo>
                    <a:pt x="1915790" y="1158388"/>
                    <a:pt x="2516845" y="690129"/>
                    <a:pt x="2685148" y="19773"/>
                  </a:cubicBezTo>
                  <a:cubicBezTo>
                    <a:pt x="2688670" y="5779"/>
                    <a:pt x="2702569" y="-2788"/>
                    <a:pt x="2716848" y="829"/>
                  </a:cubicBezTo>
                  <a:cubicBezTo>
                    <a:pt x="2730842" y="4351"/>
                    <a:pt x="2739314" y="18535"/>
                    <a:pt x="2735792" y="32529"/>
                  </a:cubicBezTo>
                  <a:cubicBezTo>
                    <a:pt x="2561587" y="726207"/>
                    <a:pt x="1939779" y="1210650"/>
                    <a:pt x="1223635" y="1210650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68" name="Frihandsfigur 67">
              <a:extLst>
                <a:ext uri="{FF2B5EF4-FFF2-40B4-BE49-F238E27FC236}">
                  <a16:creationId xmlns:a16="http://schemas.microsoft.com/office/drawing/2014/main" id="{670A4723-036B-D996-5F2B-1D767A1DBA73}"/>
                </a:ext>
              </a:extLst>
            </p:cNvPr>
            <p:cNvSpPr/>
            <p:nvPr/>
          </p:nvSpPr>
          <p:spPr>
            <a:xfrm>
              <a:off x="4558153" y="1869722"/>
              <a:ext cx="2746509" cy="1221910"/>
            </a:xfrm>
            <a:custGeom>
              <a:avLst/>
              <a:gdLst>
                <a:gd name="connsiteX0" fmla="*/ 26166 w 2746509"/>
                <a:gd name="connsiteY0" fmla="*/ 1221910 h 1221910"/>
                <a:gd name="connsiteX1" fmla="*/ 19978 w 2746509"/>
                <a:gd name="connsiteY1" fmla="*/ 1221149 h 1221910"/>
                <a:gd name="connsiteX2" fmla="*/ 749 w 2746509"/>
                <a:gd name="connsiteY2" fmla="*/ 1189640 h 1221910"/>
                <a:gd name="connsiteX3" fmla="*/ 1515667 w 2746509"/>
                <a:gd name="connsiteY3" fmla="*/ 0 h 1221910"/>
                <a:gd name="connsiteX4" fmla="*/ 2740909 w 2746509"/>
                <a:gd name="connsiteY4" fmla="*/ 594867 h 1221910"/>
                <a:gd name="connsiteX5" fmla="*/ 2736530 w 2746509"/>
                <a:gd name="connsiteY5" fmla="*/ 631612 h 1221910"/>
                <a:gd name="connsiteX6" fmla="*/ 2699785 w 2746509"/>
                <a:gd name="connsiteY6" fmla="*/ 627233 h 1221910"/>
                <a:gd name="connsiteX7" fmla="*/ 1515667 w 2746509"/>
                <a:gd name="connsiteY7" fmla="*/ 52262 h 1221910"/>
                <a:gd name="connsiteX8" fmla="*/ 51487 w 2746509"/>
                <a:gd name="connsiteY8" fmla="*/ 1201920 h 1221910"/>
                <a:gd name="connsiteX9" fmla="*/ 26166 w 2746509"/>
                <a:gd name="connsiteY9" fmla="*/ 1221910 h 122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6509" h="1221910">
                  <a:moveTo>
                    <a:pt x="26166" y="1221910"/>
                  </a:moveTo>
                  <a:cubicBezTo>
                    <a:pt x="24167" y="1221910"/>
                    <a:pt x="22072" y="1221720"/>
                    <a:pt x="19978" y="1221149"/>
                  </a:cubicBezTo>
                  <a:cubicBezTo>
                    <a:pt x="5985" y="1217722"/>
                    <a:pt x="-2678" y="1203633"/>
                    <a:pt x="749" y="1189640"/>
                  </a:cubicBezTo>
                  <a:cubicBezTo>
                    <a:pt x="170956" y="489202"/>
                    <a:pt x="793906" y="0"/>
                    <a:pt x="1515667" y="0"/>
                  </a:cubicBezTo>
                  <a:cubicBezTo>
                    <a:pt x="1996396" y="0"/>
                    <a:pt x="2442951" y="216852"/>
                    <a:pt x="2740909" y="594867"/>
                  </a:cubicBezTo>
                  <a:cubicBezTo>
                    <a:pt x="2749857" y="606196"/>
                    <a:pt x="2747858" y="622664"/>
                    <a:pt x="2736530" y="631612"/>
                  </a:cubicBezTo>
                  <a:cubicBezTo>
                    <a:pt x="2725297" y="640465"/>
                    <a:pt x="2708828" y="638561"/>
                    <a:pt x="2699785" y="627233"/>
                  </a:cubicBezTo>
                  <a:cubicBezTo>
                    <a:pt x="2411823" y="261879"/>
                    <a:pt x="1980213" y="52262"/>
                    <a:pt x="1515667" y="52262"/>
                  </a:cubicBezTo>
                  <a:cubicBezTo>
                    <a:pt x="817990" y="52262"/>
                    <a:pt x="215983" y="524995"/>
                    <a:pt x="51487" y="1201920"/>
                  </a:cubicBezTo>
                  <a:cubicBezTo>
                    <a:pt x="48727" y="1213819"/>
                    <a:pt x="37970" y="1221910"/>
                    <a:pt x="26166" y="1221910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grpSp>
          <p:nvGrpSpPr>
            <p:cNvPr id="69" name="Bild 2">
              <a:extLst>
                <a:ext uri="{FF2B5EF4-FFF2-40B4-BE49-F238E27FC236}">
                  <a16:creationId xmlns:a16="http://schemas.microsoft.com/office/drawing/2014/main" id="{3C86F609-DF9E-6ECD-5F6C-F36CF4A96C7E}"/>
                </a:ext>
              </a:extLst>
            </p:cNvPr>
            <p:cNvGrpSpPr/>
            <p:nvPr/>
          </p:nvGrpSpPr>
          <p:grpSpPr>
            <a:xfrm>
              <a:off x="4573725" y="2518892"/>
              <a:ext cx="3049662" cy="1770448"/>
              <a:chOff x="4573725" y="2518892"/>
              <a:chExt cx="3049662" cy="1770448"/>
            </a:xfrm>
            <a:grpFill/>
          </p:grpSpPr>
          <p:sp>
            <p:nvSpPr>
              <p:cNvPr id="88" name="Frihandsfigur 87">
                <a:extLst>
                  <a:ext uri="{FF2B5EF4-FFF2-40B4-BE49-F238E27FC236}">
                    <a16:creationId xmlns:a16="http://schemas.microsoft.com/office/drawing/2014/main" id="{174CDF4B-830C-EA1B-BF3D-1C3178B7B980}"/>
                  </a:ext>
                </a:extLst>
              </p:cNvPr>
              <p:cNvSpPr/>
              <p:nvPr/>
            </p:nvSpPr>
            <p:spPr>
              <a:xfrm>
                <a:off x="4573725" y="3086016"/>
                <a:ext cx="888187" cy="1203325"/>
              </a:xfrm>
              <a:custGeom>
                <a:avLst/>
                <a:gdLst>
                  <a:gd name="connsiteX0" fmla="*/ 888187 w 888187"/>
                  <a:gd name="connsiteY0" fmla="*/ 339747 h 1203325"/>
                  <a:gd name="connsiteX1" fmla="*/ 859629 w 888187"/>
                  <a:gd name="connsiteY1" fmla="*/ 189912 h 1203325"/>
                  <a:gd name="connsiteX2" fmla="*/ 840781 w 888187"/>
                  <a:gd name="connsiteY2" fmla="*/ 155737 h 1203325"/>
                  <a:gd name="connsiteX3" fmla="*/ 678570 w 888187"/>
                  <a:gd name="connsiteY3" fmla="*/ 0 h 1203325"/>
                  <a:gd name="connsiteX4" fmla="*/ 698751 w 888187"/>
                  <a:gd name="connsiteY4" fmla="*/ 12280 h 1203325"/>
                  <a:gd name="connsiteX5" fmla="*/ 780237 w 888187"/>
                  <a:gd name="connsiteY5" fmla="*/ 110615 h 1203325"/>
                  <a:gd name="connsiteX6" fmla="*/ 808795 w 888187"/>
                  <a:gd name="connsiteY6" fmla="*/ 260451 h 1203325"/>
                  <a:gd name="connsiteX7" fmla="*/ 808795 w 888187"/>
                  <a:gd name="connsiteY7" fmla="*/ 263497 h 1203325"/>
                  <a:gd name="connsiteX8" fmla="*/ 777476 w 888187"/>
                  <a:gd name="connsiteY8" fmla="*/ 435417 h 1203325"/>
                  <a:gd name="connsiteX9" fmla="*/ 690374 w 888187"/>
                  <a:gd name="connsiteY9" fmla="*/ 574210 h 1203325"/>
                  <a:gd name="connsiteX10" fmla="*/ 557959 w 888187"/>
                  <a:gd name="connsiteY10" fmla="*/ 675402 h 1203325"/>
                  <a:gd name="connsiteX11" fmla="*/ 390703 w 888187"/>
                  <a:gd name="connsiteY11" fmla="*/ 735945 h 1203325"/>
                  <a:gd name="connsiteX12" fmla="*/ 269617 w 888187"/>
                  <a:gd name="connsiteY12" fmla="*/ 762313 h 1203325"/>
                  <a:gd name="connsiteX13" fmla="*/ 255528 w 888187"/>
                  <a:gd name="connsiteY13" fmla="*/ 779829 h 1203325"/>
                  <a:gd name="connsiteX14" fmla="*/ 255528 w 888187"/>
                  <a:gd name="connsiteY14" fmla="*/ 1052465 h 1203325"/>
                  <a:gd name="connsiteX15" fmla="*/ 241439 w 888187"/>
                  <a:gd name="connsiteY15" fmla="*/ 1069981 h 1203325"/>
                  <a:gd name="connsiteX16" fmla="*/ 11736 w 888187"/>
                  <a:gd name="connsiteY16" fmla="*/ 1119957 h 1203325"/>
                  <a:gd name="connsiteX17" fmla="*/ 4406 w 888187"/>
                  <a:gd name="connsiteY17" fmla="*/ 1144994 h 1203325"/>
                  <a:gd name="connsiteX18" fmla="*/ 57143 w 888187"/>
                  <a:gd name="connsiteY18" fmla="*/ 1197731 h 1203325"/>
                  <a:gd name="connsiteX19" fmla="*/ 74754 w 888187"/>
                  <a:gd name="connsiteY19" fmla="*/ 1202871 h 1203325"/>
                  <a:gd name="connsiteX20" fmla="*/ 319879 w 888187"/>
                  <a:gd name="connsiteY20" fmla="*/ 1149563 h 1203325"/>
                  <a:gd name="connsiteX21" fmla="*/ 334920 w 888187"/>
                  <a:gd name="connsiteY21" fmla="*/ 1130905 h 1203325"/>
                  <a:gd name="connsiteX22" fmla="*/ 334920 w 888187"/>
                  <a:gd name="connsiteY22" fmla="*/ 858936 h 1203325"/>
                  <a:gd name="connsiteX23" fmla="*/ 349008 w 888187"/>
                  <a:gd name="connsiteY23" fmla="*/ 841420 h 1203325"/>
                  <a:gd name="connsiteX24" fmla="*/ 470095 w 888187"/>
                  <a:gd name="connsiteY24" fmla="*/ 815051 h 1203325"/>
                  <a:gd name="connsiteX25" fmla="*/ 637351 w 888187"/>
                  <a:gd name="connsiteY25" fmla="*/ 754508 h 1203325"/>
                  <a:gd name="connsiteX26" fmla="*/ 769766 w 888187"/>
                  <a:gd name="connsiteY26" fmla="*/ 653317 h 1203325"/>
                  <a:gd name="connsiteX27" fmla="*/ 856868 w 888187"/>
                  <a:gd name="connsiteY27" fmla="*/ 514523 h 1203325"/>
                  <a:gd name="connsiteX28" fmla="*/ 888187 w 888187"/>
                  <a:gd name="connsiteY28" fmla="*/ 342603 h 1203325"/>
                  <a:gd name="connsiteX29" fmla="*/ 888187 w 888187"/>
                  <a:gd name="connsiteY29" fmla="*/ 339747 h 120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88187" h="1203325">
                    <a:moveTo>
                      <a:pt x="888187" y="339747"/>
                    </a:moveTo>
                    <a:cubicBezTo>
                      <a:pt x="888187" y="281489"/>
                      <a:pt x="878668" y="231512"/>
                      <a:pt x="859629" y="189912"/>
                    </a:cubicBezTo>
                    <a:cubicBezTo>
                      <a:pt x="854013" y="177727"/>
                      <a:pt x="847730" y="166399"/>
                      <a:pt x="840781" y="155737"/>
                    </a:cubicBezTo>
                    <a:cubicBezTo>
                      <a:pt x="789471" y="70539"/>
                      <a:pt x="726357" y="24465"/>
                      <a:pt x="678570" y="0"/>
                    </a:cubicBezTo>
                    <a:cubicBezTo>
                      <a:pt x="685519" y="3808"/>
                      <a:pt x="692278" y="7901"/>
                      <a:pt x="698751" y="12280"/>
                    </a:cubicBezTo>
                    <a:cubicBezTo>
                      <a:pt x="734068" y="36269"/>
                      <a:pt x="761198" y="69016"/>
                      <a:pt x="780237" y="110615"/>
                    </a:cubicBezTo>
                    <a:cubicBezTo>
                      <a:pt x="799276" y="152215"/>
                      <a:pt x="808795" y="202192"/>
                      <a:pt x="808795" y="260451"/>
                    </a:cubicBezTo>
                    <a:lnTo>
                      <a:pt x="808795" y="263497"/>
                    </a:lnTo>
                    <a:cubicBezTo>
                      <a:pt x="808795" y="325849"/>
                      <a:pt x="798324" y="383156"/>
                      <a:pt x="777476" y="435417"/>
                    </a:cubicBezTo>
                    <a:cubicBezTo>
                      <a:pt x="756534" y="487679"/>
                      <a:pt x="727500" y="533943"/>
                      <a:pt x="690374" y="574210"/>
                    </a:cubicBezTo>
                    <a:cubicBezTo>
                      <a:pt x="653248" y="614477"/>
                      <a:pt x="609078" y="648176"/>
                      <a:pt x="557959" y="675402"/>
                    </a:cubicBezTo>
                    <a:cubicBezTo>
                      <a:pt x="506840" y="702627"/>
                      <a:pt x="451151" y="722808"/>
                      <a:pt x="390703" y="735945"/>
                    </a:cubicBezTo>
                    <a:lnTo>
                      <a:pt x="269617" y="762313"/>
                    </a:lnTo>
                    <a:cubicBezTo>
                      <a:pt x="261430" y="764122"/>
                      <a:pt x="255528" y="771357"/>
                      <a:pt x="255528" y="779829"/>
                    </a:cubicBezTo>
                    <a:lnTo>
                      <a:pt x="255528" y="1052465"/>
                    </a:lnTo>
                    <a:cubicBezTo>
                      <a:pt x="255528" y="1060842"/>
                      <a:pt x="249626" y="1068172"/>
                      <a:pt x="241439" y="1069981"/>
                    </a:cubicBezTo>
                    <a:lnTo>
                      <a:pt x="11736" y="1119957"/>
                    </a:lnTo>
                    <a:cubicBezTo>
                      <a:pt x="217" y="1122433"/>
                      <a:pt x="-3971" y="1136712"/>
                      <a:pt x="4406" y="1144994"/>
                    </a:cubicBezTo>
                    <a:lnTo>
                      <a:pt x="57143" y="1197731"/>
                    </a:lnTo>
                    <a:cubicBezTo>
                      <a:pt x="61713" y="1202300"/>
                      <a:pt x="68376" y="1204299"/>
                      <a:pt x="74754" y="1202871"/>
                    </a:cubicBezTo>
                    <a:lnTo>
                      <a:pt x="319879" y="1149563"/>
                    </a:lnTo>
                    <a:cubicBezTo>
                      <a:pt x="328637" y="1147659"/>
                      <a:pt x="334920" y="1139853"/>
                      <a:pt x="334920" y="1130905"/>
                    </a:cubicBezTo>
                    <a:lnTo>
                      <a:pt x="334920" y="858936"/>
                    </a:lnTo>
                    <a:cubicBezTo>
                      <a:pt x="334920" y="850559"/>
                      <a:pt x="340822" y="843228"/>
                      <a:pt x="349008" y="841420"/>
                    </a:cubicBezTo>
                    <a:lnTo>
                      <a:pt x="470095" y="815051"/>
                    </a:lnTo>
                    <a:cubicBezTo>
                      <a:pt x="530448" y="801914"/>
                      <a:pt x="586232" y="781733"/>
                      <a:pt x="637351" y="754508"/>
                    </a:cubicBezTo>
                    <a:cubicBezTo>
                      <a:pt x="688470" y="727282"/>
                      <a:pt x="732545" y="693583"/>
                      <a:pt x="769766" y="653317"/>
                    </a:cubicBezTo>
                    <a:cubicBezTo>
                      <a:pt x="806892" y="613049"/>
                      <a:pt x="835926" y="566785"/>
                      <a:pt x="856868" y="514523"/>
                    </a:cubicBezTo>
                    <a:cubicBezTo>
                      <a:pt x="877811" y="462262"/>
                      <a:pt x="888187" y="404955"/>
                      <a:pt x="888187" y="342603"/>
                    </a:cubicBezTo>
                    <a:lnTo>
                      <a:pt x="888187" y="339747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9" name="Frihandsfigur 88">
                <a:extLst>
                  <a:ext uri="{FF2B5EF4-FFF2-40B4-BE49-F238E27FC236}">
                    <a16:creationId xmlns:a16="http://schemas.microsoft.com/office/drawing/2014/main" id="{A9672E21-2E3D-4729-B7C7-FD9CA8BFD5A7}"/>
                  </a:ext>
                </a:extLst>
              </p:cNvPr>
              <p:cNvSpPr/>
              <p:nvPr/>
            </p:nvSpPr>
            <p:spPr>
              <a:xfrm>
                <a:off x="4829440" y="3309344"/>
                <a:ext cx="282062" cy="308971"/>
              </a:xfrm>
              <a:custGeom>
                <a:avLst/>
                <a:gdLst>
                  <a:gd name="connsiteX0" fmla="*/ 18851 w 282062"/>
                  <a:gd name="connsiteY0" fmla="*/ 308616 h 308971"/>
                  <a:gd name="connsiteX1" fmla="*/ 66924 w 282062"/>
                  <a:gd name="connsiteY1" fmla="*/ 298144 h 308971"/>
                  <a:gd name="connsiteX2" fmla="*/ 79300 w 282062"/>
                  <a:gd name="connsiteY2" fmla="*/ 282818 h 308971"/>
                  <a:gd name="connsiteX3" fmla="*/ 79300 w 282062"/>
                  <a:gd name="connsiteY3" fmla="*/ 125843 h 308971"/>
                  <a:gd name="connsiteX4" fmla="*/ 91580 w 282062"/>
                  <a:gd name="connsiteY4" fmla="*/ 110517 h 308971"/>
                  <a:gd name="connsiteX5" fmla="*/ 207431 w 282062"/>
                  <a:gd name="connsiteY5" fmla="*/ 85291 h 308971"/>
                  <a:gd name="connsiteX6" fmla="*/ 282063 w 282062"/>
                  <a:gd name="connsiteY6" fmla="*/ 81102 h 308971"/>
                  <a:gd name="connsiteX7" fmla="*/ 242367 w 282062"/>
                  <a:gd name="connsiteY7" fmla="*/ 15799 h 308971"/>
                  <a:gd name="connsiteX8" fmla="*/ 128134 w 282062"/>
                  <a:gd name="connsiteY8" fmla="*/ 5994 h 308971"/>
                  <a:gd name="connsiteX9" fmla="*/ 15805 w 282062"/>
                  <a:gd name="connsiteY9" fmla="*/ 30459 h 308971"/>
                  <a:gd name="connsiteX10" fmla="*/ 3 w 282062"/>
                  <a:gd name="connsiteY10" fmla="*/ 50164 h 308971"/>
                  <a:gd name="connsiteX11" fmla="*/ 3 w 282062"/>
                  <a:gd name="connsiteY11" fmla="*/ 293385 h 308971"/>
                  <a:gd name="connsiteX12" fmla="*/ 18851 w 282062"/>
                  <a:gd name="connsiteY12" fmla="*/ 308616 h 30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062" h="308971">
                    <a:moveTo>
                      <a:pt x="18851" y="308616"/>
                    </a:moveTo>
                    <a:lnTo>
                      <a:pt x="66924" y="298144"/>
                    </a:lnTo>
                    <a:cubicBezTo>
                      <a:pt x="74159" y="296621"/>
                      <a:pt x="79300" y="290243"/>
                      <a:pt x="79300" y="282818"/>
                    </a:cubicBezTo>
                    <a:lnTo>
                      <a:pt x="79300" y="125843"/>
                    </a:lnTo>
                    <a:cubicBezTo>
                      <a:pt x="79300" y="118513"/>
                      <a:pt x="84440" y="112135"/>
                      <a:pt x="91580" y="110517"/>
                    </a:cubicBezTo>
                    <a:lnTo>
                      <a:pt x="207431" y="85291"/>
                    </a:lnTo>
                    <a:cubicBezTo>
                      <a:pt x="235894" y="79103"/>
                      <a:pt x="260739" y="77675"/>
                      <a:pt x="282063" y="81102"/>
                    </a:cubicBezTo>
                    <a:cubicBezTo>
                      <a:pt x="277208" y="50830"/>
                      <a:pt x="263976" y="29031"/>
                      <a:pt x="242367" y="15799"/>
                    </a:cubicBezTo>
                    <a:cubicBezTo>
                      <a:pt x="214475" y="-1241"/>
                      <a:pt x="176397" y="-4477"/>
                      <a:pt x="128134" y="5994"/>
                    </a:cubicBezTo>
                    <a:lnTo>
                      <a:pt x="15805" y="30459"/>
                    </a:lnTo>
                    <a:cubicBezTo>
                      <a:pt x="6571" y="32458"/>
                      <a:pt x="3" y="40645"/>
                      <a:pt x="3" y="50164"/>
                    </a:cubicBezTo>
                    <a:lnTo>
                      <a:pt x="3" y="293385"/>
                    </a:lnTo>
                    <a:cubicBezTo>
                      <a:pt x="-188" y="303285"/>
                      <a:pt x="9046" y="310710"/>
                      <a:pt x="18851" y="30861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0" name="Frihandsfigur 89">
                <a:extLst>
                  <a:ext uri="{FF2B5EF4-FFF2-40B4-BE49-F238E27FC236}">
                    <a16:creationId xmlns:a16="http://schemas.microsoft.com/office/drawing/2014/main" id="{1DAFE994-E1A4-9B0D-3E4D-2B0DDF9EB6F0}"/>
                  </a:ext>
                </a:extLst>
              </p:cNvPr>
              <p:cNvSpPr/>
              <p:nvPr/>
            </p:nvSpPr>
            <p:spPr>
              <a:xfrm>
                <a:off x="5693995" y="2813370"/>
                <a:ext cx="596390" cy="501177"/>
              </a:xfrm>
              <a:custGeom>
                <a:avLst/>
                <a:gdLst>
                  <a:gd name="connsiteX0" fmla="*/ 19229 w 596390"/>
                  <a:gd name="connsiteY0" fmla="*/ 500826 h 501177"/>
                  <a:gd name="connsiteX1" fmla="*/ 66921 w 596390"/>
                  <a:gd name="connsiteY1" fmla="*/ 490450 h 501177"/>
                  <a:gd name="connsiteX2" fmla="*/ 79392 w 596390"/>
                  <a:gd name="connsiteY2" fmla="*/ 474933 h 501177"/>
                  <a:gd name="connsiteX3" fmla="*/ 79392 w 596390"/>
                  <a:gd name="connsiteY3" fmla="*/ 435808 h 501177"/>
                  <a:gd name="connsiteX4" fmla="*/ 91862 w 596390"/>
                  <a:gd name="connsiteY4" fmla="*/ 420292 h 501177"/>
                  <a:gd name="connsiteX5" fmla="*/ 583920 w 596390"/>
                  <a:gd name="connsiteY5" fmla="*/ 313198 h 501177"/>
                  <a:gd name="connsiteX6" fmla="*/ 596391 w 596390"/>
                  <a:gd name="connsiteY6" fmla="*/ 297682 h 501177"/>
                  <a:gd name="connsiteX7" fmla="*/ 596391 w 596390"/>
                  <a:gd name="connsiteY7" fmla="*/ 71691 h 501177"/>
                  <a:gd name="connsiteX8" fmla="*/ 590393 w 596390"/>
                  <a:gd name="connsiteY8" fmla="*/ 57317 h 501177"/>
                  <a:gd name="connsiteX9" fmla="*/ 536418 w 596390"/>
                  <a:gd name="connsiteY9" fmla="*/ 3342 h 501177"/>
                  <a:gd name="connsiteX10" fmla="*/ 516998 w 596390"/>
                  <a:gd name="connsiteY10" fmla="*/ 11433 h 501177"/>
                  <a:gd name="connsiteX11" fmla="*/ 516998 w 596390"/>
                  <a:gd name="connsiteY11" fmla="*/ 218385 h 501177"/>
                  <a:gd name="connsiteX12" fmla="*/ 504528 w 596390"/>
                  <a:gd name="connsiteY12" fmla="*/ 233902 h 501177"/>
                  <a:gd name="connsiteX13" fmla="*/ 15993 w 596390"/>
                  <a:gd name="connsiteY13" fmla="*/ 340234 h 501177"/>
                  <a:gd name="connsiteX14" fmla="*/ 0 w 596390"/>
                  <a:gd name="connsiteY14" fmla="*/ 360129 h 501177"/>
                  <a:gd name="connsiteX15" fmla="*/ 0 w 596390"/>
                  <a:gd name="connsiteY15" fmla="*/ 485404 h 501177"/>
                  <a:gd name="connsiteX16" fmla="*/ 19229 w 596390"/>
                  <a:gd name="connsiteY16" fmla="*/ 500826 h 50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6390" h="501177">
                    <a:moveTo>
                      <a:pt x="19229" y="500826"/>
                    </a:moveTo>
                    <a:lnTo>
                      <a:pt x="66921" y="490450"/>
                    </a:lnTo>
                    <a:cubicBezTo>
                      <a:pt x="74251" y="488831"/>
                      <a:pt x="79392" y="482453"/>
                      <a:pt x="79392" y="474933"/>
                    </a:cubicBezTo>
                    <a:lnTo>
                      <a:pt x="79392" y="435808"/>
                    </a:lnTo>
                    <a:cubicBezTo>
                      <a:pt x="79392" y="428383"/>
                      <a:pt x="84627" y="421910"/>
                      <a:pt x="91862" y="420292"/>
                    </a:cubicBezTo>
                    <a:lnTo>
                      <a:pt x="583920" y="313198"/>
                    </a:lnTo>
                    <a:cubicBezTo>
                      <a:pt x="591250" y="311580"/>
                      <a:pt x="596391" y="305202"/>
                      <a:pt x="596391" y="297682"/>
                    </a:cubicBezTo>
                    <a:lnTo>
                      <a:pt x="596391" y="71691"/>
                    </a:lnTo>
                    <a:cubicBezTo>
                      <a:pt x="596391" y="66265"/>
                      <a:pt x="594296" y="61125"/>
                      <a:pt x="590393" y="57317"/>
                    </a:cubicBezTo>
                    <a:lnTo>
                      <a:pt x="536418" y="3342"/>
                    </a:lnTo>
                    <a:cubicBezTo>
                      <a:pt x="529279" y="-3798"/>
                      <a:pt x="516998" y="1248"/>
                      <a:pt x="516998" y="11433"/>
                    </a:cubicBezTo>
                    <a:lnTo>
                      <a:pt x="516998" y="218385"/>
                    </a:lnTo>
                    <a:cubicBezTo>
                      <a:pt x="516998" y="225810"/>
                      <a:pt x="511763" y="232283"/>
                      <a:pt x="504528" y="233902"/>
                    </a:cubicBezTo>
                    <a:lnTo>
                      <a:pt x="15993" y="340234"/>
                    </a:lnTo>
                    <a:cubicBezTo>
                      <a:pt x="6664" y="342233"/>
                      <a:pt x="0" y="350514"/>
                      <a:pt x="0" y="360129"/>
                    </a:cubicBezTo>
                    <a:lnTo>
                      <a:pt x="0" y="485404"/>
                    </a:lnTo>
                    <a:cubicBezTo>
                      <a:pt x="0" y="495400"/>
                      <a:pt x="9329" y="502920"/>
                      <a:pt x="19229" y="50082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1" name="Frihandsfigur 90">
                <a:extLst>
                  <a:ext uri="{FF2B5EF4-FFF2-40B4-BE49-F238E27FC236}">
                    <a16:creationId xmlns:a16="http://schemas.microsoft.com/office/drawing/2014/main" id="{AC84BB5E-81D7-DEB6-4176-E06C7B61B276}"/>
                  </a:ext>
                </a:extLst>
              </p:cNvPr>
              <p:cNvSpPr/>
              <p:nvPr/>
            </p:nvSpPr>
            <p:spPr>
              <a:xfrm>
                <a:off x="5693900" y="3232069"/>
                <a:ext cx="547651" cy="480488"/>
              </a:xfrm>
              <a:custGeom>
                <a:avLst/>
                <a:gdLst>
                  <a:gd name="connsiteX0" fmla="*/ 19039 w 547651"/>
                  <a:gd name="connsiteY0" fmla="*/ 480133 h 480488"/>
                  <a:gd name="connsiteX1" fmla="*/ 67112 w 547651"/>
                  <a:gd name="connsiteY1" fmla="*/ 469661 h 480488"/>
                  <a:gd name="connsiteX2" fmla="*/ 79487 w 547651"/>
                  <a:gd name="connsiteY2" fmla="*/ 454335 h 480488"/>
                  <a:gd name="connsiteX3" fmla="*/ 79487 w 547651"/>
                  <a:gd name="connsiteY3" fmla="*/ 408833 h 480488"/>
                  <a:gd name="connsiteX4" fmla="*/ 91767 w 547651"/>
                  <a:gd name="connsiteY4" fmla="*/ 393506 h 480488"/>
                  <a:gd name="connsiteX5" fmla="*/ 535371 w 547651"/>
                  <a:gd name="connsiteY5" fmla="*/ 296980 h 480488"/>
                  <a:gd name="connsiteX6" fmla="*/ 547651 w 547651"/>
                  <a:gd name="connsiteY6" fmla="*/ 281653 h 480488"/>
                  <a:gd name="connsiteX7" fmla="*/ 547651 w 547651"/>
                  <a:gd name="connsiteY7" fmla="*/ 71941 h 480488"/>
                  <a:gd name="connsiteX8" fmla="*/ 541749 w 547651"/>
                  <a:gd name="connsiteY8" fmla="*/ 57662 h 480488"/>
                  <a:gd name="connsiteX9" fmla="*/ 487393 w 547651"/>
                  <a:gd name="connsiteY9" fmla="*/ 3306 h 480488"/>
                  <a:gd name="connsiteX10" fmla="*/ 468259 w 547651"/>
                  <a:gd name="connsiteY10" fmla="*/ 11207 h 480488"/>
                  <a:gd name="connsiteX11" fmla="*/ 468259 w 547651"/>
                  <a:gd name="connsiteY11" fmla="*/ 202261 h 480488"/>
                  <a:gd name="connsiteX12" fmla="*/ 455979 w 547651"/>
                  <a:gd name="connsiteY12" fmla="*/ 217588 h 480488"/>
                  <a:gd name="connsiteX13" fmla="*/ 15897 w 547651"/>
                  <a:gd name="connsiteY13" fmla="*/ 313353 h 480488"/>
                  <a:gd name="connsiteX14" fmla="*/ 0 w 547651"/>
                  <a:gd name="connsiteY14" fmla="*/ 333058 h 480488"/>
                  <a:gd name="connsiteX15" fmla="*/ 0 w 547651"/>
                  <a:gd name="connsiteY15" fmla="*/ 464711 h 480488"/>
                  <a:gd name="connsiteX16" fmla="*/ 19039 w 547651"/>
                  <a:gd name="connsiteY16" fmla="*/ 480133 h 48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7651" h="480488">
                    <a:moveTo>
                      <a:pt x="19039" y="480133"/>
                    </a:moveTo>
                    <a:lnTo>
                      <a:pt x="67112" y="469661"/>
                    </a:lnTo>
                    <a:cubicBezTo>
                      <a:pt x="74347" y="468138"/>
                      <a:pt x="79487" y="461760"/>
                      <a:pt x="79487" y="454335"/>
                    </a:cubicBezTo>
                    <a:lnTo>
                      <a:pt x="79487" y="408833"/>
                    </a:lnTo>
                    <a:cubicBezTo>
                      <a:pt x="79487" y="401502"/>
                      <a:pt x="84627" y="395125"/>
                      <a:pt x="91767" y="393506"/>
                    </a:cubicBezTo>
                    <a:lnTo>
                      <a:pt x="535371" y="296980"/>
                    </a:lnTo>
                    <a:cubicBezTo>
                      <a:pt x="542606" y="295456"/>
                      <a:pt x="547651" y="289078"/>
                      <a:pt x="547651" y="281653"/>
                    </a:cubicBezTo>
                    <a:lnTo>
                      <a:pt x="547651" y="71941"/>
                    </a:lnTo>
                    <a:cubicBezTo>
                      <a:pt x="547651" y="66610"/>
                      <a:pt x="545557" y="61469"/>
                      <a:pt x="541749" y="57662"/>
                    </a:cubicBezTo>
                    <a:lnTo>
                      <a:pt x="487393" y="3306"/>
                    </a:lnTo>
                    <a:cubicBezTo>
                      <a:pt x="480349" y="-3738"/>
                      <a:pt x="468259" y="1212"/>
                      <a:pt x="468259" y="11207"/>
                    </a:cubicBezTo>
                    <a:lnTo>
                      <a:pt x="468259" y="202261"/>
                    </a:lnTo>
                    <a:cubicBezTo>
                      <a:pt x="468259" y="209591"/>
                      <a:pt x="463119" y="215969"/>
                      <a:pt x="455979" y="217588"/>
                    </a:cubicBezTo>
                    <a:lnTo>
                      <a:pt x="15897" y="313353"/>
                    </a:lnTo>
                    <a:cubicBezTo>
                      <a:pt x="6664" y="315352"/>
                      <a:pt x="0" y="323539"/>
                      <a:pt x="0" y="333058"/>
                    </a:cubicBezTo>
                    <a:lnTo>
                      <a:pt x="0" y="464711"/>
                    </a:lnTo>
                    <a:cubicBezTo>
                      <a:pt x="95" y="474802"/>
                      <a:pt x="9329" y="482227"/>
                      <a:pt x="19039" y="480133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2" name="Frihandsfigur 91">
                <a:extLst>
                  <a:ext uri="{FF2B5EF4-FFF2-40B4-BE49-F238E27FC236}">
                    <a16:creationId xmlns:a16="http://schemas.microsoft.com/office/drawing/2014/main" id="{0C7FEA39-3F55-AF27-E1D4-6400C9C5FFBA}"/>
                  </a:ext>
                </a:extLst>
              </p:cNvPr>
              <p:cNvSpPr/>
              <p:nvPr/>
            </p:nvSpPr>
            <p:spPr>
              <a:xfrm>
                <a:off x="5439695" y="3618080"/>
                <a:ext cx="857449" cy="482834"/>
              </a:xfrm>
              <a:custGeom>
                <a:avLst/>
                <a:gdLst>
                  <a:gd name="connsiteX0" fmla="*/ 797382 w 857449"/>
                  <a:gd name="connsiteY0" fmla="*/ 3306 h 482834"/>
                  <a:gd name="connsiteX1" fmla="*/ 778248 w 857449"/>
                  <a:gd name="connsiteY1" fmla="*/ 11207 h 482834"/>
                  <a:gd name="connsiteX2" fmla="*/ 778248 w 857449"/>
                  <a:gd name="connsiteY2" fmla="*/ 220349 h 482834"/>
                  <a:gd name="connsiteX3" fmla="*/ 765873 w 857449"/>
                  <a:gd name="connsiteY3" fmla="*/ 235675 h 482834"/>
                  <a:gd name="connsiteX4" fmla="*/ 10603 w 857449"/>
                  <a:gd name="connsiteY4" fmla="*/ 400075 h 482834"/>
                  <a:gd name="connsiteX5" fmla="*/ 3940 w 857449"/>
                  <a:gd name="connsiteY5" fmla="*/ 422636 h 482834"/>
                  <a:gd name="connsiteX6" fmla="*/ 58581 w 857449"/>
                  <a:gd name="connsiteY6" fmla="*/ 477277 h 482834"/>
                  <a:gd name="connsiteX7" fmla="*/ 76097 w 857449"/>
                  <a:gd name="connsiteY7" fmla="*/ 482418 h 482834"/>
                  <a:gd name="connsiteX8" fmla="*/ 845169 w 857449"/>
                  <a:gd name="connsiteY8" fmla="*/ 315066 h 482834"/>
                  <a:gd name="connsiteX9" fmla="*/ 857449 w 857449"/>
                  <a:gd name="connsiteY9" fmla="*/ 299740 h 482834"/>
                  <a:gd name="connsiteX10" fmla="*/ 857449 w 857449"/>
                  <a:gd name="connsiteY10" fmla="*/ 71941 h 482834"/>
                  <a:gd name="connsiteX11" fmla="*/ 851547 w 857449"/>
                  <a:gd name="connsiteY11" fmla="*/ 57662 h 482834"/>
                  <a:gd name="connsiteX12" fmla="*/ 797382 w 857449"/>
                  <a:gd name="connsiteY12" fmla="*/ 3306 h 48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449" h="482834">
                    <a:moveTo>
                      <a:pt x="797382" y="3306"/>
                    </a:moveTo>
                    <a:cubicBezTo>
                      <a:pt x="790337" y="-3738"/>
                      <a:pt x="778248" y="1212"/>
                      <a:pt x="778248" y="11207"/>
                    </a:cubicBezTo>
                    <a:lnTo>
                      <a:pt x="778248" y="220349"/>
                    </a:lnTo>
                    <a:cubicBezTo>
                      <a:pt x="778248" y="227678"/>
                      <a:pt x="773107" y="234057"/>
                      <a:pt x="765873" y="235675"/>
                    </a:cubicBezTo>
                    <a:lnTo>
                      <a:pt x="10603" y="400075"/>
                    </a:lnTo>
                    <a:cubicBezTo>
                      <a:pt x="227" y="402359"/>
                      <a:pt x="-3581" y="415211"/>
                      <a:pt x="3940" y="422636"/>
                    </a:cubicBezTo>
                    <a:lnTo>
                      <a:pt x="58581" y="477277"/>
                    </a:lnTo>
                    <a:cubicBezTo>
                      <a:pt x="63150" y="481846"/>
                      <a:pt x="69719" y="483750"/>
                      <a:pt x="76097" y="482418"/>
                    </a:cubicBezTo>
                    <a:lnTo>
                      <a:pt x="845169" y="315066"/>
                    </a:lnTo>
                    <a:cubicBezTo>
                      <a:pt x="852404" y="313543"/>
                      <a:pt x="857449" y="307165"/>
                      <a:pt x="857449" y="299740"/>
                    </a:cubicBezTo>
                    <a:lnTo>
                      <a:pt x="857449" y="71941"/>
                    </a:lnTo>
                    <a:cubicBezTo>
                      <a:pt x="857449" y="66610"/>
                      <a:pt x="855355" y="61470"/>
                      <a:pt x="851547" y="57662"/>
                    </a:cubicBezTo>
                    <a:lnTo>
                      <a:pt x="797382" y="3306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3" name="Frihandsfigur 92">
                <a:extLst>
                  <a:ext uri="{FF2B5EF4-FFF2-40B4-BE49-F238E27FC236}">
                    <a16:creationId xmlns:a16="http://schemas.microsoft.com/office/drawing/2014/main" id="{A0E7D68D-C7A0-7F36-0987-E758708F9617}"/>
                  </a:ext>
                </a:extLst>
              </p:cNvPr>
              <p:cNvSpPr/>
              <p:nvPr/>
            </p:nvSpPr>
            <p:spPr>
              <a:xfrm>
                <a:off x="6366527" y="2697243"/>
                <a:ext cx="888174" cy="1203383"/>
              </a:xfrm>
              <a:custGeom>
                <a:avLst/>
                <a:gdLst>
                  <a:gd name="connsiteX0" fmla="*/ 840863 w 888174"/>
                  <a:gd name="connsiteY0" fmla="*/ 155737 h 1203383"/>
                  <a:gd name="connsiteX1" fmla="*/ 678652 w 888174"/>
                  <a:gd name="connsiteY1" fmla="*/ 0 h 1203383"/>
                  <a:gd name="connsiteX2" fmla="*/ 698833 w 888174"/>
                  <a:gd name="connsiteY2" fmla="*/ 12280 h 1203383"/>
                  <a:gd name="connsiteX3" fmla="*/ 780320 w 888174"/>
                  <a:gd name="connsiteY3" fmla="*/ 110615 h 1203383"/>
                  <a:gd name="connsiteX4" fmla="*/ 808878 w 888174"/>
                  <a:gd name="connsiteY4" fmla="*/ 260451 h 1203383"/>
                  <a:gd name="connsiteX5" fmla="*/ 808878 w 888174"/>
                  <a:gd name="connsiteY5" fmla="*/ 263497 h 1203383"/>
                  <a:gd name="connsiteX6" fmla="*/ 777559 w 888174"/>
                  <a:gd name="connsiteY6" fmla="*/ 435417 h 1203383"/>
                  <a:gd name="connsiteX7" fmla="*/ 690457 w 888174"/>
                  <a:gd name="connsiteY7" fmla="*/ 574210 h 1203383"/>
                  <a:gd name="connsiteX8" fmla="*/ 558042 w 888174"/>
                  <a:gd name="connsiteY8" fmla="*/ 675401 h 1203383"/>
                  <a:gd name="connsiteX9" fmla="*/ 390786 w 888174"/>
                  <a:gd name="connsiteY9" fmla="*/ 735945 h 1203383"/>
                  <a:gd name="connsiteX10" fmla="*/ 269699 w 888174"/>
                  <a:gd name="connsiteY10" fmla="*/ 762313 h 1203383"/>
                  <a:gd name="connsiteX11" fmla="*/ 255610 w 888174"/>
                  <a:gd name="connsiteY11" fmla="*/ 779829 h 1203383"/>
                  <a:gd name="connsiteX12" fmla="*/ 255610 w 888174"/>
                  <a:gd name="connsiteY12" fmla="*/ 1052465 h 1203383"/>
                  <a:gd name="connsiteX13" fmla="*/ 241522 w 888174"/>
                  <a:gd name="connsiteY13" fmla="*/ 1069981 h 1203383"/>
                  <a:gd name="connsiteX14" fmla="*/ 11628 w 888174"/>
                  <a:gd name="connsiteY14" fmla="*/ 1120053 h 1203383"/>
                  <a:gd name="connsiteX15" fmla="*/ 4298 w 888174"/>
                  <a:gd name="connsiteY15" fmla="*/ 1144898 h 1203383"/>
                  <a:gd name="connsiteX16" fmla="*/ 57226 w 888174"/>
                  <a:gd name="connsiteY16" fmla="*/ 1197826 h 1203383"/>
                  <a:gd name="connsiteX17" fmla="*/ 74742 w 888174"/>
                  <a:gd name="connsiteY17" fmla="*/ 1202967 h 1203383"/>
                  <a:gd name="connsiteX18" fmla="*/ 319961 w 888174"/>
                  <a:gd name="connsiteY18" fmla="*/ 1149563 h 1203383"/>
                  <a:gd name="connsiteX19" fmla="*/ 334907 w 888174"/>
                  <a:gd name="connsiteY19" fmla="*/ 1131000 h 1203383"/>
                  <a:gd name="connsiteX20" fmla="*/ 334907 w 888174"/>
                  <a:gd name="connsiteY20" fmla="*/ 859221 h 1203383"/>
                  <a:gd name="connsiteX21" fmla="*/ 348995 w 888174"/>
                  <a:gd name="connsiteY21" fmla="*/ 841705 h 1203383"/>
                  <a:gd name="connsiteX22" fmla="*/ 470082 w 888174"/>
                  <a:gd name="connsiteY22" fmla="*/ 815337 h 1203383"/>
                  <a:gd name="connsiteX23" fmla="*/ 637338 w 888174"/>
                  <a:gd name="connsiteY23" fmla="*/ 754793 h 1203383"/>
                  <a:gd name="connsiteX24" fmla="*/ 769753 w 888174"/>
                  <a:gd name="connsiteY24" fmla="*/ 653602 h 1203383"/>
                  <a:gd name="connsiteX25" fmla="*/ 856856 w 888174"/>
                  <a:gd name="connsiteY25" fmla="*/ 514809 h 1203383"/>
                  <a:gd name="connsiteX26" fmla="*/ 888174 w 888174"/>
                  <a:gd name="connsiteY26" fmla="*/ 342889 h 1203383"/>
                  <a:gd name="connsiteX27" fmla="*/ 888174 w 888174"/>
                  <a:gd name="connsiteY27" fmla="*/ 339843 h 1203383"/>
                  <a:gd name="connsiteX28" fmla="*/ 859616 w 888174"/>
                  <a:gd name="connsiteY28" fmla="*/ 190007 h 1203383"/>
                  <a:gd name="connsiteX29" fmla="*/ 840863 w 888174"/>
                  <a:gd name="connsiteY29" fmla="*/ 155737 h 120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88174" h="1203383">
                    <a:moveTo>
                      <a:pt x="840863" y="155737"/>
                    </a:moveTo>
                    <a:cubicBezTo>
                      <a:pt x="789553" y="70539"/>
                      <a:pt x="726440" y="24465"/>
                      <a:pt x="678652" y="0"/>
                    </a:cubicBezTo>
                    <a:cubicBezTo>
                      <a:pt x="685602" y="3808"/>
                      <a:pt x="692360" y="7901"/>
                      <a:pt x="698833" y="12280"/>
                    </a:cubicBezTo>
                    <a:cubicBezTo>
                      <a:pt x="734151" y="36269"/>
                      <a:pt x="761281" y="69016"/>
                      <a:pt x="780320" y="110615"/>
                    </a:cubicBezTo>
                    <a:cubicBezTo>
                      <a:pt x="799359" y="152215"/>
                      <a:pt x="808878" y="202192"/>
                      <a:pt x="808878" y="260451"/>
                    </a:cubicBezTo>
                    <a:lnTo>
                      <a:pt x="808878" y="263497"/>
                    </a:lnTo>
                    <a:cubicBezTo>
                      <a:pt x="808878" y="325849"/>
                      <a:pt x="798407" y="383156"/>
                      <a:pt x="777559" y="435417"/>
                    </a:cubicBezTo>
                    <a:cubicBezTo>
                      <a:pt x="756616" y="487679"/>
                      <a:pt x="727582" y="533943"/>
                      <a:pt x="690457" y="574210"/>
                    </a:cubicBezTo>
                    <a:cubicBezTo>
                      <a:pt x="653331" y="614477"/>
                      <a:pt x="609161" y="648176"/>
                      <a:pt x="558042" y="675401"/>
                    </a:cubicBezTo>
                    <a:cubicBezTo>
                      <a:pt x="506923" y="702627"/>
                      <a:pt x="451234" y="722808"/>
                      <a:pt x="390786" y="735945"/>
                    </a:cubicBezTo>
                    <a:lnTo>
                      <a:pt x="269699" y="762313"/>
                    </a:lnTo>
                    <a:cubicBezTo>
                      <a:pt x="261512" y="764122"/>
                      <a:pt x="255610" y="771357"/>
                      <a:pt x="255610" y="779829"/>
                    </a:cubicBezTo>
                    <a:lnTo>
                      <a:pt x="255610" y="1052465"/>
                    </a:lnTo>
                    <a:cubicBezTo>
                      <a:pt x="255610" y="1060842"/>
                      <a:pt x="249708" y="1068172"/>
                      <a:pt x="241522" y="1069981"/>
                    </a:cubicBezTo>
                    <a:lnTo>
                      <a:pt x="11628" y="1120053"/>
                    </a:lnTo>
                    <a:cubicBezTo>
                      <a:pt x="205" y="1122528"/>
                      <a:pt x="-3889" y="1136616"/>
                      <a:pt x="4298" y="1144898"/>
                    </a:cubicBezTo>
                    <a:lnTo>
                      <a:pt x="57226" y="1197826"/>
                    </a:lnTo>
                    <a:cubicBezTo>
                      <a:pt x="61795" y="1202395"/>
                      <a:pt x="68364" y="1204299"/>
                      <a:pt x="74742" y="1202967"/>
                    </a:cubicBezTo>
                    <a:lnTo>
                      <a:pt x="319961" y="1149563"/>
                    </a:lnTo>
                    <a:cubicBezTo>
                      <a:pt x="328719" y="1147659"/>
                      <a:pt x="334907" y="1139948"/>
                      <a:pt x="334907" y="1131000"/>
                    </a:cubicBezTo>
                    <a:lnTo>
                      <a:pt x="334907" y="859221"/>
                    </a:lnTo>
                    <a:cubicBezTo>
                      <a:pt x="334907" y="850844"/>
                      <a:pt x="340809" y="843514"/>
                      <a:pt x="348995" y="841705"/>
                    </a:cubicBezTo>
                    <a:lnTo>
                      <a:pt x="470082" y="815337"/>
                    </a:lnTo>
                    <a:cubicBezTo>
                      <a:pt x="530435" y="802200"/>
                      <a:pt x="586219" y="782019"/>
                      <a:pt x="637338" y="754793"/>
                    </a:cubicBezTo>
                    <a:cubicBezTo>
                      <a:pt x="688457" y="727568"/>
                      <a:pt x="732532" y="693869"/>
                      <a:pt x="769753" y="653602"/>
                    </a:cubicBezTo>
                    <a:cubicBezTo>
                      <a:pt x="806879" y="613335"/>
                      <a:pt x="835913" y="567071"/>
                      <a:pt x="856856" y="514809"/>
                    </a:cubicBezTo>
                    <a:cubicBezTo>
                      <a:pt x="877798" y="462548"/>
                      <a:pt x="888174" y="405241"/>
                      <a:pt x="888174" y="342889"/>
                    </a:cubicBezTo>
                    <a:lnTo>
                      <a:pt x="888174" y="339843"/>
                    </a:lnTo>
                    <a:cubicBezTo>
                      <a:pt x="888174" y="281584"/>
                      <a:pt x="878655" y="231607"/>
                      <a:pt x="859616" y="190007"/>
                    </a:cubicBezTo>
                    <a:cubicBezTo>
                      <a:pt x="854095" y="177727"/>
                      <a:pt x="847812" y="166399"/>
                      <a:pt x="840863" y="155737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4" name="Frihandsfigur 93">
                <a:extLst>
                  <a:ext uri="{FF2B5EF4-FFF2-40B4-BE49-F238E27FC236}">
                    <a16:creationId xmlns:a16="http://schemas.microsoft.com/office/drawing/2014/main" id="{4ECCFFC5-3956-7E6C-58F9-D1A7BD8F8E2A}"/>
                  </a:ext>
                </a:extLst>
              </p:cNvPr>
              <p:cNvSpPr/>
              <p:nvPr/>
            </p:nvSpPr>
            <p:spPr>
              <a:xfrm>
                <a:off x="6622231" y="2920572"/>
                <a:ext cx="282060" cy="308971"/>
              </a:xfrm>
              <a:custGeom>
                <a:avLst/>
                <a:gdLst>
                  <a:gd name="connsiteX0" fmla="*/ 18944 w 282060"/>
                  <a:gd name="connsiteY0" fmla="*/ 308616 h 308971"/>
                  <a:gd name="connsiteX1" fmla="*/ 67017 w 282060"/>
                  <a:gd name="connsiteY1" fmla="*/ 298144 h 308971"/>
                  <a:gd name="connsiteX2" fmla="*/ 79297 w 282060"/>
                  <a:gd name="connsiteY2" fmla="*/ 282818 h 308971"/>
                  <a:gd name="connsiteX3" fmla="*/ 79297 w 282060"/>
                  <a:gd name="connsiteY3" fmla="*/ 125843 h 308971"/>
                  <a:gd name="connsiteX4" fmla="*/ 91577 w 282060"/>
                  <a:gd name="connsiteY4" fmla="*/ 110517 h 308971"/>
                  <a:gd name="connsiteX5" fmla="*/ 207429 w 282060"/>
                  <a:gd name="connsiteY5" fmla="*/ 85291 h 308971"/>
                  <a:gd name="connsiteX6" fmla="*/ 282061 w 282060"/>
                  <a:gd name="connsiteY6" fmla="*/ 81102 h 308971"/>
                  <a:gd name="connsiteX7" fmla="*/ 242365 w 282060"/>
                  <a:gd name="connsiteY7" fmla="*/ 15799 h 308971"/>
                  <a:gd name="connsiteX8" fmla="*/ 128132 w 282060"/>
                  <a:gd name="connsiteY8" fmla="*/ 5994 h 308971"/>
                  <a:gd name="connsiteX9" fmla="*/ 15803 w 282060"/>
                  <a:gd name="connsiteY9" fmla="*/ 30459 h 308971"/>
                  <a:gd name="connsiteX10" fmla="*/ 1 w 282060"/>
                  <a:gd name="connsiteY10" fmla="*/ 50164 h 308971"/>
                  <a:gd name="connsiteX11" fmla="*/ 1 w 282060"/>
                  <a:gd name="connsiteY11" fmla="*/ 293385 h 308971"/>
                  <a:gd name="connsiteX12" fmla="*/ 18944 w 282060"/>
                  <a:gd name="connsiteY12" fmla="*/ 308616 h 30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060" h="308971">
                    <a:moveTo>
                      <a:pt x="18944" y="308616"/>
                    </a:moveTo>
                    <a:lnTo>
                      <a:pt x="67017" y="298144"/>
                    </a:lnTo>
                    <a:cubicBezTo>
                      <a:pt x="74252" y="296621"/>
                      <a:pt x="79297" y="290243"/>
                      <a:pt x="79297" y="282818"/>
                    </a:cubicBezTo>
                    <a:lnTo>
                      <a:pt x="79297" y="125843"/>
                    </a:lnTo>
                    <a:cubicBezTo>
                      <a:pt x="79297" y="118513"/>
                      <a:pt x="84438" y="112135"/>
                      <a:pt x="91577" y="110517"/>
                    </a:cubicBezTo>
                    <a:lnTo>
                      <a:pt x="207429" y="85291"/>
                    </a:lnTo>
                    <a:cubicBezTo>
                      <a:pt x="235891" y="79103"/>
                      <a:pt x="260737" y="77675"/>
                      <a:pt x="282061" y="81102"/>
                    </a:cubicBezTo>
                    <a:cubicBezTo>
                      <a:pt x="277206" y="50830"/>
                      <a:pt x="263974" y="29031"/>
                      <a:pt x="242365" y="15799"/>
                    </a:cubicBezTo>
                    <a:cubicBezTo>
                      <a:pt x="214473" y="-1241"/>
                      <a:pt x="176395" y="-4477"/>
                      <a:pt x="128132" y="5994"/>
                    </a:cubicBezTo>
                    <a:lnTo>
                      <a:pt x="15803" y="30459"/>
                    </a:lnTo>
                    <a:cubicBezTo>
                      <a:pt x="6569" y="32458"/>
                      <a:pt x="1" y="40645"/>
                      <a:pt x="1" y="50164"/>
                    </a:cubicBezTo>
                    <a:lnTo>
                      <a:pt x="1" y="293385"/>
                    </a:lnTo>
                    <a:cubicBezTo>
                      <a:pt x="-95" y="303285"/>
                      <a:pt x="9139" y="310710"/>
                      <a:pt x="18944" y="30861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95" name="Frihandsfigur 94">
                <a:extLst>
                  <a:ext uri="{FF2B5EF4-FFF2-40B4-BE49-F238E27FC236}">
                    <a16:creationId xmlns:a16="http://schemas.microsoft.com/office/drawing/2014/main" id="{786C7BBC-300F-E2CB-6A3F-F51F7FDC0DC5}"/>
                  </a:ext>
                </a:extLst>
              </p:cNvPr>
              <p:cNvSpPr/>
              <p:nvPr/>
            </p:nvSpPr>
            <p:spPr>
              <a:xfrm>
                <a:off x="7269498" y="2518892"/>
                <a:ext cx="353888" cy="1185386"/>
              </a:xfrm>
              <a:custGeom>
                <a:avLst/>
                <a:gdLst>
                  <a:gd name="connsiteX0" fmla="*/ 293631 w 353888"/>
                  <a:gd name="connsiteY0" fmla="*/ 3384 h 1185386"/>
                  <a:gd name="connsiteX1" fmla="*/ 274021 w 353888"/>
                  <a:gd name="connsiteY1" fmla="*/ 11476 h 1185386"/>
                  <a:gd name="connsiteX2" fmla="*/ 274021 w 353888"/>
                  <a:gd name="connsiteY2" fmla="*/ 112572 h 1185386"/>
                  <a:gd name="connsiteX3" fmla="*/ 274021 w 353888"/>
                  <a:gd name="connsiteY3" fmla="*/ 112667 h 1185386"/>
                  <a:gd name="connsiteX4" fmla="*/ 194058 w 353888"/>
                  <a:gd name="connsiteY4" fmla="*/ 707534 h 1185386"/>
                  <a:gd name="connsiteX5" fmla="*/ 183777 w 353888"/>
                  <a:gd name="connsiteY5" fmla="*/ 718672 h 1185386"/>
                  <a:gd name="connsiteX6" fmla="*/ 86203 w 353888"/>
                  <a:gd name="connsiteY6" fmla="*/ 739900 h 1185386"/>
                  <a:gd name="connsiteX7" fmla="*/ 77350 w 353888"/>
                  <a:gd name="connsiteY7" fmla="*/ 770172 h 1185386"/>
                  <a:gd name="connsiteX8" fmla="*/ 119426 w 353888"/>
                  <a:gd name="connsiteY8" fmla="*/ 812248 h 1185386"/>
                  <a:gd name="connsiteX9" fmla="*/ 135894 w 353888"/>
                  <a:gd name="connsiteY9" fmla="*/ 817103 h 1185386"/>
                  <a:gd name="connsiteX10" fmla="*/ 247557 w 353888"/>
                  <a:gd name="connsiteY10" fmla="*/ 792828 h 1185386"/>
                  <a:gd name="connsiteX11" fmla="*/ 261455 w 353888"/>
                  <a:gd name="connsiteY11" fmla="*/ 804061 h 1185386"/>
                  <a:gd name="connsiteX12" fmla="*/ 261455 w 353888"/>
                  <a:gd name="connsiteY12" fmla="*/ 1032907 h 1185386"/>
                  <a:gd name="connsiteX13" fmla="*/ 247367 w 353888"/>
                  <a:gd name="connsiteY13" fmla="*/ 1050423 h 1185386"/>
                  <a:gd name="connsiteX14" fmla="*/ 11381 w 353888"/>
                  <a:gd name="connsiteY14" fmla="*/ 1101733 h 1185386"/>
                  <a:gd name="connsiteX15" fmla="*/ 4241 w 353888"/>
                  <a:gd name="connsiteY15" fmla="*/ 1126102 h 1185386"/>
                  <a:gd name="connsiteX16" fmla="*/ 57931 w 353888"/>
                  <a:gd name="connsiteY16" fmla="*/ 1179792 h 1185386"/>
                  <a:gd name="connsiteX17" fmla="*/ 75446 w 353888"/>
                  <a:gd name="connsiteY17" fmla="*/ 1184932 h 1185386"/>
                  <a:gd name="connsiteX18" fmla="*/ 326187 w 353888"/>
                  <a:gd name="connsiteY18" fmla="*/ 1130386 h 1185386"/>
                  <a:gd name="connsiteX19" fmla="*/ 341228 w 353888"/>
                  <a:gd name="connsiteY19" fmla="*/ 1111728 h 1185386"/>
                  <a:gd name="connsiteX20" fmla="*/ 341228 w 353888"/>
                  <a:gd name="connsiteY20" fmla="*/ 876789 h 1185386"/>
                  <a:gd name="connsiteX21" fmla="*/ 335992 w 353888"/>
                  <a:gd name="connsiteY21" fmla="*/ 864129 h 1185386"/>
                  <a:gd name="connsiteX22" fmla="*/ 276020 w 353888"/>
                  <a:gd name="connsiteY22" fmla="*/ 804156 h 1185386"/>
                  <a:gd name="connsiteX23" fmla="*/ 272879 w 353888"/>
                  <a:gd name="connsiteY23" fmla="*/ 794732 h 1185386"/>
                  <a:gd name="connsiteX24" fmla="*/ 353889 w 353888"/>
                  <a:gd name="connsiteY24" fmla="*/ 192344 h 1185386"/>
                  <a:gd name="connsiteX25" fmla="*/ 353889 w 353888"/>
                  <a:gd name="connsiteY25" fmla="*/ 192249 h 1185386"/>
                  <a:gd name="connsiteX26" fmla="*/ 353889 w 353888"/>
                  <a:gd name="connsiteY26" fmla="*/ 71924 h 1185386"/>
                  <a:gd name="connsiteX27" fmla="*/ 347892 w 353888"/>
                  <a:gd name="connsiteY27" fmla="*/ 57454 h 1185386"/>
                  <a:gd name="connsiteX28" fmla="*/ 293631 w 353888"/>
                  <a:gd name="connsiteY28" fmla="*/ 3384 h 118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3888" h="1185386">
                    <a:moveTo>
                      <a:pt x="293631" y="3384"/>
                    </a:moveTo>
                    <a:cubicBezTo>
                      <a:pt x="286396" y="-3851"/>
                      <a:pt x="274021" y="1290"/>
                      <a:pt x="274021" y="11476"/>
                    </a:cubicBezTo>
                    <a:lnTo>
                      <a:pt x="274021" y="112572"/>
                    </a:lnTo>
                    <a:cubicBezTo>
                      <a:pt x="274021" y="112572"/>
                      <a:pt x="274021" y="112667"/>
                      <a:pt x="274021" y="112667"/>
                    </a:cubicBezTo>
                    <a:lnTo>
                      <a:pt x="194058" y="707534"/>
                    </a:lnTo>
                    <a:cubicBezTo>
                      <a:pt x="193296" y="713055"/>
                      <a:pt x="189203" y="717435"/>
                      <a:pt x="183777" y="718672"/>
                    </a:cubicBezTo>
                    <a:lnTo>
                      <a:pt x="86203" y="739900"/>
                    </a:lnTo>
                    <a:cubicBezTo>
                      <a:pt x="72305" y="742946"/>
                      <a:pt x="67260" y="760081"/>
                      <a:pt x="77350" y="770172"/>
                    </a:cubicBezTo>
                    <a:lnTo>
                      <a:pt x="119426" y="812248"/>
                    </a:lnTo>
                    <a:cubicBezTo>
                      <a:pt x="123710" y="816532"/>
                      <a:pt x="129897" y="818340"/>
                      <a:pt x="135894" y="817103"/>
                    </a:cubicBezTo>
                    <a:lnTo>
                      <a:pt x="247557" y="792828"/>
                    </a:lnTo>
                    <a:cubicBezTo>
                      <a:pt x="254697" y="791305"/>
                      <a:pt x="261455" y="796731"/>
                      <a:pt x="261455" y="804061"/>
                    </a:cubicBezTo>
                    <a:lnTo>
                      <a:pt x="261455" y="1032907"/>
                    </a:lnTo>
                    <a:cubicBezTo>
                      <a:pt x="261455" y="1041380"/>
                      <a:pt x="255553" y="1048614"/>
                      <a:pt x="247367" y="1050423"/>
                    </a:cubicBezTo>
                    <a:lnTo>
                      <a:pt x="11381" y="1101733"/>
                    </a:lnTo>
                    <a:cubicBezTo>
                      <a:pt x="243" y="1104208"/>
                      <a:pt x="-3850" y="1118011"/>
                      <a:pt x="4241" y="1126102"/>
                    </a:cubicBezTo>
                    <a:lnTo>
                      <a:pt x="57931" y="1179792"/>
                    </a:lnTo>
                    <a:cubicBezTo>
                      <a:pt x="62500" y="1184361"/>
                      <a:pt x="69164" y="1186360"/>
                      <a:pt x="75446" y="1184932"/>
                    </a:cubicBezTo>
                    <a:lnTo>
                      <a:pt x="326187" y="1130386"/>
                    </a:lnTo>
                    <a:cubicBezTo>
                      <a:pt x="334945" y="1128482"/>
                      <a:pt x="341228" y="1120676"/>
                      <a:pt x="341228" y="1111728"/>
                    </a:cubicBezTo>
                    <a:lnTo>
                      <a:pt x="341228" y="876789"/>
                    </a:lnTo>
                    <a:cubicBezTo>
                      <a:pt x="341228" y="872029"/>
                      <a:pt x="339324" y="867460"/>
                      <a:pt x="335992" y="864129"/>
                    </a:cubicBezTo>
                    <a:lnTo>
                      <a:pt x="276020" y="804156"/>
                    </a:lnTo>
                    <a:cubicBezTo>
                      <a:pt x="273545" y="801681"/>
                      <a:pt x="272403" y="798254"/>
                      <a:pt x="272879" y="794732"/>
                    </a:cubicBezTo>
                    <a:lnTo>
                      <a:pt x="353889" y="192344"/>
                    </a:lnTo>
                    <a:cubicBezTo>
                      <a:pt x="353889" y="192344"/>
                      <a:pt x="353889" y="192249"/>
                      <a:pt x="353889" y="192249"/>
                    </a:cubicBezTo>
                    <a:lnTo>
                      <a:pt x="353889" y="71924"/>
                    </a:lnTo>
                    <a:cubicBezTo>
                      <a:pt x="353889" y="66498"/>
                      <a:pt x="351699" y="61357"/>
                      <a:pt x="347892" y="57454"/>
                    </a:cubicBezTo>
                    <a:lnTo>
                      <a:pt x="293631" y="3384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70" name="Bild 2">
              <a:extLst>
                <a:ext uri="{FF2B5EF4-FFF2-40B4-BE49-F238E27FC236}">
                  <a16:creationId xmlns:a16="http://schemas.microsoft.com/office/drawing/2014/main" id="{9643EB67-0EEE-460E-B515-137F6CCE654F}"/>
                </a:ext>
              </a:extLst>
            </p:cNvPr>
            <p:cNvGrpSpPr/>
            <p:nvPr/>
          </p:nvGrpSpPr>
          <p:grpSpPr>
            <a:xfrm>
              <a:off x="4820238" y="2038147"/>
              <a:ext cx="2147780" cy="877376"/>
              <a:chOff x="4820238" y="2038147"/>
              <a:chExt cx="2147780" cy="877376"/>
            </a:xfrm>
            <a:grpFill/>
          </p:grpSpPr>
          <p:sp>
            <p:nvSpPr>
              <p:cNvPr id="78" name="Frihandsfigur 77">
                <a:extLst>
                  <a:ext uri="{FF2B5EF4-FFF2-40B4-BE49-F238E27FC236}">
                    <a16:creationId xmlns:a16="http://schemas.microsoft.com/office/drawing/2014/main" id="{372E5CDD-73AC-EC51-B0E4-6CFA5DE8A2A0}"/>
                  </a:ext>
                </a:extLst>
              </p:cNvPr>
              <p:cNvSpPr/>
              <p:nvPr/>
            </p:nvSpPr>
            <p:spPr>
              <a:xfrm>
                <a:off x="4820238" y="2728684"/>
                <a:ext cx="189678" cy="186839"/>
              </a:xfrm>
              <a:custGeom>
                <a:avLst/>
                <a:gdLst>
                  <a:gd name="connsiteX0" fmla="*/ 49948 w 189678"/>
                  <a:gd name="connsiteY0" fmla="*/ 175130 h 186839"/>
                  <a:gd name="connsiteX1" fmla="*/ 49567 w 189678"/>
                  <a:gd name="connsiteY1" fmla="*/ 174940 h 186839"/>
                  <a:gd name="connsiteX2" fmla="*/ 11585 w 189678"/>
                  <a:gd name="connsiteY2" fmla="*/ 48142 h 186839"/>
                  <a:gd name="connsiteX3" fmla="*/ 55755 w 189678"/>
                  <a:gd name="connsiteY3" fmla="*/ 2068 h 186839"/>
                  <a:gd name="connsiteX4" fmla="*/ 73651 w 189678"/>
                  <a:gd name="connsiteY4" fmla="*/ 2258 h 186839"/>
                  <a:gd name="connsiteX5" fmla="*/ 81743 w 189678"/>
                  <a:gd name="connsiteY5" fmla="*/ 28627 h 186839"/>
                  <a:gd name="connsiteX6" fmla="*/ 72414 w 189678"/>
                  <a:gd name="connsiteY6" fmla="*/ 37385 h 186839"/>
                  <a:gd name="connsiteX7" fmla="*/ 43189 w 189678"/>
                  <a:gd name="connsiteY7" fmla="*/ 66324 h 186839"/>
                  <a:gd name="connsiteX8" fmla="*/ 68416 w 189678"/>
                  <a:gd name="connsiteY8" fmla="*/ 138100 h 186839"/>
                  <a:gd name="connsiteX9" fmla="*/ 68892 w 189678"/>
                  <a:gd name="connsiteY9" fmla="*/ 138290 h 186839"/>
                  <a:gd name="connsiteX10" fmla="*/ 144761 w 189678"/>
                  <a:gd name="connsiteY10" fmla="*/ 116967 h 186839"/>
                  <a:gd name="connsiteX11" fmla="*/ 152662 w 189678"/>
                  <a:gd name="connsiteY11" fmla="*/ 78984 h 186839"/>
                  <a:gd name="connsiteX12" fmla="*/ 130006 w 189678"/>
                  <a:gd name="connsiteY12" fmla="*/ 66990 h 186839"/>
                  <a:gd name="connsiteX13" fmla="*/ 117441 w 189678"/>
                  <a:gd name="connsiteY13" fmla="*/ 90598 h 186839"/>
                  <a:gd name="connsiteX14" fmla="*/ 94404 w 189678"/>
                  <a:gd name="connsiteY14" fmla="*/ 97928 h 186839"/>
                  <a:gd name="connsiteX15" fmla="*/ 87264 w 189678"/>
                  <a:gd name="connsiteY15" fmla="*/ 74701 h 186839"/>
                  <a:gd name="connsiteX16" fmla="*/ 108397 w 189678"/>
                  <a:gd name="connsiteY16" fmla="*/ 34814 h 186839"/>
                  <a:gd name="connsiteX17" fmla="*/ 135147 w 189678"/>
                  <a:gd name="connsiteY17" fmla="*/ 26533 h 186839"/>
                  <a:gd name="connsiteX18" fmla="*/ 173700 w 189678"/>
                  <a:gd name="connsiteY18" fmla="*/ 46999 h 186839"/>
                  <a:gd name="connsiteX19" fmla="*/ 189407 w 189678"/>
                  <a:gd name="connsiteY19" fmla="*/ 71083 h 186839"/>
                  <a:gd name="connsiteX20" fmla="*/ 175890 w 189678"/>
                  <a:gd name="connsiteY20" fmla="*/ 135054 h 186839"/>
                  <a:gd name="connsiteX21" fmla="*/ 49948 w 189678"/>
                  <a:gd name="connsiteY21" fmla="*/ 175130 h 18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9678" h="186839">
                    <a:moveTo>
                      <a:pt x="49948" y="175130"/>
                    </a:moveTo>
                    <a:lnTo>
                      <a:pt x="49567" y="174940"/>
                    </a:lnTo>
                    <a:cubicBezTo>
                      <a:pt x="4445" y="151046"/>
                      <a:pt x="-13927" y="96214"/>
                      <a:pt x="11585" y="48142"/>
                    </a:cubicBezTo>
                    <a:cubicBezTo>
                      <a:pt x="24341" y="24153"/>
                      <a:pt x="38239" y="11111"/>
                      <a:pt x="55755" y="2068"/>
                    </a:cubicBezTo>
                    <a:cubicBezTo>
                      <a:pt x="60038" y="-27"/>
                      <a:pt x="66892" y="-1359"/>
                      <a:pt x="73651" y="2258"/>
                    </a:cubicBezTo>
                    <a:cubicBezTo>
                      <a:pt x="83266" y="7303"/>
                      <a:pt x="86788" y="19107"/>
                      <a:pt x="81743" y="28627"/>
                    </a:cubicBezTo>
                    <a:cubicBezTo>
                      <a:pt x="79077" y="33577"/>
                      <a:pt x="75555" y="35861"/>
                      <a:pt x="72414" y="37385"/>
                    </a:cubicBezTo>
                    <a:cubicBezTo>
                      <a:pt x="60610" y="43287"/>
                      <a:pt x="51090" y="51378"/>
                      <a:pt x="43189" y="66324"/>
                    </a:cubicBezTo>
                    <a:cubicBezTo>
                      <a:pt x="29672" y="91740"/>
                      <a:pt x="41476" y="123821"/>
                      <a:pt x="68416" y="138100"/>
                    </a:cubicBezTo>
                    <a:lnTo>
                      <a:pt x="68892" y="138290"/>
                    </a:lnTo>
                    <a:cubicBezTo>
                      <a:pt x="97926" y="153712"/>
                      <a:pt x="129816" y="145049"/>
                      <a:pt x="144761" y="116967"/>
                    </a:cubicBezTo>
                    <a:cubicBezTo>
                      <a:pt x="151520" y="104211"/>
                      <a:pt x="154376" y="91264"/>
                      <a:pt x="152662" y="78984"/>
                    </a:cubicBezTo>
                    <a:lnTo>
                      <a:pt x="130006" y="66990"/>
                    </a:lnTo>
                    <a:lnTo>
                      <a:pt x="117441" y="90598"/>
                    </a:lnTo>
                    <a:cubicBezTo>
                      <a:pt x="113062" y="98975"/>
                      <a:pt x="102781" y="102307"/>
                      <a:pt x="94404" y="97928"/>
                    </a:cubicBezTo>
                    <a:cubicBezTo>
                      <a:pt x="86027" y="93454"/>
                      <a:pt x="82790" y="82982"/>
                      <a:pt x="87264" y="74701"/>
                    </a:cubicBezTo>
                    <a:lnTo>
                      <a:pt x="108397" y="34814"/>
                    </a:lnTo>
                    <a:cubicBezTo>
                      <a:pt x="113538" y="25009"/>
                      <a:pt x="125342" y="21392"/>
                      <a:pt x="135147" y="26533"/>
                    </a:cubicBezTo>
                    <a:lnTo>
                      <a:pt x="173700" y="46999"/>
                    </a:lnTo>
                    <a:cubicBezTo>
                      <a:pt x="183886" y="52425"/>
                      <a:pt x="188836" y="60041"/>
                      <a:pt x="189407" y="71083"/>
                    </a:cubicBezTo>
                    <a:cubicBezTo>
                      <a:pt x="190550" y="88218"/>
                      <a:pt x="188455" y="111255"/>
                      <a:pt x="175890" y="135054"/>
                    </a:cubicBezTo>
                    <a:cubicBezTo>
                      <a:pt x="149616" y="184459"/>
                      <a:pt x="96879" y="200071"/>
                      <a:pt x="49948" y="175130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9" name="Frihandsfigur 78">
                <a:extLst>
                  <a:ext uri="{FF2B5EF4-FFF2-40B4-BE49-F238E27FC236}">
                    <a16:creationId xmlns:a16="http://schemas.microsoft.com/office/drawing/2014/main" id="{19EFD5AF-613C-5548-EBB3-28D1C0DB74B5}"/>
                  </a:ext>
                </a:extLst>
              </p:cNvPr>
              <p:cNvSpPr/>
              <p:nvPr/>
            </p:nvSpPr>
            <p:spPr>
              <a:xfrm>
                <a:off x="4953823" y="2502063"/>
                <a:ext cx="211766" cy="205223"/>
              </a:xfrm>
              <a:custGeom>
                <a:avLst/>
                <a:gdLst>
                  <a:gd name="connsiteX0" fmla="*/ 115510 w 211766"/>
                  <a:gd name="connsiteY0" fmla="*/ 200702 h 205223"/>
                  <a:gd name="connsiteX1" fmla="*/ 7274 w 211766"/>
                  <a:gd name="connsiteY1" fmla="*/ 111314 h 205223"/>
                  <a:gd name="connsiteX2" fmla="*/ 4609 w 211766"/>
                  <a:gd name="connsiteY2" fmla="*/ 83423 h 205223"/>
                  <a:gd name="connsiteX3" fmla="*/ 68103 w 211766"/>
                  <a:gd name="connsiteY3" fmla="*/ 6411 h 205223"/>
                  <a:gd name="connsiteX4" fmla="*/ 93044 w 211766"/>
                  <a:gd name="connsiteY4" fmla="*/ 4031 h 205223"/>
                  <a:gd name="connsiteX5" fmla="*/ 95233 w 211766"/>
                  <a:gd name="connsiteY5" fmla="*/ 28781 h 205223"/>
                  <a:gd name="connsiteX6" fmla="*/ 44209 w 211766"/>
                  <a:gd name="connsiteY6" fmla="*/ 90657 h 205223"/>
                  <a:gd name="connsiteX7" fmla="*/ 72387 w 211766"/>
                  <a:gd name="connsiteY7" fmla="*/ 113885 h 205223"/>
                  <a:gd name="connsiteX8" fmla="*/ 116081 w 211766"/>
                  <a:gd name="connsiteY8" fmla="*/ 60957 h 205223"/>
                  <a:gd name="connsiteX9" fmla="*/ 141022 w 211766"/>
                  <a:gd name="connsiteY9" fmla="*/ 58577 h 205223"/>
                  <a:gd name="connsiteX10" fmla="*/ 143211 w 211766"/>
                  <a:gd name="connsiteY10" fmla="*/ 83327 h 205223"/>
                  <a:gd name="connsiteX11" fmla="*/ 99517 w 211766"/>
                  <a:gd name="connsiteY11" fmla="*/ 136350 h 205223"/>
                  <a:gd name="connsiteX12" fmla="*/ 128646 w 211766"/>
                  <a:gd name="connsiteY12" fmla="*/ 160339 h 205223"/>
                  <a:gd name="connsiteX13" fmla="*/ 180527 w 211766"/>
                  <a:gd name="connsiteY13" fmla="*/ 97511 h 205223"/>
                  <a:gd name="connsiteX14" fmla="*/ 205468 w 211766"/>
                  <a:gd name="connsiteY14" fmla="*/ 95131 h 205223"/>
                  <a:gd name="connsiteX15" fmla="*/ 207657 w 211766"/>
                  <a:gd name="connsiteY15" fmla="*/ 119977 h 205223"/>
                  <a:gd name="connsiteX16" fmla="*/ 143306 w 211766"/>
                  <a:gd name="connsiteY16" fmla="*/ 197846 h 205223"/>
                  <a:gd name="connsiteX17" fmla="*/ 115510 w 211766"/>
                  <a:gd name="connsiteY17" fmla="*/ 200702 h 20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766" h="205223">
                    <a:moveTo>
                      <a:pt x="115510" y="200702"/>
                    </a:moveTo>
                    <a:lnTo>
                      <a:pt x="7274" y="111314"/>
                    </a:lnTo>
                    <a:cubicBezTo>
                      <a:pt x="-1293" y="104270"/>
                      <a:pt x="-2436" y="91990"/>
                      <a:pt x="4609" y="83423"/>
                    </a:cubicBezTo>
                    <a:lnTo>
                      <a:pt x="68103" y="6411"/>
                    </a:lnTo>
                    <a:cubicBezTo>
                      <a:pt x="74291" y="-1110"/>
                      <a:pt x="85524" y="-2157"/>
                      <a:pt x="93044" y="4031"/>
                    </a:cubicBezTo>
                    <a:cubicBezTo>
                      <a:pt x="100564" y="10218"/>
                      <a:pt x="101421" y="21356"/>
                      <a:pt x="95233" y="28781"/>
                    </a:cubicBezTo>
                    <a:lnTo>
                      <a:pt x="44209" y="90657"/>
                    </a:lnTo>
                    <a:lnTo>
                      <a:pt x="72387" y="113885"/>
                    </a:lnTo>
                    <a:lnTo>
                      <a:pt x="116081" y="60957"/>
                    </a:lnTo>
                    <a:cubicBezTo>
                      <a:pt x="122268" y="53341"/>
                      <a:pt x="133501" y="52389"/>
                      <a:pt x="141022" y="58577"/>
                    </a:cubicBezTo>
                    <a:cubicBezTo>
                      <a:pt x="148637" y="64764"/>
                      <a:pt x="149399" y="75807"/>
                      <a:pt x="143211" y="83327"/>
                    </a:cubicBezTo>
                    <a:lnTo>
                      <a:pt x="99517" y="136350"/>
                    </a:lnTo>
                    <a:lnTo>
                      <a:pt x="128646" y="160339"/>
                    </a:lnTo>
                    <a:lnTo>
                      <a:pt x="180527" y="97511"/>
                    </a:lnTo>
                    <a:cubicBezTo>
                      <a:pt x="186715" y="89991"/>
                      <a:pt x="197948" y="88849"/>
                      <a:pt x="205468" y="95131"/>
                    </a:cubicBezTo>
                    <a:cubicBezTo>
                      <a:pt x="212988" y="101319"/>
                      <a:pt x="213845" y="112361"/>
                      <a:pt x="207657" y="119977"/>
                    </a:cubicBezTo>
                    <a:lnTo>
                      <a:pt x="143306" y="197846"/>
                    </a:lnTo>
                    <a:cubicBezTo>
                      <a:pt x="136262" y="206508"/>
                      <a:pt x="123982" y="207651"/>
                      <a:pt x="115510" y="200702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0" name="Frihandsfigur 79">
                <a:extLst>
                  <a:ext uri="{FF2B5EF4-FFF2-40B4-BE49-F238E27FC236}">
                    <a16:creationId xmlns:a16="http://schemas.microsoft.com/office/drawing/2014/main" id="{4648E991-B545-4468-3086-3926ECAC8C22}"/>
                  </a:ext>
                </a:extLst>
              </p:cNvPr>
              <p:cNvSpPr/>
              <p:nvPr/>
            </p:nvSpPr>
            <p:spPr>
              <a:xfrm>
                <a:off x="5131468" y="2308706"/>
                <a:ext cx="222987" cy="227138"/>
              </a:xfrm>
              <a:custGeom>
                <a:avLst/>
                <a:gdLst>
                  <a:gd name="connsiteX0" fmla="*/ 4500 w 222987"/>
                  <a:gd name="connsiteY0" fmla="*/ 108952 h 227138"/>
                  <a:gd name="connsiteX1" fmla="*/ 7260 w 222987"/>
                  <a:gd name="connsiteY1" fmla="*/ 81061 h 227138"/>
                  <a:gd name="connsiteX2" fmla="*/ 10497 w 222987"/>
                  <a:gd name="connsiteY2" fmla="*/ 78490 h 227138"/>
                  <a:gd name="connsiteX3" fmla="*/ 33819 w 222987"/>
                  <a:gd name="connsiteY3" fmla="*/ 74492 h 227138"/>
                  <a:gd name="connsiteX4" fmla="*/ 156334 w 222987"/>
                  <a:gd name="connsiteY4" fmla="*/ 103907 h 227138"/>
                  <a:gd name="connsiteX5" fmla="*/ 97695 w 222987"/>
                  <a:gd name="connsiteY5" fmla="*/ 31941 h 227138"/>
                  <a:gd name="connsiteX6" fmla="*/ 100455 w 222987"/>
                  <a:gd name="connsiteY6" fmla="*/ 4429 h 227138"/>
                  <a:gd name="connsiteX7" fmla="*/ 127966 w 222987"/>
                  <a:gd name="connsiteY7" fmla="*/ 7190 h 227138"/>
                  <a:gd name="connsiteX8" fmla="*/ 218496 w 222987"/>
                  <a:gd name="connsiteY8" fmla="*/ 118186 h 227138"/>
                  <a:gd name="connsiteX9" fmla="*/ 215640 w 222987"/>
                  <a:gd name="connsiteY9" fmla="*/ 146078 h 227138"/>
                  <a:gd name="connsiteX10" fmla="*/ 214688 w 222987"/>
                  <a:gd name="connsiteY10" fmla="*/ 146840 h 227138"/>
                  <a:gd name="connsiteX11" fmla="*/ 191461 w 222987"/>
                  <a:gd name="connsiteY11" fmla="*/ 150933 h 227138"/>
                  <a:gd name="connsiteX12" fmla="*/ 64377 w 222987"/>
                  <a:gd name="connsiteY12" fmla="*/ 120471 h 227138"/>
                  <a:gd name="connsiteX13" fmla="*/ 125301 w 222987"/>
                  <a:gd name="connsiteY13" fmla="*/ 195198 h 227138"/>
                  <a:gd name="connsiteX14" fmla="*/ 122540 w 222987"/>
                  <a:gd name="connsiteY14" fmla="*/ 222709 h 227138"/>
                  <a:gd name="connsiteX15" fmla="*/ 95029 w 222987"/>
                  <a:gd name="connsiteY15" fmla="*/ 219949 h 227138"/>
                  <a:gd name="connsiteX16" fmla="*/ 4500 w 222987"/>
                  <a:gd name="connsiteY16" fmla="*/ 108952 h 22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2987" h="227138">
                    <a:moveTo>
                      <a:pt x="4500" y="108952"/>
                    </a:moveTo>
                    <a:cubicBezTo>
                      <a:pt x="-2450" y="100385"/>
                      <a:pt x="-1212" y="88105"/>
                      <a:pt x="7260" y="81061"/>
                    </a:cubicBezTo>
                    <a:lnTo>
                      <a:pt x="10497" y="78490"/>
                    </a:lnTo>
                    <a:cubicBezTo>
                      <a:pt x="17922" y="72493"/>
                      <a:pt x="25252" y="72493"/>
                      <a:pt x="33819" y="74492"/>
                    </a:cubicBezTo>
                    <a:lnTo>
                      <a:pt x="156334" y="103907"/>
                    </a:lnTo>
                    <a:lnTo>
                      <a:pt x="97695" y="31941"/>
                    </a:lnTo>
                    <a:cubicBezTo>
                      <a:pt x="90841" y="23563"/>
                      <a:pt x="92078" y="11283"/>
                      <a:pt x="100455" y="4429"/>
                    </a:cubicBezTo>
                    <a:cubicBezTo>
                      <a:pt x="108832" y="-2425"/>
                      <a:pt x="121112" y="-1187"/>
                      <a:pt x="127966" y="7190"/>
                    </a:cubicBezTo>
                    <a:lnTo>
                      <a:pt x="218496" y="118186"/>
                    </a:lnTo>
                    <a:cubicBezTo>
                      <a:pt x="225445" y="126754"/>
                      <a:pt x="224207" y="139034"/>
                      <a:pt x="215640" y="146078"/>
                    </a:cubicBezTo>
                    <a:lnTo>
                      <a:pt x="214688" y="146840"/>
                    </a:lnTo>
                    <a:cubicBezTo>
                      <a:pt x="207358" y="152932"/>
                      <a:pt x="200028" y="152837"/>
                      <a:pt x="191461" y="150933"/>
                    </a:cubicBezTo>
                    <a:lnTo>
                      <a:pt x="64377" y="120471"/>
                    </a:lnTo>
                    <a:lnTo>
                      <a:pt x="125301" y="195198"/>
                    </a:lnTo>
                    <a:cubicBezTo>
                      <a:pt x="132060" y="203575"/>
                      <a:pt x="130917" y="215855"/>
                      <a:pt x="122540" y="222709"/>
                    </a:cubicBezTo>
                    <a:cubicBezTo>
                      <a:pt x="114163" y="229563"/>
                      <a:pt x="101883" y="228326"/>
                      <a:pt x="95029" y="219949"/>
                    </a:cubicBezTo>
                    <a:lnTo>
                      <a:pt x="4500" y="108952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1" name="Frihandsfigur 80">
                <a:extLst>
                  <a:ext uri="{FF2B5EF4-FFF2-40B4-BE49-F238E27FC236}">
                    <a16:creationId xmlns:a16="http://schemas.microsoft.com/office/drawing/2014/main" id="{3CEA5FD0-C807-7FF1-F3BD-A1AE1994619A}"/>
                  </a:ext>
                </a:extLst>
              </p:cNvPr>
              <p:cNvSpPr/>
              <p:nvPr/>
            </p:nvSpPr>
            <p:spPr>
              <a:xfrm>
                <a:off x="5370669" y="2170432"/>
                <a:ext cx="192728" cy="209622"/>
              </a:xfrm>
              <a:custGeom>
                <a:avLst/>
                <a:gdLst>
                  <a:gd name="connsiteX0" fmla="*/ 67540 w 192728"/>
                  <a:gd name="connsiteY0" fmla="*/ 199058 h 209622"/>
                  <a:gd name="connsiteX1" fmla="*/ 2333 w 192728"/>
                  <a:gd name="connsiteY1" fmla="*/ 75021 h 209622"/>
                  <a:gd name="connsiteX2" fmla="*/ 10614 w 192728"/>
                  <a:gd name="connsiteY2" fmla="*/ 48366 h 209622"/>
                  <a:gd name="connsiteX3" fmla="*/ 98764 w 192728"/>
                  <a:gd name="connsiteY3" fmla="*/ 2007 h 209622"/>
                  <a:gd name="connsiteX4" fmla="*/ 122658 w 192728"/>
                  <a:gd name="connsiteY4" fmla="*/ 9432 h 209622"/>
                  <a:gd name="connsiteX5" fmla="*/ 115042 w 192728"/>
                  <a:gd name="connsiteY5" fmla="*/ 33135 h 209622"/>
                  <a:gd name="connsiteX6" fmla="*/ 44123 w 192728"/>
                  <a:gd name="connsiteY6" fmla="*/ 70356 h 209622"/>
                  <a:gd name="connsiteX7" fmla="*/ 61067 w 192728"/>
                  <a:gd name="connsiteY7" fmla="*/ 102627 h 209622"/>
                  <a:gd name="connsiteX8" fmla="*/ 121706 w 192728"/>
                  <a:gd name="connsiteY8" fmla="*/ 70737 h 209622"/>
                  <a:gd name="connsiteX9" fmla="*/ 145600 w 192728"/>
                  <a:gd name="connsiteY9" fmla="*/ 78162 h 209622"/>
                  <a:gd name="connsiteX10" fmla="*/ 137984 w 192728"/>
                  <a:gd name="connsiteY10" fmla="*/ 101865 h 209622"/>
                  <a:gd name="connsiteX11" fmla="*/ 77345 w 192728"/>
                  <a:gd name="connsiteY11" fmla="*/ 133755 h 209622"/>
                  <a:gd name="connsiteX12" fmla="*/ 94861 w 192728"/>
                  <a:gd name="connsiteY12" fmla="*/ 167168 h 209622"/>
                  <a:gd name="connsiteX13" fmla="*/ 166828 w 192728"/>
                  <a:gd name="connsiteY13" fmla="*/ 129281 h 209622"/>
                  <a:gd name="connsiteX14" fmla="*/ 190721 w 192728"/>
                  <a:gd name="connsiteY14" fmla="*/ 136706 h 209622"/>
                  <a:gd name="connsiteX15" fmla="*/ 183106 w 192728"/>
                  <a:gd name="connsiteY15" fmla="*/ 160314 h 209622"/>
                  <a:gd name="connsiteX16" fmla="*/ 93814 w 192728"/>
                  <a:gd name="connsiteY16" fmla="*/ 207245 h 209622"/>
                  <a:gd name="connsiteX17" fmla="*/ 67540 w 192728"/>
                  <a:gd name="connsiteY17" fmla="*/ 199058 h 20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2728" h="209622">
                    <a:moveTo>
                      <a:pt x="67540" y="199058"/>
                    </a:moveTo>
                    <a:lnTo>
                      <a:pt x="2333" y="75021"/>
                    </a:lnTo>
                    <a:cubicBezTo>
                      <a:pt x="-2808" y="65311"/>
                      <a:pt x="809" y="53507"/>
                      <a:pt x="10614" y="48366"/>
                    </a:cubicBezTo>
                    <a:lnTo>
                      <a:pt x="98764" y="2007"/>
                    </a:lnTo>
                    <a:cubicBezTo>
                      <a:pt x="107427" y="-2467"/>
                      <a:pt x="118184" y="769"/>
                      <a:pt x="122658" y="9432"/>
                    </a:cubicBezTo>
                    <a:cubicBezTo>
                      <a:pt x="127132" y="17999"/>
                      <a:pt x="123705" y="28566"/>
                      <a:pt x="115042" y="33135"/>
                    </a:cubicBezTo>
                    <a:lnTo>
                      <a:pt x="44123" y="70356"/>
                    </a:lnTo>
                    <a:lnTo>
                      <a:pt x="61067" y="102627"/>
                    </a:lnTo>
                    <a:lnTo>
                      <a:pt x="121706" y="70737"/>
                    </a:lnTo>
                    <a:cubicBezTo>
                      <a:pt x="130368" y="66168"/>
                      <a:pt x="141030" y="69499"/>
                      <a:pt x="145600" y="78162"/>
                    </a:cubicBezTo>
                    <a:cubicBezTo>
                      <a:pt x="150169" y="86825"/>
                      <a:pt x="146647" y="97296"/>
                      <a:pt x="137984" y="101865"/>
                    </a:cubicBezTo>
                    <a:lnTo>
                      <a:pt x="77345" y="133755"/>
                    </a:lnTo>
                    <a:lnTo>
                      <a:pt x="94861" y="167168"/>
                    </a:lnTo>
                    <a:lnTo>
                      <a:pt x="166828" y="129281"/>
                    </a:lnTo>
                    <a:cubicBezTo>
                      <a:pt x="175490" y="124807"/>
                      <a:pt x="186247" y="128044"/>
                      <a:pt x="190721" y="136706"/>
                    </a:cubicBezTo>
                    <a:cubicBezTo>
                      <a:pt x="195291" y="145274"/>
                      <a:pt x="191769" y="155840"/>
                      <a:pt x="183106" y="160314"/>
                    </a:cubicBezTo>
                    <a:lnTo>
                      <a:pt x="93814" y="207245"/>
                    </a:lnTo>
                    <a:cubicBezTo>
                      <a:pt x="84485" y="212481"/>
                      <a:pt x="72681" y="208768"/>
                      <a:pt x="67540" y="199058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2" name="Frihandsfigur 81">
                <a:extLst>
                  <a:ext uri="{FF2B5EF4-FFF2-40B4-BE49-F238E27FC236}">
                    <a16:creationId xmlns:a16="http://schemas.microsoft.com/office/drawing/2014/main" id="{2A18DEAE-D500-51F8-BDBD-B9F36D1883E4}"/>
                  </a:ext>
                </a:extLst>
              </p:cNvPr>
              <p:cNvSpPr/>
              <p:nvPr/>
            </p:nvSpPr>
            <p:spPr>
              <a:xfrm>
                <a:off x="5607954" y="2088679"/>
                <a:ext cx="184429" cy="196455"/>
              </a:xfrm>
              <a:custGeom>
                <a:avLst/>
                <a:gdLst>
                  <a:gd name="connsiteX0" fmla="*/ 843 w 184429"/>
                  <a:gd name="connsiteY0" fmla="*/ 46634 h 196455"/>
                  <a:gd name="connsiteX1" fmla="*/ 14170 w 184429"/>
                  <a:gd name="connsiteY1" fmla="*/ 22074 h 196455"/>
                  <a:gd name="connsiteX2" fmla="*/ 74047 w 184429"/>
                  <a:gd name="connsiteY2" fmla="*/ 4273 h 196455"/>
                  <a:gd name="connsiteX3" fmla="*/ 129450 w 184429"/>
                  <a:gd name="connsiteY3" fmla="*/ 6748 h 196455"/>
                  <a:gd name="connsiteX4" fmla="*/ 155914 w 184429"/>
                  <a:gd name="connsiteY4" fmla="*/ 41684 h 196455"/>
                  <a:gd name="connsiteX5" fmla="*/ 156104 w 184429"/>
                  <a:gd name="connsiteY5" fmla="*/ 42160 h 196455"/>
                  <a:gd name="connsiteX6" fmla="*/ 137256 w 184429"/>
                  <a:gd name="connsiteY6" fmla="*/ 104798 h 196455"/>
                  <a:gd name="connsiteX7" fmla="*/ 173144 w 184429"/>
                  <a:gd name="connsiteY7" fmla="*/ 128977 h 196455"/>
                  <a:gd name="connsiteX8" fmla="*/ 183615 w 184429"/>
                  <a:gd name="connsiteY8" fmla="*/ 141638 h 196455"/>
                  <a:gd name="connsiteX9" fmla="*/ 170859 w 184429"/>
                  <a:gd name="connsiteY9" fmla="*/ 164485 h 196455"/>
                  <a:gd name="connsiteX10" fmla="*/ 149250 w 184429"/>
                  <a:gd name="connsiteY10" fmla="*/ 160201 h 196455"/>
                  <a:gd name="connsiteX11" fmla="*/ 98417 w 184429"/>
                  <a:gd name="connsiteY11" fmla="*/ 124408 h 196455"/>
                  <a:gd name="connsiteX12" fmla="*/ 68145 w 184429"/>
                  <a:gd name="connsiteY12" fmla="*/ 133451 h 196455"/>
                  <a:gd name="connsiteX13" fmla="*/ 79283 w 184429"/>
                  <a:gd name="connsiteY13" fmla="*/ 171053 h 196455"/>
                  <a:gd name="connsiteX14" fmla="*/ 66051 w 184429"/>
                  <a:gd name="connsiteY14" fmla="*/ 195613 h 196455"/>
                  <a:gd name="connsiteX15" fmla="*/ 41491 w 184429"/>
                  <a:gd name="connsiteY15" fmla="*/ 182286 h 196455"/>
                  <a:gd name="connsiteX16" fmla="*/ 843 w 184429"/>
                  <a:gd name="connsiteY16" fmla="*/ 46634 h 196455"/>
                  <a:gd name="connsiteX17" fmla="*/ 96418 w 184429"/>
                  <a:gd name="connsiteY17" fmla="*/ 88615 h 196455"/>
                  <a:gd name="connsiteX18" fmla="*/ 118217 w 184429"/>
                  <a:gd name="connsiteY18" fmla="*/ 55583 h 196455"/>
                  <a:gd name="connsiteX19" fmla="*/ 118027 w 184429"/>
                  <a:gd name="connsiteY19" fmla="*/ 55107 h 196455"/>
                  <a:gd name="connsiteX20" fmla="*/ 80901 w 184429"/>
                  <a:gd name="connsiteY20" fmla="*/ 39400 h 196455"/>
                  <a:gd name="connsiteX21" fmla="*/ 43204 w 184429"/>
                  <a:gd name="connsiteY21" fmla="*/ 50633 h 196455"/>
                  <a:gd name="connsiteX22" fmla="*/ 57959 w 184429"/>
                  <a:gd name="connsiteY22" fmla="*/ 100038 h 196455"/>
                  <a:gd name="connsiteX23" fmla="*/ 96418 w 184429"/>
                  <a:gd name="connsiteY23" fmla="*/ 88615 h 19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4429" h="196455">
                    <a:moveTo>
                      <a:pt x="843" y="46634"/>
                    </a:moveTo>
                    <a:cubicBezTo>
                      <a:pt x="-2298" y="36068"/>
                      <a:pt x="3604" y="25216"/>
                      <a:pt x="14170" y="22074"/>
                    </a:cubicBezTo>
                    <a:lnTo>
                      <a:pt x="74047" y="4273"/>
                    </a:lnTo>
                    <a:cubicBezTo>
                      <a:pt x="95942" y="-2295"/>
                      <a:pt x="114695" y="-1153"/>
                      <a:pt x="129450" y="6748"/>
                    </a:cubicBezTo>
                    <a:cubicBezTo>
                      <a:pt x="141920" y="13507"/>
                      <a:pt x="151059" y="25501"/>
                      <a:pt x="155914" y="41684"/>
                    </a:cubicBezTo>
                    <a:lnTo>
                      <a:pt x="156104" y="42160"/>
                    </a:lnTo>
                    <a:cubicBezTo>
                      <a:pt x="164101" y="69291"/>
                      <a:pt x="155628" y="89948"/>
                      <a:pt x="137256" y="104798"/>
                    </a:cubicBezTo>
                    <a:lnTo>
                      <a:pt x="173144" y="128977"/>
                    </a:lnTo>
                    <a:cubicBezTo>
                      <a:pt x="178285" y="132595"/>
                      <a:pt x="181902" y="135736"/>
                      <a:pt x="183615" y="141638"/>
                    </a:cubicBezTo>
                    <a:cubicBezTo>
                      <a:pt x="186852" y="152205"/>
                      <a:pt x="179998" y="161819"/>
                      <a:pt x="170859" y="164485"/>
                    </a:cubicBezTo>
                    <a:cubicBezTo>
                      <a:pt x="162292" y="167055"/>
                      <a:pt x="155343" y="164580"/>
                      <a:pt x="149250" y="160201"/>
                    </a:cubicBezTo>
                    <a:lnTo>
                      <a:pt x="98417" y="124408"/>
                    </a:lnTo>
                    <a:lnTo>
                      <a:pt x="68145" y="133451"/>
                    </a:lnTo>
                    <a:lnTo>
                      <a:pt x="79283" y="171053"/>
                    </a:lnTo>
                    <a:cubicBezTo>
                      <a:pt x="82424" y="181619"/>
                      <a:pt x="76522" y="192472"/>
                      <a:pt x="66051" y="195613"/>
                    </a:cubicBezTo>
                    <a:cubicBezTo>
                      <a:pt x="55484" y="198754"/>
                      <a:pt x="44537" y="192852"/>
                      <a:pt x="41491" y="182286"/>
                    </a:cubicBezTo>
                    <a:lnTo>
                      <a:pt x="843" y="46634"/>
                    </a:lnTo>
                    <a:close/>
                    <a:moveTo>
                      <a:pt x="96418" y="88615"/>
                    </a:moveTo>
                    <a:cubicBezTo>
                      <a:pt x="114790" y="83094"/>
                      <a:pt x="122501" y="70147"/>
                      <a:pt x="118217" y="55583"/>
                    </a:cubicBezTo>
                    <a:lnTo>
                      <a:pt x="118027" y="55107"/>
                    </a:lnTo>
                    <a:cubicBezTo>
                      <a:pt x="113172" y="38828"/>
                      <a:pt x="99369" y="33878"/>
                      <a:pt x="80901" y="39400"/>
                    </a:cubicBezTo>
                    <a:lnTo>
                      <a:pt x="43204" y="50633"/>
                    </a:lnTo>
                    <a:lnTo>
                      <a:pt x="57959" y="100038"/>
                    </a:lnTo>
                    <a:lnTo>
                      <a:pt x="96418" y="88615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3" name="Frihandsfigur 82">
                <a:extLst>
                  <a:ext uri="{FF2B5EF4-FFF2-40B4-BE49-F238E27FC236}">
                    <a16:creationId xmlns:a16="http://schemas.microsoft.com/office/drawing/2014/main" id="{62DD43C1-4F74-E3C7-ED0C-6B163D35CCF0}"/>
                  </a:ext>
                </a:extLst>
              </p:cNvPr>
              <p:cNvSpPr/>
              <p:nvPr/>
            </p:nvSpPr>
            <p:spPr>
              <a:xfrm>
                <a:off x="5877045" y="2039646"/>
                <a:ext cx="177435" cy="189785"/>
              </a:xfrm>
              <a:custGeom>
                <a:avLst/>
                <a:gdLst>
                  <a:gd name="connsiteX0" fmla="*/ 1721 w 177435"/>
                  <a:gd name="connsiteY0" fmla="*/ 164302 h 189785"/>
                  <a:gd name="connsiteX1" fmla="*/ 51889 w 177435"/>
                  <a:gd name="connsiteY1" fmla="*/ 17894 h 189785"/>
                  <a:gd name="connsiteX2" fmla="*/ 73593 w 177435"/>
                  <a:gd name="connsiteY2" fmla="*/ 283 h 189785"/>
                  <a:gd name="connsiteX3" fmla="*/ 75878 w 177435"/>
                  <a:gd name="connsiteY3" fmla="*/ 92 h 189785"/>
                  <a:gd name="connsiteX4" fmla="*/ 99962 w 177435"/>
                  <a:gd name="connsiteY4" fmla="*/ 13705 h 189785"/>
                  <a:gd name="connsiteX5" fmla="*/ 174594 w 177435"/>
                  <a:gd name="connsiteY5" fmla="*/ 149261 h 189785"/>
                  <a:gd name="connsiteX6" fmla="*/ 177355 w 177435"/>
                  <a:gd name="connsiteY6" fmla="*/ 156972 h 189785"/>
                  <a:gd name="connsiteX7" fmla="*/ 160315 w 177435"/>
                  <a:gd name="connsiteY7" fmla="*/ 177534 h 189785"/>
                  <a:gd name="connsiteX8" fmla="*/ 140229 w 177435"/>
                  <a:gd name="connsiteY8" fmla="*/ 165635 h 189785"/>
                  <a:gd name="connsiteX9" fmla="*/ 125759 w 177435"/>
                  <a:gd name="connsiteY9" fmla="*/ 138505 h 189785"/>
                  <a:gd name="connsiteX10" fmla="*/ 46939 w 177435"/>
                  <a:gd name="connsiteY10" fmla="*/ 145359 h 189785"/>
                  <a:gd name="connsiteX11" fmla="*/ 36943 w 177435"/>
                  <a:gd name="connsiteY11" fmla="*/ 175821 h 189785"/>
                  <a:gd name="connsiteX12" fmla="*/ 19808 w 177435"/>
                  <a:gd name="connsiteY12" fmla="*/ 189719 h 189785"/>
                  <a:gd name="connsiteX13" fmla="*/ 8 w 177435"/>
                  <a:gd name="connsiteY13" fmla="*/ 172870 h 189785"/>
                  <a:gd name="connsiteX14" fmla="*/ 1721 w 177435"/>
                  <a:gd name="connsiteY14" fmla="*/ 164302 h 189785"/>
                  <a:gd name="connsiteX15" fmla="*/ 108148 w 177435"/>
                  <a:gd name="connsiteY15" fmla="*/ 105091 h 189785"/>
                  <a:gd name="connsiteX16" fmla="*/ 78258 w 177435"/>
                  <a:gd name="connsiteY16" fmla="*/ 48165 h 189785"/>
                  <a:gd name="connsiteX17" fmla="*/ 58552 w 177435"/>
                  <a:gd name="connsiteY17" fmla="*/ 109470 h 189785"/>
                  <a:gd name="connsiteX18" fmla="*/ 108148 w 177435"/>
                  <a:gd name="connsiteY18" fmla="*/ 105091 h 189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7435" h="189785">
                    <a:moveTo>
                      <a:pt x="1721" y="164302"/>
                    </a:moveTo>
                    <a:lnTo>
                      <a:pt x="51889" y="17894"/>
                    </a:lnTo>
                    <a:cubicBezTo>
                      <a:pt x="55411" y="7803"/>
                      <a:pt x="62836" y="1235"/>
                      <a:pt x="73593" y="283"/>
                    </a:cubicBezTo>
                    <a:lnTo>
                      <a:pt x="75878" y="92"/>
                    </a:lnTo>
                    <a:cubicBezTo>
                      <a:pt x="86635" y="-764"/>
                      <a:pt x="94821" y="4376"/>
                      <a:pt x="99962" y="13705"/>
                    </a:cubicBezTo>
                    <a:lnTo>
                      <a:pt x="174594" y="149261"/>
                    </a:lnTo>
                    <a:cubicBezTo>
                      <a:pt x="176212" y="151927"/>
                      <a:pt x="177069" y="154402"/>
                      <a:pt x="177355" y="156972"/>
                    </a:cubicBezTo>
                    <a:cubicBezTo>
                      <a:pt x="178307" y="167444"/>
                      <a:pt x="170786" y="176677"/>
                      <a:pt x="160315" y="177534"/>
                    </a:cubicBezTo>
                    <a:cubicBezTo>
                      <a:pt x="151081" y="178296"/>
                      <a:pt x="144512" y="173536"/>
                      <a:pt x="140229" y="165635"/>
                    </a:cubicBezTo>
                    <a:lnTo>
                      <a:pt x="125759" y="138505"/>
                    </a:lnTo>
                    <a:lnTo>
                      <a:pt x="46939" y="145359"/>
                    </a:lnTo>
                    <a:lnTo>
                      <a:pt x="36943" y="175821"/>
                    </a:lnTo>
                    <a:cubicBezTo>
                      <a:pt x="34278" y="183817"/>
                      <a:pt x="27995" y="188957"/>
                      <a:pt x="19808" y="189719"/>
                    </a:cubicBezTo>
                    <a:cubicBezTo>
                      <a:pt x="9527" y="190576"/>
                      <a:pt x="865" y="183055"/>
                      <a:pt x="8" y="172870"/>
                    </a:cubicBezTo>
                    <a:cubicBezTo>
                      <a:pt x="-87" y="170204"/>
                      <a:pt x="674" y="167253"/>
                      <a:pt x="1721" y="164302"/>
                    </a:cubicBezTo>
                    <a:close/>
                    <a:moveTo>
                      <a:pt x="108148" y="105091"/>
                    </a:moveTo>
                    <a:lnTo>
                      <a:pt x="78258" y="48165"/>
                    </a:lnTo>
                    <a:lnTo>
                      <a:pt x="58552" y="109470"/>
                    </a:lnTo>
                    <a:lnTo>
                      <a:pt x="108148" y="105091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4" name="Frihandsfigur 83">
                <a:extLst>
                  <a:ext uri="{FF2B5EF4-FFF2-40B4-BE49-F238E27FC236}">
                    <a16:creationId xmlns:a16="http://schemas.microsoft.com/office/drawing/2014/main" id="{22147C42-3937-83B5-F46B-AACC1C02EA74}"/>
                  </a:ext>
                </a:extLst>
              </p:cNvPr>
              <p:cNvSpPr/>
              <p:nvPr/>
            </p:nvSpPr>
            <p:spPr>
              <a:xfrm>
                <a:off x="6128378" y="2038147"/>
                <a:ext cx="151619" cy="186266"/>
              </a:xfrm>
              <a:custGeom>
                <a:avLst/>
                <a:gdLst>
                  <a:gd name="connsiteX0" fmla="*/ 54438 w 151619"/>
                  <a:gd name="connsiteY0" fmla="*/ 40050 h 186266"/>
                  <a:gd name="connsiteX1" fmla="*/ 16551 w 151619"/>
                  <a:gd name="connsiteY1" fmla="*/ 36432 h 186266"/>
                  <a:gd name="connsiteX2" fmla="*/ 82 w 151619"/>
                  <a:gd name="connsiteY2" fmla="*/ 16537 h 186266"/>
                  <a:gd name="connsiteX3" fmla="*/ 19978 w 151619"/>
                  <a:gd name="connsiteY3" fmla="*/ 68 h 186266"/>
                  <a:gd name="connsiteX4" fmla="*/ 135163 w 151619"/>
                  <a:gd name="connsiteY4" fmla="*/ 11015 h 186266"/>
                  <a:gd name="connsiteX5" fmla="*/ 151536 w 151619"/>
                  <a:gd name="connsiteY5" fmla="*/ 30911 h 186266"/>
                  <a:gd name="connsiteX6" fmla="*/ 131640 w 151619"/>
                  <a:gd name="connsiteY6" fmla="*/ 47379 h 186266"/>
                  <a:gd name="connsiteX7" fmla="*/ 93753 w 151619"/>
                  <a:gd name="connsiteY7" fmla="*/ 43762 h 186266"/>
                  <a:gd name="connsiteX8" fmla="*/ 81854 w 151619"/>
                  <a:gd name="connsiteY8" fmla="*/ 168371 h 186266"/>
                  <a:gd name="connsiteX9" fmla="*/ 60340 w 151619"/>
                  <a:gd name="connsiteY9" fmla="*/ 186172 h 186266"/>
                  <a:gd name="connsiteX10" fmla="*/ 42539 w 151619"/>
                  <a:gd name="connsiteY10" fmla="*/ 164563 h 186266"/>
                  <a:gd name="connsiteX11" fmla="*/ 54438 w 151619"/>
                  <a:gd name="connsiteY11" fmla="*/ 40050 h 18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619" h="186266">
                    <a:moveTo>
                      <a:pt x="54438" y="40050"/>
                    </a:moveTo>
                    <a:lnTo>
                      <a:pt x="16551" y="36432"/>
                    </a:lnTo>
                    <a:cubicBezTo>
                      <a:pt x="6555" y="35480"/>
                      <a:pt x="-870" y="26532"/>
                      <a:pt x="82" y="16537"/>
                    </a:cubicBezTo>
                    <a:cubicBezTo>
                      <a:pt x="1034" y="6541"/>
                      <a:pt x="9982" y="-789"/>
                      <a:pt x="19978" y="68"/>
                    </a:cubicBezTo>
                    <a:lnTo>
                      <a:pt x="135163" y="11015"/>
                    </a:lnTo>
                    <a:cubicBezTo>
                      <a:pt x="145158" y="11967"/>
                      <a:pt x="152488" y="20916"/>
                      <a:pt x="151536" y="30911"/>
                    </a:cubicBezTo>
                    <a:cubicBezTo>
                      <a:pt x="150584" y="40906"/>
                      <a:pt x="141636" y="48236"/>
                      <a:pt x="131640" y="47379"/>
                    </a:cubicBezTo>
                    <a:lnTo>
                      <a:pt x="93753" y="43762"/>
                    </a:lnTo>
                    <a:lnTo>
                      <a:pt x="81854" y="168371"/>
                    </a:lnTo>
                    <a:cubicBezTo>
                      <a:pt x="80807" y="179414"/>
                      <a:pt x="71287" y="187220"/>
                      <a:pt x="60340" y="186172"/>
                    </a:cubicBezTo>
                    <a:cubicBezTo>
                      <a:pt x="49393" y="185125"/>
                      <a:pt x="41492" y="175606"/>
                      <a:pt x="42539" y="164563"/>
                    </a:cubicBezTo>
                    <a:lnTo>
                      <a:pt x="54438" y="40050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5" name="Frihandsfigur 84">
                <a:extLst>
                  <a:ext uri="{FF2B5EF4-FFF2-40B4-BE49-F238E27FC236}">
                    <a16:creationId xmlns:a16="http://schemas.microsoft.com/office/drawing/2014/main" id="{E8A4E44D-160C-5693-0364-2083F0DC3EB0}"/>
                  </a:ext>
                </a:extLst>
              </p:cNvPr>
              <p:cNvSpPr/>
              <p:nvPr/>
            </p:nvSpPr>
            <p:spPr>
              <a:xfrm>
                <a:off x="6357743" y="2077776"/>
                <a:ext cx="74516" cy="178663"/>
              </a:xfrm>
              <a:custGeom>
                <a:avLst/>
                <a:gdLst>
                  <a:gd name="connsiteX0" fmla="*/ 35547 w 74516"/>
                  <a:gd name="connsiteY0" fmla="*/ 14986 h 178663"/>
                  <a:gd name="connsiteX1" fmla="*/ 59536 w 74516"/>
                  <a:gd name="connsiteY1" fmla="*/ 611 h 178663"/>
                  <a:gd name="connsiteX2" fmla="*/ 73911 w 74516"/>
                  <a:gd name="connsiteY2" fmla="*/ 24600 h 178663"/>
                  <a:gd name="connsiteX3" fmla="*/ 38974 w 74516"/>
                  <a:gd name="connsiteY3" fmla="*/ 163679 h 178663"/>
                  <a:gd name="connsiteX4" fmla="*/ 14986 w 74516"/>
                  <a:gd name="connsiteY4" fmla="*/ 178053 h 178663"/>
                  <a:gd name="connsiteX5" fmla="*/ 611 w 74516"/>
                  <a:gd name="connsiteY5" fmla="*/ 154064 h 178663"/>
                  <a:gd name="connsiteX6" fmla="*/ 35547 w 74516"/>
                  <a:gd name="connsiteY6" fmla="*/ 14986 h 17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516" h="178663">
                    <a:moveTo>
                      <a:pt x="35547" y="14986"/>
                    </a:moveTo>
                    <a:cubicBezTo>
                      <a:pt x="38308" y="4229"/>
                      <a:pt x="48875" y="-2054"/>
                      <a:pt x="59536" y="611"/>
                    </a:cubicBezTo>
                    <a:cubicBezTo>
                      <a:pt x="70198" y="3277"/>
                      <a:pt x="76576" y="13938"/>
                      <a:pt x="73911" y="24600"/>
                    </a:cubicBezTo>
                    <a:lnTo>
                      <a:pt x="38974" y="163679"/>
                    </a:lnTo>
                    <a:cubicBezTo>
                      <a:pt x="36214" y="174435"/>
                      <a:pt x="25647" y="180718"/>
                      <a:pt x="14986" y="178053"/>
                    </a:cubicBezTo>
                    <a:cubicBezTo>
                      <a:pt x="4229" y="175292"/>
                      <a:pt x="-2054" y="164821"/>
                      <a:pt x="611" y="154064"/>
                    </a:cubicBezTo>
                    <a:lnTo>
                      <a:pt x="35547" y="14986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6" name="Frihandsfigur 85">
                <a:extLst>
                  <a:ext uri="{FF2B5EF4-FFF2-40B4-BE49-F238E27FC236}">
                    <a16:creationId xmlns:a16="http://schemas.microsoft.com/office/drawing/2014/main" id="{7E99C54C-B2C4-A3B1-4CF3-9013B0C50196}"/>
                  </a:ext>
                </a:extLst>
              </p:cNvPr>
              <p:cNvSpPr/>
              <p:nvPr/>
            </p:nvSpPr>
            <p:spPr>
              <a:xfrm>
                <a:off x="6513714" y="2147164"/>
                <a:ext cx="191566" cy="187760"/>
              </a:xfrm>
              <a:custGeom>
                <a:avLst/>
                <a:gdLst>
                  <a:gd name="connsiteX0" fmla="*/ 8183 w 191566"/>
                  <a:gd name="connsiteY0" fmla="*/ 55451 h 187760"/>
                  <a:gd name="connsiteX1" fmla="*/ 8469 w 191566"/>
                  <a:gd name="connsiteY1" fmla="*/ 54975 h 187760"/>
                  <a:gd name="connsiteX2" fmla="*/ 133935 w 191566"/>
                  <a:gd name="connsiteY2" fmla="*/ 8996 h 187760"/>
                  <a:gd name="connsiteX3" fmla="*/ 183340 w 191566"/>
                  <a:gd name="connsiteY3" fmla="*/ 132272 h 187760"/>
                  <a:gd name="connsiteX4" fmla="*/ 183150 w 191566"/>
                  <a:gd name="connsiteY4" fmla="*/ 132748 h 187760"/>
                  <a:gd name="connsiteX5" fmla="*/ 57684 w 191566"/>
                  <a:gd name="connsiteY5" fmla="*/ 178822 h 187760"/>
                  <a:gd name="connsiteX6" fmla="*/ 8183 w 191566"/>
                  <a:gd name="connsiteY6" fmla="*/ 55451 h 187760"/>
                  <a:gd name="connsiteX7" fmla="*/ 145167 w 191566"/>
                  <a:gd name="connsiteY7" fmla="*/ 116375 h 187760"/>
                  <a:gd name="connsiteX8" fmla="*/ 145358 w 191566"/>
                  <a:gd name="connsiteY8" fmla="*/ 115899 h 187760"/>
                  <a:gd name="connsiteX9" fmla="*/ 118608 w 191566"/>
                  <a:gd name="connsiteY9" fmla="*/ 42028 h 187760"/>
                  <a:gd name="connsiteX10" fmla="*/ 46451 w 191566"/>
                  <a:gd name="connsiteY10" fmla="*/ 71253 h 187760"/>
                  <a:gd name="connsiteX11" fmla="*/ 46261 w 191566"/>
                  <a:gd name="connsiteY11" fmla="*/ 71729 h 187760"/>
                  <a:gd name="connsiteX12" fmla="*/ 73010 w 191566"/>
                  <a:gd name="connsiteY12" fmla="*/ 145600 h 187760"/>
                  <a:gd name="connsiteX13" fmla="*/ 145167 w 191566"/>
                  <a:gd name="connsiteY13" fmla="*/ 116375 h 18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566" h="187760">
                    <a:moveTo>
                      <a:pt x="8183" y="55451"/>
                    </a:moveTo>
                    <a:lnTo>
                      <a:pt x="8469" y="54975"/>
                    </a:lnTo>
                    <a:cubicBezTo>
                      <a:pt x="29221" y="8235"/>
                      <a:pt x="83101" y="-13660"/>
                      <a:pt x="133935" y="8996"/>
                    </a:cubicBezTo>
                    <a:cubicBezTo>
                      <a:pt x="184578" y="31557"/>
                      <a:pt x="204188" y="85627"/>
                      <a:pt x="183340" y="132272"/>
                    </a:cubicBezTo>
                    <a:lnTo>
                      <a:pt x="183150" y="132748"/>
                    </a:lnTo>
                    <a:cubicBezTo>
                      <a:pt x="162302" y="179489"/>
                      <a:pt x="108422" y="201383"/>
                      <a:pt x="57684" y="178822"/>
                    </a:cubicBezTo>
                    <a:cubicBezTo>
                      <a:pt x="6946" y="156166"/>
                      <a:pt x="-12569" y="102191"/>
                      <a:pt x="8183" y="55451"/>
                    </a:cubicBezTo>
                    <a:close/>
                    <a:moveTo>
                      <a:pt x="145167" y="116375"/>
                    </a:moveTo>
                    <a:lnTo>
                      <a:pt x="145358" y="115899"/>
                    </a:lnTo>
                    <a:cubicBezTo>
                      <a:pt x="157923" y="87722"/>
                      <a:pt x="147738" y="55070"/>
                      <a:pt x="118608" y="42028"/>
                    </a:cubicBezTo>
                    <a:cubicBezTo>
                      <a:pt x="89479" y="29082"/>
                      <a:pt x="59112" y="43076"/>
                      <a:pt x="46451" y="71253"/>
                    </a:cubicBezTo>
                    <a:lnTo>
                      <a:pt x="46261" y="71729"/>
                    </a:lnTo>
                    <a:cubicBezTo>
                      <a:pt x="33695" y="99906"/>
                      <a:pt x="43881" y="132558"/>
                      <a:pt x="73010" y="145600"/>
                    </a:cubicBezTo>
                    <a:cubicBezTo>
                      <a:pt x="102140" y="158546"/>
                      <a:pt x="132602" y="144552"/>
                      <a:pt x="145167" y="116375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87" name="Frihandsfigur 86">
                <a:extLst>
                  <a:ext uri="{FF2B5EF4-FFF2-40B4-BE49-F238E27FC236}">
                    <a16:creationId xmlns:a16="http://schemas.microsoft.com/office/drawing/2014/main" id="{C61618E0-7E9D-6527-1B20-B2E9A18839B2}"/>
                  </a:ext>
                </a:extLst>
              </p:cNvPr>
              <p:cNvSpPr/>
              <p:nvPr/>
            </p:nvSpPr>
            <p:spPr>
              <a:xfrm>
                <a:off x="6746003" y="2272545"/>
                <a:ext cx="222016" cy="225780"/>
              </a:xfrm>
              <a:custGeom>
                <a:avLst/>
                <a:gdLst>
                  <a:gd name="connsiteX0" fmla="*/ 89178 w 222016"/>
                  <a:gd name="connsiteY0" fmla="*/ 8129 h 225780"/>
                  <a:gd name="connsiteX1" fmla="*/ 116880 w 222016"/>
                  <a:gd name="connsiteY1" fmla="*/ 3941 h 225780"/>
                  <a:gd name="connsiteX2" fmla="*/ 120212 w 222016"/>
                  <a:gd name="connsiteY2" fmla="*/ 6416 h 225780"/>
                  <a:gd name="connsiteX3" fmla="*/ 129826 w 222016"/>
                  <a:gd name="connsiteY3" fmla="*/ 27930 h 225780"/>
                  <a:gd name="connsiteX4" fmla="*/ 131444 w 222016"/>
                  <a:gd name="connsiteY4" fmla="*/ 153966 h 225780"/>
                  <a:gd name="connsiteX5" fmla="*/ 186752 w 222016"/>
                  <a:gd name="connsiteY5" fmla="*/ 79334 h 225780"/>
                  <a:gd name="connsiteX6" fmla="*/ 214073 w 222016"/>
                  <a:gd name="connsiteY6" fmla="*/ 75241 h 225780"/>
                  <a:gd name="connsiteX7" fmla="*/ 218166 w 222016"/>
                  <a:gd name="connsiteY7" fmla="*/ 102562 h 225780"/>
                  <a:gd name="connsiteX8" fmla="*/ 132872 w 222016"/>
                  <a:gd name="connsiteY8" fmla="*/ 217651 h 225780"/>
                  <a:gd name="connsiteX9" fmla="*/ 105171 w 222016"/>
                  <a:gd name="connsiteY9" fmla="*/ 221840 h 225780"/>
                  <a:gd name="connsiteX10" fmla="*/ 104124 w 222016"/>
                  <a:gd name="connsiteY10" fmla="*/ 221078 h 225780"/>
                  <a:gd name="connsiteX11" fmla="*/ 94509 w 222016"/>
                  <a:gd name="connsiteY11" fmla="*/ 199564 h 225780"/>
                  <a:gd name="connsiteX12" fmla="*/ 92700 w 222016"/>
                  <a:gd name="connsiteY12" fmla="*/ 68958 h 225780"/>
                  <a:gd name="connsiteX13" fmla="*/ 35298 w 222016"/>
                  <a:gd name="connsiteY13" fmla="*/ 146446 h 225780"/>
                  <a:gd name="connsiteX14" fmla="*/ 7882 w 222016"/>
                  <a:gd name="connsiteY14" fmla="*/ 150539 h 225780"/>
                  <a:gd name="connsiteX15" fmla="*/ 3884 w 222016"/>
                  <a:gd name="connsiteY15" fmla="*/ 123219 h 225780"/>
                  <a:gd name="connsiteX16" fmla="*/ 89178 w 222016"/>
                  <a:gd name="connsiteY16" fmla="*/ 8129 h 2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2016" h="225780">
                    <a:moveTo>
                      <a:pt x="89178" y="8129"/>
                    </a:moveTo>
                    <a:cubicBezTo>
                      <a:pt x="95747" y="-819"/>
                      <a:pt x="107931" y="-2628"/>
                      <a:pt x="116880" y="3941"/>
                    </a:cubicBezTo>
                    <a:lnTo>
                      <a:pt x="120212" y="6416"/>
                    </a:lnTo>
                    <a:cubicBezTo>
                      <a:pt x="127827" y="12127"/>
                      <a:pt x="129636" y="19172"/>
                      <a:pt x="129826" y="27930"/>
                    </a:cubicBezTo>
                    <a:lnTo>
                      <a:pt x="131444" y="153966"/>
                    </a:lnTo>
                    <a:lnTo>
                      <a:pt x="186752" y="79334"/>
                    </a:lnTo>
                    <a:cubicBezTo>
                      <a:pt x="193130" y="70672"/>
                      <a:pt x="205410" y="68863"/>
                      <a:pt x="214073" y="75241"/>
                    </a:cubicBezTo>
                    <a:cubicBezTo>
                      <a:pt x="222735" y="81714"/>
                      <a:pt x="224639" y="93899"/>
                      <a:pt x="218166" y="102562"/>
                    </a:cubicBezTo>
                    <a:lnTo>
                      <a:pt x="132872" y="217651"/>
                    </a:lnTo>
                    <a:cubicBezTo>
                      <a:pt x="126304" y="226600"/>
                      <a:pt x="114024" y="228408"/>
                      <a:pt x="105171" y="221840"/>
                    </a:cubicBezTo>
                    <a:lnTo>
                      <a:pt x="104124" y="221078"/>
                    </a:lnTo>
                    <a:cubicBezTo>
                      <a:pt x="96508" y="215462"/>
                      <a:pt x="94700" y="208322"/>
                      <a:pt x="94509" y="199564"/>
                    </a:cubicBezTo>
                    <a:lnTo>
                      <a:pt x="92700" y="68958"/>
                    </a:lnTo>
                    <a:lnTo>
                      <a:pt x="35298" y="146446"/>
                    </a:lnTo>
                    <a:cubicBezTo>
                      <a:pt x="28825" y="155109"/>
                      <a:pt x="16640" y="156917"/>
                      <a:pt x="7882" y="150539"/>
                    </a:cubicBezTo>
                    <a:cubicBezTo>
                      <a:pt x="-780" y="144161"/>
                      <a:pt x="-2589" y="131881"/>
                      <a:pt x="3884" y="123219"/>
                    </a:cubicBezTo>
                    <a:lnTo>
                      <a:pt x="89178" y="8129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71" name="Bild 2">
              <a:extLst>
                <a:ext uri="{FF2B5EF4-FFF2-40B4-BE49-F238E27FC236}">
                  <a16:creationId xmlns:a16="http://schemas.microsoft.com/office/drawing/2014/main" id="{A20AC2CC-C446-DDB3-FFE9-37ED699E67AE}"/>
                </a:ext>
              </a:extLst>
            </p:cNvPr>
            <p:cNvGrpSpPr/>
            <p:nvPr/>
          </p:nvGrpSpPr>
          <p:grpSpPr>
            <a:xfrm>
              <a:off x="5581243" y="4294180"/>
              <a:ext cx="1475538" cy="527637"/>
              <a:chOff x="5581243" y="4294180"/>
              <a:chExt cx="1475538" cy="527637"/>
            </a:xfrm>
            <a:grpFill/>
          </p:grpSpPr>
          <p:sp>
            <p:nvSpPr>
              <p:cNvPr id="72" name="Frihandsfigur 71">
                <a:extLst>
                  <a:ext uri="{FF2B5EF4-FFF2-40B4-BE49-F238E27FC236}">
                    <a16:creationId xmlns:a16="http://schemas.microsoft.com/office/drawing/2014/main" id="{275D307B-8AEA-8C45-FF47-A5378FEC9AC5}"/>
                  </a:ext>
                </a:extLst>
              </p:cNvPr>
              <p:cNvSpPr/>
              <p:nvPr/>
            </p:nvSpPr>
            <p:spPr>
              <a:xfrm>
                <a:off x="5581243" y="4566087"/>
                <a:ext cx="167943" cy="186728"/>
              </a:xfrm>
              <a:custGeom>
                <a:avLst/>
                <a:gdLst>
                  <a:gd name="connsiteX0" fmla="*/ 3184 w 167943"/>
                  <a:gd name="connsiteY0" fmla="*/ 138988 h 186728"/>
                  <a:gd name="connsiteX1" fmla="*/ 1090 w 167943"/>
                  <a:gd name="connsiteY1" fmla="*/ 122425 h 186728"/>
                  <a:gd name="connsiteX2" fmla="*/ 24602 w 167943"/>
                  <a:gd name="connsiteY2" fmla="*/ 111287 h 186728"/>
                  <a:gd name="connsiteX3" fmla="*/ 34122 w 167943"/>
                  <a:gd name="connsiteY3" fmla="*/ 118427 h 186728"/>
                  <a:gd name="connsiteX4" fmla="*/ 72295 w 167943"/>
                  <a:gd name="connsiteY4" fmla="*/ 148793 h 186728"/>
                  <a:gd name="connsiteX5" fmla="*/ 102376 w 167943"/>
                  <a:gd name="connsiteY5" fmla="*/ 141178 h 186728"/>
                  <a:gd name="connsiteX6" fmla="*/ 102566 w 167943"/>
                  <a:gd name="connsiteY6" fmla="*/ 140702 h 186728"/>
                  <a:gd name="connsiteX7" fmla="*/ 75817 w 167943"/>
                  <a:gd name="connsiteY7" fmla="*/ 107193 h 186728"/>
                  <a:gd name="connsiteX8" fmla="*/ 37549 w 167943"/>
                  <a:gd name="connsiteY8" fmla="*/ 35703 h 186728"/>
                  <a:gd name="connsiteX9" fmla="*/ 37739 w 167943"/>
                  <a:gd name="connsiteY9" fmla="*/ 35227 h 186728"/>
                  <a:gd name="connsiteX10" fmla="*/ 115037 w 167943"/>
                  <a:gd name="connsiteY10" fmla="*/ 4670 h 186728"/>
                  <a:gd name="connsiteX11" fmla="*/ 163776 w 167943"/>
                  <a:gd name="connsiteY11" fmla="*/ 38463 h 186728"/>
                  <a:gd name="connsiteX12" fmla="*/ 166918 w 167943"/>
                  <a:gd name="connsiteY12" fmla="*/ 56074 h 186728"/>
                  <a:gd name="connsiteX13" fmla="*/ 143405 w 167943"/>
                  <a:gd name="connsiteY13" fmla="*/ 67212 h 186728"/>
                  <a:gd name="connsiteX14" fmla="*/ 134837 w 167943"/>
                  <a:gd name="connsiteY14" fmla="*/ 61310 h 186728"/>
                  <a:gd name="connsiteX15" fmla="*/ 103042 w 167943"/>
                  <a:gd name="connsiteY15" fmla="*/ 37416 h 186728"/>
                  <a:gd name="connsiteX16" fmla="*/ 76007 w 167943"/>
                  <a:gd name="connsiteY16" fmla="*/ 44651 h 186728"/>
                  <a:gd name="connsiteX17" fmla="*/ 75817 w 167943"/>
                  <a:gd name="connsiteY17" fmla="*/ 45127 h 186728"/>
                  <a:gd name="connsiteX18" fmla="*/ 104756 w 167943"/>
                  <a:gd name="connsiteY18" fmla="*/ 80254 h 186728"/>
                  <a:gd name="connsiteX19" fmla="*/ 140930 w 167943"/>
                  <a:gd name="connsiteY19" fmla="*/ 149936 h 186728"/>
                  <a:gd name="connsiteX20" fmla="*/ 140739 w 167943"/>
                  <a:gd name="connsiteY20" fmla="*/ 150412 h 186728"/>
                  <a:gd name="connsiteX21" fmla="*/ 60015 w 167943"/>
                  <a:gd name="connsiteY21" fmla="*/ 181445 h 186728"/>
                  <a:gd name="connsiteX22" fmla="*/ 3184 w 167943"/>
                  <a:gd name="connsiteY22" fmla="*/ 138988 h 18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943" h="186728">
                    <a:moveTo>
                      <a:pt x="3184" y="138988"/>
                    </a:moveTo>
                    <a:cubicBezTo>
                      <a:pt x="42" y="134609"/>
                      <a:pt x="-1005" y="128231"/>
                      <a:pt x="1090" y="122425"/>
                    </a:cubicBezTo>
                    <a:cubicBezTo>
                      <a:pt x="4421" y="112715"/>
                      <a:pt x="14893" y="107860"/>
                      <a:pt x="24602" y="111287"/>
                    </a:cubicBezTo>
                    <a:cubicBezTo>
                      <a:pt x="29457" y="113000"/>
                      <a:pt x="32218" y="115856"/>
                      <a:pt x="34122" y="118427"/>
                    </a:cubicBezTo>
                    <a:cubicBezTo>
                      <a:pt x="43737" y="132420"/>
                      <a:pt x="55826" y="143082"/>
                      <a:pt x="72295" y="148793"/>
                    </a:cubicBezTo>
                    <a:cubicBezTo>
                      <a:pt x="87621" y="154029"/>
                      <a:pt x="98949" y="151173"/>
                      <a:pt x="102376" y="141178"/>
                    </a:cubicBezTo>
                    <a:lnTo>
                      <a:pt x="102566" y="140702"/>
                    </a:lnTo>
                    <a:cubicBezTo>
                      <a:pt x="105898" y="131277"/>
                      <a:pt x="101710" y="124328"/>
                      <a:pt x="75817" y="107193"/>
                    </a:cubicBezTo>
                    <a:cubicBezTo>
                      <a:pt x="44593" y="86536"/>
                      <a:pt x="25745" y="69401"/>
                      <a:pt x="37549" y="35703"/>
                    </a:cubicBezTo>
                    <a:lnTo>
                      <a:pt x="37739" y="35227"/>
                    </a:lnTo>
                    <a:cubicBezTo>
                      <a:pt x="48496" y="4384"/>
                      <a:pt x="80291" y="-7420"/>
                      <a:pt x="115037" y="4670"/>
                    </a:cubicBezTo>
                    <a:cubicBezTo>
                      <a:pt x="135694" y="11809"/>
                      <a:pt x="151782" y="23423"/>
                      <a:pt x="163776" y="38463"/>
                    </a:cubicBezTo>
                    <a:cubicBezTo>
                      <a:pt x="167013" y="42271"/>
                      <a:pt x="169393" y="48839"/>
                      <a:pt x="166918" y="56074"/>
                    </a:cubicBezTo>
                    <a:cubicBezTo>
                      <a:pt x="163491" y="65784"/>
                      <a:pt x="153114" y="70639"/>
                      <a:pt x="143405" y="67212"/>
                    </a:cubicBezTo>
                    <a:cubicBezTo>
                      <a:pt x="139787" y="65975"/>
                      <a:pt x="137217" y="63976"/>
                      <a:pt x="134837" y="61310"/>
                    </a:cubicBezTo>
                    <a:cubicBezTo>
                      <a:pt x="124937" y="49696"/>
                      <a:pt x="114751" y="41510"/>
                      <a:pt x="103042" y="37416"/>
                    </a:cubicBezTo>
                    <a:cubicBezTo>
                      <a:pt x="88668" y="32466"/>
                      <a:pt x="78958" y="36464"/>
                      <a:pt x="76007" y="44651"/>
                    </a:cubicBezTo>
                    <a:lnTo>
                      <a:pt x="75817" y="45127"/>
                    </a:lnTo>
                    <a:cubicBezTo>
                      <a:pt x="71914" y="56265"/>
                      <a:pt x="78006" y="62452"/>
                      <a:pt x="104756" y="80254"/>
                    </a:cubicBezTo>
                    <a:cubicBezTo>
                      <a:pt x="136075" y="101196"/>
                      <a:pt x="151210" y="120330"/>
                      <a:pt x="140930" y="149936"/>
                    </a:cubicBezTo>
                    <a:lnTo>
                      <a:pt x="140739" y="150412"/>
                    </a:lnTo>
                    <a:cubicBezTo>
                      <a:pt x="129030" y="184110"/>
                      <a:pt x="96760" y="194106"/>
                      <a:pt x="60015" y="181445"/>
                    </a:cubicBezTo>
                    <a:cubicBezTo>
                      <a:pt x="37644" y="173829"/>
                      <a:pt x="17463" y="159074"/>
                      <a:pt x="3184" y="138988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3" name="Frihandsfigur 72">
                <a:extLst>
                  <a:ext uri="{FF2B5EF4-FFF2-40B4-BE49-F238E27FC236}">
                    <a16:creationId xmlns:a16="http://schemas.microsoft.com/office/drawing/2014/main" id="{3840A8F8-1900-F1D9-376A-ABD65F720532}"/>
                  </a:ext>
                </a:extLst>
              </p:cNvPr>
              <p:cNvSpPr/>
              <p:nvPr/>
            </p:nvSpPr>
            <p:spPr>
              <a:xfrm>
                <a:off x="5827466" y="4619947"/>
                <a:ext cx="263124" cy="201870"/>
              </a:xfrm>
              <a:custGeom>
                <a:avLst/>
                <a:gdLst>
                  <a:gd name="connsiteX0" fmla="*/ 752 w 263124"/>
                  <a:gd name="connsiteY0" fmla="*/ 24680 h 201870"/>
                  <a:gd name="connsiteX1" fmla="*/ 86 w 263124"/>
                  <a:gd name="connsiteY1" fmla="*/ 17064 h 201870"/>
                  <a:gd name="connsiteX2" fmla="*/ 22362 w 263124"/>
                  <a:gd name="connsiteY2" fmla="*/ 120 h 201870"/>
                  <a:gd name="connsiteX3" fmla="*/ 39972 w 263124"/>
                  <a:gd name="connsiteY3" fmla="*/ 16207 h 201870"/>
                  <a:gd name="connsiteX4" fmla="*/ 63485 w 263124"/>
                  <a:gd name="connsiteY4" fmla="*/ 129584 h 201870"/>
                  <a:gd name="connsiteX5" fmla="*/ 111082 w 263124"/>
                  <a:gd name="connsiteY5" fmla="*/ 25060 h 201870"/>
                  <a:gd name="connsiteX6" fmla="*/ 132692 w 263124"/>
                  <a:gd name="connsiteY6" fmla="*/ 11638 h 201870"/>
                  <a:gd name="connsiteX7" fmla="*/ 135738 w 263124"/>
                  <a:gd name="connsiteY7" fmla="*/ 12019 h 201870"/>
                  <a:gd name="connsiteX8" fmla="*/ 153920 w 263124"/>
                  <a:gd name="connsiteY8" fmla="*/ 29725 h 201870"/>
                  <a:gd name="connsiteX9" fmla="*/ 177813 w 263124"/>
                  <a:gd name="connsiteY9" fmla="*/ 142149 h 201870"/>
                  <a:gd name="connsiteX10" fmla="*/ 225315 w 263124"/>
                  <a:gd name="connsiteY10" fmla="*/ 36579 h 201870"/>
                  <a:gd name="connsiteX11" fmla="*/ 245687 w 263124"/>
                  <a:gd name="connsiteY11" fmla="*/ 24585 h 201870"/>
                  <a:gd name="connsiteX12" fmla="*/ 263012 w 263124"/>
                  <a:gd name="connsiteY12" fmla="*/ 45622 h 201870"/>
                  <a:gd name="connsiteX13" fmla="*/ 260632 w 263124"/>
                  <a:gd name="connsiteY13" fmla="*/ 53048 h 201870"/>
                  <a:gd name="connsiteX14" fmla="*/ 195234 w 263124"/>
                  <a:gd name="connsiteY14" fmla="*/ 187938 h 201870"/>
                  <a:gd name="connsiteX15" fmla="*/ 173054 w 263124"/>
                  <a:gd name="connsiteY15" fmla="*/ 201741 h 201870"/>
                  <a:gd name="connsiteX16" fmla="*/ 168960 w 263124"/>
                  <a:gd name="connsiteY16" fmla="*/ 201360 h 201870"/>
                  <a:gd name="connsiteX17" fmla="*/ 150588 w 263124"/>
                  <a:gd name="connsiteY17" fmla="*/ 182987 h 201870"/>
                  <a:gd name="connsiteX18" fmla="*/ 126599 w 263124"/>
                  <a:gd name="connsiteY18" fmla="*/ 76846 h 201870"/>
                  <a:gd name="connsiteX19" fmla="*/ 80144 w 263124"/>
                  <a:gd name="connsiteY19" fmla="*/ 175372 h 201870"/>
                  <a:gd name="connsiteX20" fmla="*/ 58250 w 263124"/>
                  <a:gd name="connsiteY20" fmla="*/ 189175 h 201870"/>
                  <a:gd name="connsiteX21" fmla="*/ 54156 w 263124"/>
                  <a:gd name="connsiteY21" fmla="*/ 188794 h 201870"/>
                  <a:gd name="connsiteX22" fmla="*/ 35498 w 263124"/>
                  <a:gd name="connsiteY22" fmla="*/ 170422 h 201870"/>
                  <a:gd name="connsiteX23" fmla="*/ 752 w 263124"/>
                  <a:gd name="connsiteY23" fmla="*/ 24680 h 20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3124" h="201870">
                    <a:moveTo>
                      <a:pt x="752" y="24680"/>
                    </a:moveTo>
                    <a:cubicBezTo>
                      <a:pt x="277" y="22300"/>
                      <a:pt x="-199" y="19444"/>
                      <a:pt x="86" y="17064"/>
                    </a:cubicBezTo>
                    <a:cubicBezTo>
                      <a:pt x="1324" y="6117"/>
                      <a:pt x="11319" y="-1023"/>
                      <a:pt x="22362" y="120"/>
                    </a:cubicBezTo>
                    <a:cubicBezTo>
                      <a:pt x="31500" y="1072"/>
                      <a:pt x="38354" y="7735"/>
                      <a:pt x="39972" y="16207"/>
                    </a:cubicBezTo>
                    <a:lnTo>
                      <a:pt x="63485" y="129584"/>
                    </a:lnTo>
                    <a:lnTo>
                      <a:pt x="111082" y="25060"/>
                    </a:lnTo>
                    <a:cubicBezTo>
                      <a:pt x="115081" y="16207"/>
                      <a:pt x="122696" y="10591"/>
                      <a:pt x="132692" y="11638"/>
                    </a:cubicBezTo>
                    <a:lnTo>
                      <a:pt x="135738" y="12019"/>
                    </a:lnTo>
                    <a:cubicBezTo>
                      <a:pt x="145733" y="13161"/>
                      <a:pt x="151921" y="20015"/>
                      <a:pt x="153920" y="29725"/>
                    </a:cubicBezTo>
                    <a:lnTo>
                      <a:pt x="177813" y="142149"/>
                    </a:lnTo>
                    <a:lnTo>
                      <a:pt x="225315" y="36579"/>
                    </a:lnTo>
                    <a:cubicBezTo>
                      <a:pt x="228742" y="29249"/>
                      <a:pt x="236072" y="23537"/>
                      <a:pt x="245687" y="24585"/>
                    </a:cubicBezTo>
                    <a:cubicBezTo>
                      <a:pt x="256444" y="25727"/>
                      <a:pt x="264154" y="34865"/>
                      <a:pt x="263012" y="45622"/>
                    </a:cubicBezTo>
                    <a:cubicBezTo>
                      <a:pt x="262727" y="47907"/>
                      <a:pt x="261679" y="50858"/>
                      <a:pt x="260632" y="53048"/>
                    </a:cubicBezTo>
                    <a:lnTo>
                      <a:pt x="195234" y="187938"/>
                    </a:lnTo>
                    <a:cubicBezTo>
                      <a:pt x="190569" y="197457"/>
                      <a:pt x="182478" y="202788"/>
                      <a:pt x="173054" y="201741"/>
                    </a:cubicBezTo>
                    <a:lnTo>
                      <a:pt x="168960" y="201360"/>
                    </a:lnTo>
                    <a:cubicBezTo>
                      <a:pt x="159536" y="200218"/>
                      <a:pt x="152968" y="193554"/>
                      <a:pt x="150588" y="182987"/>
                    </a:cubicBezTo>
                    <a:lnTo>
                      <a:pt x="126599" y="76846"/>
                    </a:lnTo>
                    <a:lnTo>
                      <a:pt x="80144" y="175372"/>
                    </a:lnTo>
                    <a:cubicBezTo>
                      <a:pt x="75480" y="185177"/>
                      <a:pt x="67674" y="190222"/>
                      <a:pt x="58250" y="189175"/>
                    </a:cubicBezTo>
                    <a:lnTo>
                      <a:pt x="54156" y="188794"/>
                    </a:lnTo>
                    <a:cubicBezTo>
                      <a:pt x="44732" y="187747"/>
                      <a:pt x="37973" y="180798"/>
                      <a:pt x="35498" y="170422"/>
                    </a:cubicBezTo>
                    <a:lnTo>
                      <a:pt x="752" y="24680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4" name="Frihandsfigur 73">
                <a:extLst>
                  <a:ext uri="{FF2B5EF4-FFF2-40B4-BE49-F238E27FC236}">
                    <a16:creationId xmlns:a16="http://schemas.microsoft.com/office/drawing/2014/main" id="{8B461AD5-7D10-6DC9-1325-B2AA40D7978D}"/>
                  </a:ext>
                </a:extLst>
              </p:cNvPr>
              <p:cNvSpPr/>
              <p:nvPr/>
            </p:nvSpPr>
            <p:spPr>
              <a:xfrm>
                <a:off x="6177144" y="4624684"/>
                <a:ext cx="155079" cy="190874"/>
              </a:xfrm>
              <a:custGeom>
                <a:avLst/>
                <a:gdLst>
                  <a:gd name="connsiteX0" fmla="*/ 17381 w 155079"/>
                  <a:gd name="connsiteY0" fmla="*/ 173586 h 190874"/>
                  <a:gd name="connsiteX1" fmla="*/ 151 w 155079"/>
                  <a:gd name="connsiteY1" fmla="*/ 34413 h 190874"/>
                  <a:gd name="connsiteX2" fmla="*/ 17286 w 155079"/>
                  <a:gd name="connsiteY2" fmla="*/ 12423 h 190874"/>
                  <a:gd name="connsiteX3" fmla="*/ 116193 w 155079"/>
                  <a:gd name="connsiteY3" fmla="*/ 143 h 190874"/>
                  <a:gd name="connsiteX4" fmla="*/ 135898 w 155079"/>
                  <a:gd name="connsiteY4" fmla="*/ 15564 h 190874"/>
                  <a:gd name="connsiteX5" fmla="*/ 120476 w 155079"/>
                  <a:gd name="connsiteY5" fmla="*/ 35079 h 190874"/>
                  <a:gd name="connsiteX6" fmla="*/ 40989 w 155079"/>
                  <a:gd name="connsiteY6" fmla="*/ 44884 h 190874"/>
                  <a:gd name="connsiteX7" fmla="*/ 45463 w 155079"/>
                  <a:gd name="connsiteY7" fmla="*/ 81153 h 190874"/>
                  <a:gd name="connsiteX8" fmla="*/ 113432 w 155079"/>
                  <a:gd name="connsiteY8" fmla="*/ 72776 h 190874"/>
                  <a:gd name="connsiteX9" fmla="*/ 133232 w 155079"/>
                  <a:gd name="connsiteY9" fmla="*/ 88102 h 190874"/>
                  <a:gd name="connsiteX10" fmla="*/ 117811 w 155079"/>
                  <a:gd name="connsiteY10" fmla="*/ 107617 h 190874"/>
                  <a:gd name="connsiteX11" fmla="*/ 49747 w 155079"/>
                  <a:gd name="connsiteY11" fmla="*/ 115994 h 190874"/>
                  <a:gd name="connsiteX12" fmla="*/ 54412 w 155079"/>
                  <a:gd name="connsiteY12" fmla="*/ 153405 h 190874"/>
                  <a:gd name="connsiteX13" fmla="*/ 135136 w 155079"/>
                  <a:gd name="connsiteY13" fmla="*/ 143410 h 190874"/>
                  <a:gd name="connsiteX14" fmla="*/ 154937 w 155079"/>
                  <a:gd name="connsiteY14" fmla="*/ 158831 h 190874"/>
                  <a:gd name="connsiteX15" fmla="*/ 139515 w 155079"/>
                  <a:gd name="connsiteY15" fmla="*/ 178346 h 190874"/>
                  <a:gd name="connsiteX16" fmla="*/ 39371 w 155079"/>
                  <a:gd name="connsiteY16" fmla="*/ 190721 h 190874"/>
                  <a:gd name="connsiteX17" fmla="*/ 17381 w 155079"/>
                  <a:gd name="connsiteY17" fmla="*/ 173586 h 19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079" h="190874">
                    <a:moveTo>
                      <a:pt x="17381" y="173586"/>
                    </a:moveTo>
                    <a:lnTo>
                      <a:pt x="151" y="34413"/>
                    </a:lnTo>
                    <a:cubicBezTo>
                      <a:pt x="-1182" y="23465"/>
                      <a:pt x="6434" y="13755"/>
                      <a:pt x="17286" y="12423"/>
                    </a:cubicBezTo>
                    <a:lnTo>
                      <a:pt x="116193" y="143"/>
                    </a:lnTo>
                    <a:cubicBezTo>
                      <a:pt x="125807" y="-1095"/>
                      <a:pt x="134756" y="5854"/>
                      <a:pt x="135898" y="15564"/>
                    </a:cubicBezTo>
                    <a:cubicBezTo>
                      <a:pt x="137135" y="25179"/>
                      <a:pt x="130186" y="33842"/>
                      <a:pt x="120476" y="35079"/>
                    </a:cubicBezTo>
                    <a:lnTo>
                      <a:pt x="40989" y="44884"/>
                    </a:lnTo>
                    <a:lnTo>
                      <a:pt x="45463" y="81153"/>
                    </a:lnTo>
                    <a:lnTo>
                      <a:pt x="113432" y="72776"/>
                    </a:lnTo>
                    <a:cubicBezTo>
                      <a:pt x="123142" y="71538"/>
                      <a:pt x="131995" y="78392"/>
                      <a:pt x="133232" y="88102"/>
                    </a:cubicBezTo>
                    <a:cubicBezTo>
                      <a:pt x="134470" y="97812"/>
                      <a:pt x="127426" y="106379"/>
                      <a:pt x="117811" y="107617"/>
                    </a:cubicBezTo>
                    <a:lnTo>
                      <a:pt x="49747" y="115994"/>
                    </a:lnTo>
                    <a:lnTo>
                      <a:pt x="54412" y="153405"/>
                    </a:lnTo>
                    <a:lnTo>
                      <a:pt x="135136" y="143410"/>
                    </a:lnTo>
                    <a:cubicBezTo>
                      <a:pt x="144846" y="142172"/>
                      <a:pt x="153699" y="149121"/>
                      <a:pt x="154937" y="158831"/>
                    </a:cubicBezTo>
                    <a:cubicBezTo>
                      <a:pt x="156174" y="168541"/>
                      <a:pt x="149225" y="177108"/>
                      <a:pt x="139515" y="178346"/>
                    </a:cubicBezTo>
                    <a:lnTo>
                      <a:pt x="39371" y="190721"/>
                    </a:lnTo>
                    <a:cubicBezTo>
                      <a:pt x="28519" y="192054"/>
                      <a:pt x="18714" y="184533"/>
                      <a:pt x="17381" y="173586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5" name="Frihandsfigur 74">
                <a:extLst>
                  <a:ext uri="{FF2B5EF4-FFF2-40B4-BE49-F238E27FC236}">
                    <a16:creationId xmlns:a16="http://schemas.microsoft.com/office/drawing/2014/main" id="{4547C8E4-44B1-9671-9D62-83E9769B457B}"/>
                  </a:ext>
                </a:extLst>
              </p:cNvPr>
              <p:cNvSpPr/>
              <p:nvPr/>
            </p:nvSpPr>
            <p:spPr>
              <a:xfrm>
                <a:off x="6402986" y="4574922"/>
                <a:ext cx="185096" cy="193185"/>
              </a:xfrm>
              <a:custGeom>
                <a:avLst/>
                <a:gdLst>
                  <a:gd name="connsiteX0" fmla="*/ 1061 w 185096"/>
                  <a:gd name="connsiteY0" fmla="*/ 46953 h 193185"/>
                  <a:gd name="connsiteX1" fmla="*/ 13532 w 185096"/>
                  <a:gd name="connsiteY1" fmla="*/ 21917 h 193185"/>
                  <a:gd name="connsiteX2" fmla="*/ 61224 w 185096"/>
                  <a:gd name="connsiteY2" fmla="*/ 5925 h 193185"/>
                  <a:gd name="connsiteX3" fmla="*/ 180121 w 185096"/>
                  <a:gd name="connsiteY3" fmla="*/ 60280 h 193185"/>
                  <a:gd name="connsiteX4" fmla="*/ 180216 w 185096"/>
                  <a:gd name="connsiteY4" fmla="*/ 60757 h 193185"/>
                  <a:gd name="connsiteX5" fmla="*/ 118245 w 185096"/>
                  <a:gd name="connsiteY5" fmla="*/ 176132 h 193185"/>
                  <a:gd name="connsiteX6" fmla="*/ 70553 w 185096"/>
                  <a:gd name="connsiteY6" fmla="*/ 192124 h 193185"/>
                  <a:gd name="connsiteX7" fmla="*/ 45517 w 185096"/>
                  <a:gd name="connsiteY7" fmla="*/ 179654 h 193185"/>
                  <a:gd name="connsiteX8" fmla="*/ 1061 w 185096"/>
                  <a:gd name="connsiteY8" fmla="*/ 46953 h 193185"/>
                  <a:gd name="connsiteX9" fmla="*/ 107012 w 185096"/>
                  <a:gd name="connsiteY9" fmla="*/ 142433 h 193185"/>
                  <a:gd name="connsiteX10" fmla="*/ 141282 w 185096"/>
                  <a:gd name="connsiteY10" fmla="*/ 74464 h 193185"/>
                  <a:gd name="connsiteX11" fmla="*/ 141092 w 185096"/>
                  <a:gd name="connsiteY11" fmla="*/ 73988 h 193185"/>
                  <a:gd name="connsiteX12" fmla="*/ 72552 w 185096"/>
                  <a:gd name="connsiteY12" fmla="*/ 39814 h 193185"/>
                  <a:gd name="connsiteX13" fmla="*/ 43613 w 185096"/>
                  <a:gd name="connsiteY13" fmla="*/ 49523 h 193185"/>
                  <a:gd name="connsiteX14" fmla="*/ 77978 w 185096"/>
                  <a:gd name="connsiteY14" fmla="*/ 152143 h 193185"/>
                  <a:gd name="connsiteX15" fmla="*/ 107012 w 185096"/>
                  <a:gd name="connsiteY15" fmla="*/ 142433 h 19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096" h="193185">
                    <a:moveTo>
                      <a:pt x="1061" y="46953"/>
                    </a:moveTo>
                    <a:cubicBezTo>
                      <a:pt x="-2461" y="36482"/>
                      <a:pt x="3061" y="25439"/>
                      <a:pt x="13532" y="21917"/>
                    </a:cubicBezTo>
                    <a:lnTo>
                      <a:pt x="61224" y="5925"/>
                    </a:lnTo>
                    <a:cubicBezTo>
                      <a:pt x="114723" y="-12067"/>
                      <a:pt x="164034" y="12303"/>
                      <a:pt x="180121" y="60280"/>
                    </a:cubicBezTo>
                    <a:lnTo>
                      <a:pt x="180216" y="60757"/>
                    </a:lnTo>
                    <a:cubicBezTo>
                      <a:pt x="196304" y="108639"/>
                      <a:pt x="171839" y="158235"/>
                      <a:pt x="118245" y="176132"/>
                    </a:cubicBezTo>
                    <a:lnTo>
                      <a:pt x="70553" y="192124"/>
                    </a:lnTo>
                    <a:cubicBezTo>
                      <a:pt x="60082" y="195646"/>
                      <a:pt x="49039" y="190125"/>
                      <a:pt x="45517" y="179654"/>
                    </a:cubicBezTo>
                    <a:lnTo>
                      <a:pt x="1061" y="46953"/>
                    </a:lnTo>
                    <a:close/>
                    <a:moveTo>
                      <a:pt x="107012" y="142433"/>
                    </a:moveTo>
                    <a:cubicBezTo>
                      <a:pt x="137760" y="132152"/>
                      <a:pt x="151468" y="104546"/>
                      <a:pt x="141282" y="74464"/>
                    </a:cubicBezTo>
                    <a:lnTo>
                      <a:pt x="141092" y="73988"/>
                    </a:lnTo>
                    <a:cubicBezTo>
                      <a:pt x="131001" y="43812"/>
                      <a:pt x="103205" y="29533"/>
                      <a:pt x="72552" y="39814"/>
                    </a:cubicBezTo>
                    <a:lnTo>
                      <a:pt x="43613" y="49523"/>
                    </a:lnTo>
                    <a:lnTo>
                      <a:pt x="77978" y="152143"/>
                    </a:lnTo>
                    <a:lnTo>
                      <a:pt x="107012" y="142433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6" name="Frihandsfigur 75">
                <a:extLst>
                  <a:ext uri="{FF2B5EF4-FFF2-40B4-BE49-F238E27FC236}">
                    <a16:creationId xmlns:a16="http://schemas.microsoft.com/office/drawing/2014/main" id="{19EA19C6-B12F-021A-F2CB-9DF223D46AE5}"/>
                  </a:ext>
                </a:extLst>
              </p:cNvPr>
              <p:cNvSpPr/>
              <p:nvPr/>
            </p:nvSpPr>
            <p:spPr>
              <a:xfrm>
                <a:off x="6640960" y="4450829"/>
                <a:ext cx="196059" cy="210450"/>
              </a:xfrm>
              <a:custGeom>
                <a:avLst/>
                <a:gdLst>
                  <a:gd name="connsiteX0" fmla="*/ 72658 w 196059"/>
                  <a:gd name="connsiteY0" fmla="*/ 200557 h 210450"/>
                  <a:gd name="connsiteX1" fmla="*/ 2690 w 196059"/>
                  <a:gd name="connsiteY1" fmla="*/ 78994 h 210450"/>
                  <a:gd name="connsiteX2" fmla="*/ 10020 w 196059"/>
                  <a:gd name="connsiteY2" fmla="*/ 52054 h 210450"/>
                  <a:gd name="connsiteX3" fmla="*/ 96361 w 196059"/>
                  <a:gd name="connsiteY3" fmla="*/ 2363 h 210450"/>
                  <a:gd name="connsiteX4" fmla="*/ 120541 w 196059"/>
                  <a:gd name="connsiteY4" fmla="*/ 8836 h 210450"/>
                  <a:gd name="connsiteX5" fmla="*/ 113877 w 196059"/>
                  <a:gd name="connsiteY5" fmla="*/ 32825 h 210450"/>
                  <a:gd name="connsiteX6" fmla="*/ 44481 w 196059"/>
                  <a:gd name="connsiteY6" fmla="*/ 72806 h 210450"/>
                  <a:gd name="connsiteX7" fmla="*/ 62662 w 196059"/>
                  <a:gd name="connsiteY7" fmla="*/ 104315 h 210450"/>
                  <a:gd name="connsiteX8" fmla="*/ 122064 w 196059"/>
                  <a:gd name="connsiteY8" fmla="*/ 70141 h 210450"/>
                  <a:gd name="connsiteX9" fmla="*/ 146243 w 196059"/>
                  <a:gd name="connsiteY9" fmla="*/ 76614 h 210450"/>
                  <a:gd name="connsiteX10" fmla="*/ 139579 w 196059"/>
                  <a:gd name="connsiteY10" fmla="*/ 100603 h 210450"/>
                  <a:gd name="connsiteX11" fmla="*/ 80178 w 196059"/>
                  <a:gd name="connsiteY11" fmla="*/ 134777 h 210450"/>
                  <a:gd name="connsiteX12" fmla="*/ 99027 w 196059"/>
                  <a:gd name="connsiteY12" fmla="*/ 167524 h 210450"/>
                  <a:gd name="connsiteX13" fmla="*/ 169565 w 196059"/>
                  <a:gd name="connsiteY13" fmla="*/ 126876 h 210450"/>
                  <a:gd name="connsiteX14" fmla="*/ 193745 w 196059"/>
                  <a:gd name="connsiteY14" fmla="*/ 133350 h 210450"/>
                  <a:gd name="connsiteX15" fmla="*/ 187081 w 196059"/>
                  <a:gd name="connsiteY15" fmla="*/ 157338 h 210450"/>
                  <a:gd name="connsiteX16" fmla="*/ 99598 w 196059"/>
                  <a:gd name="connsiteY16" fmla="*/ 207601 h 210450"/>
                  <a:gd name="connsiteX17" fmla="*/ 72658 w 196059"/>
                  <a:gd name="connsiteY17" fmla="*/ 200557 h 21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6059" h="210450">
                    <a:moveTo>
                      <a:pt x="72658" y="200557"/>
                    </a:moveTo>
                    <a:lnTo>
                      <a:pt x="2690" y="78994"/>
                    </a:lnTo>
                    <a:cubicBezTo>
                      <a:pt x="-2831" y="69474"/>
                      <a:pt x="406" y="57480"/>
                      <a:pt x="10020" y="52054"/>
                    </a:cubicBezTo>
                    <a:lnTo>
                      <a:pt x="96361" y="2363"/>
                    </a:lnTo>
                    <a:cubicBezTo>
                      <a:pt x="104834" y="-2492"/>
                      <a:pt x="115686" y="364"/>
                      <a:pt x="120541" y="8836"/>
                    </a:cubicBezTo>
                    <a:cubicBezTo>
                      <a:pt x="125396" y="17308"/>
                      <a:pt x="122349" y="27970"/>
                      <a:pt x="113877" y="32825"/>
                    </a:cubicBezTo>
                    <a:lnTo>
                      <a:pt x="44481" y="72806"/>
                    </a:lnTo>
                    <a:lnTo>
                      <a:pt x="62662" y="104315"/>
                    </a:lnTo>
                    <a:lnTo>
                      <a:pt x="122064" y="70141"/>
                    </a:lnTo>
                    <a:cubicBezTo>
                      <a:pt x="130536" y="65286"/>
                      <a:pt x="141388" y="68142"/>
                      <a:pt x="146243" y="76614"/>
                    </a:cubicBezTo>
                    <a:cubicBezTo>
                      <a:pt x="151098" y="85086"/>
                      <a:pt x="148051" y="95748"/>
                      <a:pt x="139579" y="100603"/>
                    </a:cubicBezTo>
                    <a:lnTo>
                      <a:pt x="80178" y="134777"/>
                    </a:lnTo>
                    <a:lnTo>
                      <a:pt x="99027" y="167524"/>
                    </a:lnTo>
                    <a:lnTo>
                      <a:pt x="169565" y="126876"/>
                    </a:lnTo>
                    <a:cubicBezTo>
                      <a:pt x="178038" y="122021"/>
                      <a:pt x="188890" y="124972"/>
                      <a:pt x="193745" y="133350"/>
                    </a:cubicBezTo>
                    <a:cubicBezTo>
                      <a:pt x="198599" y="141822"/>
                      <a:pt x="195553" y="152483"/>
                      <a:pt x="187081" y="157338"/>
                    </a:cubicBezTo>
                    <a:lnTo>
                      <a:pt x="99598" y="207601"/>
                    </a:lnTo>
                    <a:cubicBezTo>
                      <a:pt x="90078" y="213313"/>
                      <a:pt x="78179" y="210171"/>
                      <a:pt x="72658" y="200557"/>
                    </a:cubicBez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77" name="Frihandsfigur 76">
                <a:extLst>
                  <a:ext uri="{FF2B5EF4-FFF2-40B4-BE49-F238E27FC236}">
                    <a16:creationId xmlns:a16="http://schemas.microsoft.com/office/drawing/2014/main" id="{4100C258-D533-FCE4-3BCF-C6B4D0F4BE9B}"/>
                  </a:ext>
                </a:extLst>
              </p:cNvPr>
              <p:cNvSpPr/>
              <p:nvPr/>
            </p:nvSpPr>
            <p:spPr>
              <a:xfrm>
                <a:off x="6832431" y="4294180"/>
                <a:ext cx="224350" cy="226964"/>
              </a:xfrm>
              <a:custGeom>
                <a:avLst/>
                <a:gdLst>
                  <a:gd name="connsiteX0" fmla="*/ 5035 w 224350"/>
                  <a:gd name="connsiteY0" fmla="*/ 113128 h 226964"/>
                  <a:gd name="connsiteX1" fmla="*/ 6748 w 224350"/>
                  <a:gd name="connsiteY1" fmla="*/ 85236 h 226964"/>
                  <a:gd name="connsiteX2" fmla="*/ 9794 w 224350"/>
                  <a:gd name="connsiteY2" fmla="*/ 82476 h 226964"/>
                  <a:gd name="connsiteX3" fmla="*/ 32926 w 224350"/>
                  <a:gd name="connsiteY3" fmla="*/ 77526 h 226964"/>
                  <a:gd name="connsiteX4" fmla="*/ 156583 w 224350"/>
                  <a:gd name="connsiteY4" fmla="*/ 101991 h 226964"/>
                  <a:gd name="connsiteX5" fmla="*/ 95088 w 224350"/>
                  <a:gd name="connsiteY5" fmla="*/ 32404 h 226964"/>
                  <a:gd name="connsiteX6" fmla="*/ 96801 w 224350"/>
                  <a:gd name="connsiteY6" fmla="*/ 4893 h 226964"/>
                  <a:gd name="connsiteX7" fmla="*/ 124408 w 224350"/>
                  <a:gd name="connsiteY7" fmla="*/ 6606 h 226964"/>
                  <a:gd name="connsiteX8" fmla="*/ 219316 w 224350"/>
                  <a:gd name="connsiteY8" fmla="*/ 113890 h 226964"/>
                  <a:gd name="connsiteX9" fmla="*/ 217603 w 224350"/>
                  <a:gd name="connsiteY9" fmla="*/ 141782 h 226964"/>
                  <a:gd name="connsiteX10" fmla="*/ 216651 w 224350"/>
                  <a:gd name="connsiteY10" fmla="*/ 142638 h 226964"/>
                  <a:gd name="connsiteX11" fmla="*/ 193519 w 224350"/>
                  <a:gd name="connsiteY11" fmla="*/ 147589 h 226964"/>
                  <a:gd name="connsiteX12" fmla="*/ 65387 w 224350"/>
                  <a:gd name="connsiteY12" fmla="*/ 122267 h 226964"/>
                  <a:gd name="connsiteX13" fmla="*/ 129263 w 224350"/>
                  <a:gd name="connsiteY13" fmla="*/ 194519 h 226964"/>
                  <a:gd name="connsiteX14" fmla="*/ 127549 w 224350"/>
                  <a:gd name="connsiteY14" fmla="*/ 222030 h 226964"/>
                  <a:gd name="connsiteX15" fmla="*/ 99943 w 224350"/>
                  <a:gd name="connsiteY15" fmla="*/ 220412 h 226964"/>
                  <a:gd name="connsiteX16" fmla="*/ 5035 w 224350"/>
                  <a:gd name="connsiteY16" fmla="*/ 113128 h 22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4350" h="226964">
                    <a:moveTo>
                      <a:pt x="5035" y="113128"/>
                    </a:moveTo>
                    <a:cubicBezTo>
                      <a:pt x="-2296" y="104846"/>
                      <a:pt x="-1534" y="92471"/>
                      <a:pt x="6748" y="85236"/>
                    </a:cubicBezTo>
                    <a:lnTo>
                      <a:pt x="9794" y="82476"/>
                    </a:lnTo>
                    <a:cubicBezTo>
                      <a:pt x="16934" y="76193"/>
                      <a:pt x="24264" y="75907"/>
                      <a:pt x="32926" y="77526"/>
                    </a:cubicBezTo>
                    <a:lnTo>
                      <a:pt x="156583" y="101991"/>
                    </a:lnTo>
                    <a:lnTo>
                      <a:pt x="95088" y="32404"/>
                    </a:lnTo>
                    <a:cubicBezTo>
                      <a:pt x="87948" y="24407"/>
                      <a:pt x="88710" y="11937"/>
                      <a:pt x="96801" y="4893"/>
                    </a:cubicBezTo>
                    <a:cubicBezTo>
                      <a:pt x="104893" y="-2247"/>
                      <a:pt x="117173" y="-1485"/>
                      <a:pt x="124408" y="6606"/>
                    </a:cubicBezTo>
                    <a:lnTo>
                      <a:pt x="219316" y="113890"/>
                    </a:lnTo>
                    <a:cubicBezTo>
                      <a:pt x="226646" y="122172"/>
                      <a:pt x="225884" y="134452"/>
                      <a:pt x="217603" y="141782"/>
                    </a:cubicBezTo>
                    <a:lnTo>
                      <a:pt x="216651" y="142638"/>
                    </a:lnTo>
                    <a:cubicBezTo>
                      <a:pt x="209511" y="148921"/>
                      <a:pt x="202276" y="149207"/>
                      <a:pt x="193519" y="147589"/>
                    </a:cubicBezTo>
                    <a:lnTo>
                      <a:pt x="65387" y="122267"/>
                    </a:lnTo>
                    <a:lnTo>
                      <a:pt x="129263" y="194519"/>
                    </a:lnTo>
                    <a:cubicBezTo>
                      <a:pt x="136402" y="202515"/>
                      <a:pt x="135640" y="214890"/>
                      <a:pt x="127549" y="222030"/>
                    </a:cubicBezTo>
                    <a:cubicBezTo>
                      <a:pt x="119458" y="229170"/>
                      <a:pt x="107178" y="228503"/>
                      <a:pt x="99943" y="220412"/>
                    </a:cubicBezTo>
                    <a:lnTo>
                      <a:pt x="5035" y="113128"/>
                    </a:lnTo>
                    <a:close/>
                  </a:path>
                </a:pathLst>
              </a:custGeom>
              <a:grpFill/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</p:grpSp>
      <p:grpSp>
        <p:nvGrpSpPr>
          <p:cNvPr id="96" name="Bild 2">
            <a:extLst>
              <a:ext uri="{FF2B5EF4-FFF2-40B4-BE49-F238E27FC236}">
                <a16:creationId xmlns:a16="http://schemas.microsoft.com/office/drawing/2014/main" id="{F53DE421-82D2-9C3A-5749-488CF87829A8}"/>
              </a:ext>
            </a:extLst>
          </p:cNvPr>
          <p:cNvGrpSpPr/>
          <p:nvPr userDrawn="1"/>
        </p:nvGrpSpPr>
        <p:grpSpPr>
          <a:xfrm>
            <a:off x="2296456" y="5651875"/>
            <a:ext cx="5313089" cy="482420"/>
            <a:chOff x="3778501" y="5444733"/>
            <a:chExt cx="4624619" cy="341175"/>
          </a:xfrm>
          <a:solidFill>
            <a:schemeClr val="accent1"/>
          </a:solidFill>
        </p:grpSpPr>
        <p:sp>
          <p:nvSpPr>
            <p:cNvPr id="97" name="Frihandsfigur 96">
              <a:extLst>
                <a:ext uri="{FF2B5EF4-FFF2-40B4-BE49-F238E27FC236}">
                  <a16:creationId xmlns:a16="http://schemas.microsoft.com/office/drawing/2014/main" id="{D0509C3A-AB5F-90EA-3FE1-8DBB62BC300C}"/>
                </a:ext>
              </a:extLst>
            </p:cNvPr>
            <p:cNvSpPr/>
            <p:nvPr/>
          </p:nvSpPr>
          <p:spPr>
            <a:xfrm>
              <a:off x="3778501" y="5461201"/>
              <a:ext cx="205333" cy="242649"/>
            </a:xfrm>
            <a:custGeom>
              <a:avLst/>
              <a:gdLst>
                <a:gd name="connsiteX0" fmla="*/ 0 w 205333"/>
                <a:gd name="connsiteY0" fmla="*/ 0 h 242649"/>
                <a:gd name="connsiteX1" fmla="*/ 24370 w 205333"/>
                <a:gd name="connsiteY1" fmla="*/ 0 h 242649"/>
                <a:gd name="connsiteX2" fmla="*/ 102524 w 205333"/>
                <a:gd name="connsiteY2" fmla="*/ 212854 h 242649"/>
                <a:gd name="connsiteX3" fmla="*/ 181345 w 205333"/>
                <a:gd name="connsiteY3" fmla="*/ 0 h 242649"/>
                <a:gd name="connsiteX4" fmla="*/ 205333 w 205333"/>
                <a:gd name="connsiteY4" fmla="*/ 0 h 242649"/>
                <a:gd name="connsiteX5" fmla="*/ 113186 w 205333"/>
                <a:gd name="connsiteY5" fmla="*/ 242649 h 242649"/>
                <a:gd name="connsiteX6" fmla="*/ 90530 w 205333"/>
                <a:gd name="connsiteY6" fmla="*/ 242649 h 242649"/>
                <a:gd name="connsiteX7" fmla="*/ 0 w 205333"/>
                <a:gd name="connsiteY7" fmla="*/ 0 h 24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333" h="242649">
                  <a:moveTo>
                    <a:pt x="0" y="0"/>
                  </a:moveTo>
                  <a:lnTo>
                    <a:pt x="24370" y="0"/>
                  </a:lnTo>
                  <a:lnTo>
                    <a:pt x="102524" y="212854"/>
                  </a:lnTo>
                  <a:lnTo>
                    <a:pt x="181345" y="0"/>
                  </a:lnTo>
                  <a:lnTo>
                    <a:pt x="205333" y="0"/>
                  </a:lnTo>
                  <a:lnTo>
                    <a:pt x="113186" y="242649"/>
                  </a:lnTo>
                  <a:lnTo>
                    <a:pt x="90530" y="2426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98" name="Frihandsfigur 97">
              <a:extLst>
                <a:ext uri="{FF2B5EF4-FFF2-40B4-BE49-F238E27FC236}">
                  <a16:creationId xmlns:a16="http://schemas.microsoft.com/office/drawing/2014/main" id="{3D17887D-E21C-950C-CE01-A455D5C1DFAC}"/>
                </a:ext>
              </a:extLst>
            </p:cNvPr>
            <p:cNvSpPr/>
            <p:nvPr/>
          </p:nvSpPr>
          <p:spPr>
            <a:xfrm>
              <a:off x="4010489" y="5467389"/>
              <a:ext cx="30842" cy="236366"/>
            </a:xfrm>
            <a:custGeom>
              <a:avLst/>
              <a:gdLst>
                <a:gd name="connsiteX0" fmla="*/ 0 w 30842"/>
                <a:gd name="connsiteY0" fmla="*/ 15421 h 236366"/>
                <a:gd name="connsiteX1" fmla="*/ 4474 w 30842"/>
                <a:gd name="connsiteY1" fmla="*/ 4474 h 236366"/>
                <a:gd name="connsiteX2" fmla="*/ 15421 w 30842"/>
                <a:gd name="connsiteY2" fmla="*/ 0 h 236366"/>
                <a:gd name="connsiteX3" fmla="*/ 26369 w 30842"/>
                <a:gd name="connsiteY3" fmla="*/ 4474 h 236366"/>
                <a:gd name="connsiteX4" fmla="*/ 30843 w 30842"/>
                <a:gd name="connsiteY4" fmla="*/ 15421 h 236366"/>
                <a:gd name="connsiteX5" fmla="*/ 26369 w 30842"/>
                <a:gd name="connsiteY5" fmla="*/ 26369 h 236366"/>
                <a:gd name="connsiteX6" fmla="*/ 15421 w 30842"/>
                <a:gd name="connsiteY6" fmla="*/ 30843 h 236366"/>
                <a:gd name="connsiteX7" fmla="*/ 4474 w 30842"/>
                <a:gd name="connsiteY7" fmla="*/ 26369 h 236366"/>
                <a:gd name="connsiteX8" fmla="*/ 0 w 30842"/>
                <a:gd name="connsiteY8" fmla="*/ 15421 h 236366"/>
                <a:gd name="connsiteX9" fmla="*/ 5140 w 30842"/>
                <a:gd name="connsiteY9" fmla="*/ 78059 h 236366"/>
                <a:gd name="connsiteX10" fmla="*/ 25702 w 30842"/>
                <a:gd name="connsiteY10" fmla="*/ 78059 h 236366"/>
                <a:gd name="connsiteX11" fmla="*/ 25702 w 30842"/>
                <a:gd name="connsiteY11" fmla="*/ 236367 h 236366"/>
                <a:gd name="connsiteX12" fmla="*/ 5140 w 30842"/>
                <a:gd name="connsiteY12" fmla="*/ 236367 h 236366"/>
                <a:gd name="connsiteX13" fmla="*/ 5140 w 30842"/>
                <a:gd name="connsiteY13" fmla="*/ 78059 h 2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42" h="236366">
                  <a:moveTo>
                    <a:pt x="0" y="15421"/>
                  </a:moveTo>
                  <a:cubicBezTo>
                    <a:pt x="0" y="11043"/>
                    <a:pt x="1523" y="7425"/>
                    <a:pt x="4474" y="4474"/>
                  </a:cubicBezTo>
                  <a:cubicBezTo>
                    <a:pt x="7425" y="1523"/>
                    <a:pt x="11138" y="0"/>
                    <a:pt x="15421" y="0"/>
                  </a:cubicBezTo>
                  <a:cubicBezTo>
                    <a:pt x="19800" y="0"/>
                    <a:pt x="23418" y="1523"/>
                    <a:pt x="26369" y="4474"/>
                  </a:cubicBezTo>
                  <a:cubicBezTo>
                    <a:pt x="29320" y="7425"/>
                    <a:pt x="30843" y="11138"/>
                    <a:pt x="30843" y="15421"/>
                  </a:cubicBezTo>
                  <a:cubicBezTo>
                    <a:pt x="30843" y="19705"/>
                    <a:pt x="29320" y="23418"/>
                    <a:pt x="26369" y="26369"/>
                  </a:cubicBezTo>
                  <a:cubicBezTo>
                    <a:pt x="23418" y="29320"/>
                    <a:pt x="19705" y="30843"/>
                    <a:pt x="15421" y="30843"/>
                  </a:cubicBezTo>
                  <a:cubicBezTo>
                    <a:pt x="11043" y="30843"/>
                    <a:pt x="7425" y="29320"/>
                    <a:pt x="4474" y="26369"/>
                  </a:cubicBezTo>
                  <a:cubicBezTo>
                    <a:pt x="1428" y="23322"/>
                    <a:pt x="0" y="19705"/>
                    <a:pt x="0" y="15421"/>
                  </a:cubicBezTo>
                  <a:close/>
                  <a:moveTo>
                    <a:pt x="5140" y="78059"/>
                  </a:moveTo>
                  <a:lnTo>
                    <a:pt x="25702" y="78059"/>
                  </a:lnTo>
                  <a:lnTo>
                    <a:pt x="25702" y="236367"/>
                  </a:lnTo>
                  <a:lnTo>
                    <a:pt x="5140" y="236367"/>
                  </a:lnTo>
                  <a:lnTo>
                    <a:pt x="5140" y="7805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99" name="Frihandsfigur 98">
              <a:extLst>
                <a:ext uri="{FF2B5EF4-FFF2-40B4-BE49-F238E27FC236}">
                  <a16:creationId xmlns:a16="http://schemas.microsoft.com/office/drawing/2014/main" id="{EAAB1C14-4C46-BA3C-D4DF-50F28AE33C3E}"/>
                </a:ext>
              </a:extLst>
            </p:cNvPr>
            <p:cNvSpPr/>
            <p:nvPr/>
          </p:nvSpPr>
          <p:spPr>
            <a:xfrm>
              <a:off x="4161277" y="5545448"/>
              <a:ext cx="148407" cy="158307"/>
            </a:xfrm>
            <a:custGeom>
              <a:avLst/>
              <a:gdLst>
                <a:gd name="connsiteX0" fmla="*/ 0 w 148407"/>
                <a:gd name="connsiteY0" fmla="*/ 0 h 158307"/>
                <a:gd name="connsiteX1" fmla="*/ 23323 w 148407"/>
                <a:gd name="connsiteY1" fmla="*/ 0 h 158307"/>
                <a:gd name="connsiteX2" fmla="*/ 76060 w 148407"/>
                <a:gd name="connsiteY2" fmla="*/ 136032 h 158307"/>
                <a:gd name="connsiteX3" fmla="*/ 127465 w 148407"/>
                <a:gd name="connsiteY3" fmla="*/ 0 h 158307"/>
                <a:gd name="connsiteX4" fmla="*/ 148407 w 148407"/>
                <a:gd name="connsiteY4" fmla="*/ 0 h 158307"/>
                <a:gd name="connsiteX5" fmla="*/ 86055 w 148407"/>
                <a:gd name="connsiteY5" fmla="*/ 158308 h 158307"/>
                <a:gd name="connsiteX6" fmla="*/ 64827 w 148407"/>
                <a:gd name="connsiteY6" fmla="*/ 158308 h 158307"/>
                <a:gd name="connsiteX7" fmla="*/ 0 w 148407"/>
                <a:gd name="connsiteY7" fmla="*/ 0 h 15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07" h="158307">
                  <a:moveTo>
                    <a:pt x="0" y="0"/>
                  </a:moveTo>
                  <a:lnTo>
                    <a:pt x="23323" y="0"/>
                  </a:lnTo>
                  <a:lnTo>
                    <a:pt x="76060" y="136032"/>
                  </a:lnTo>
                  <a:lnTo>
                    <a:pt x="127465" y="0"/>
                  </a:lnTo>
                  <a:lnTo>
                    <a:pt x="148407" y="0"/>
                  </a:lnTo>
                  <a:lnTo>
                    <a:pt x="86055" y="158308"/>
                  </a:lnTo>
                  <a:lnTo>
                    <a:pt x="64827" y="1583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0" name="Frihandsfigur 99">
              <a:extLst>
                <a:ext uri="{FF2B5EF4-FFF2-40B4-BE49-F238E27FC236}">
                  <a16:creationId xmlns:a16="http://schemas.microsoft.com/office/drawing/2014/main" id="{6186D849-6D9F-3C37-1CB2-9935E3119991}"/>
                </a:ext>
              </a:extLst>
            </p:cNvPr>
            <p:cNvSpPr/>
            <p:nvPr/>
          </p:nvSpPr>
          <p:spPr>
            <a:xfrm>
              <a:off x="4340432" y="5467389"/>
              <a:ext cx="30842" cy="236366"/>
            </a:xfrm>
            <a:custGeom>
              <a:avLst/>
              <a:gdLst>
                <a:gd name="connsiteX0" fmla="*/ 0 w 30842"/>
                <a:gd name="connsiteY0" fmla="*/ 15421 h 236366"/>
                <a:gd name="connsiteX1" fmla="*/ 4474 w 30842"/>
                <a:gd name="connsiteY1" fmla="*/ 4474 h 236366"/>
                <a:gd name="connsiteX2" fmla="*/ 15421 w 30842"/>
                <a:gd name="connsiteY2" fmla="*/ 0 h 236366"/>
                <a:gd name="connsiteX3" fmla="*/ 26369 w 30842"/>
                <a:gd name="connsiteY3" fmla="*/ 4474 h 236366"/>
                <a:gd name="connsiteX4" fmla="*/ 30843 w 30842"/>
                <a:gd name="connsiteY4" fmla="*/ 15421 h 236366"/>
                <a:gd name="connsiteX5" fmla="*/ 26369 w 30842"/>
                <a:gd name="connsiteY5" fmla="*/ 26369 h 236366"/>
                <a:gd name="connsiteX6" fmla="*/ 15421 w 30842"/>
                <a:gd name="connsiteY6" fmla="*/ 30843 h 236366"/>
                <a:gd name="connsiteX7" fmla="*/ 4474 w 30842"/>
                <a:gd name="connsiteY7" fmla="*/ 26369 h 236366"/>
                <a:gd name="connsiteX8" fmla="*/ 0 w 30842"/>
                <a:gd name="connsiteY8" fmla="*/ 15421 h 236366"/>
                <a:gd name="connsiteX9" fmla="*/ 5140 w 30842"/>
                <a:gd name="connsiteY9" fmla="*/ 78059 h 236366"/>
                <a:gd name="connsiteX10" fmla="*/ 25702 w 30842"/>
                <a:gd name="connsiteY10" fmla="*/ 78059 h 236366"/>
                <a:gd name="connsiteX11" fmla="*/ 25702 w 30842"/>
                <a:gd name="connsiteY11" fmla="*/ 236367 h 236366"/>
                <a:gd name="connsiteX12" fmla="*/ 5140 w 30842"/>
                <a:gd name="connsiteY12" fmla="*/ 236367 h 236366"/>
                <a:gd name="connsiteX13" fmla="*/ 5140 w 30842"/>
                <a:gd name="connsiteY13" fmla="*/ 78059 h 2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42" h="236366">
                  <a:moveTo>
                    <a:pt x="0" y="15421"/>
                  </a:moveTo>
                  <a:cubicBezTo>
                    <a:pt x="0" y="11043"/>
                    <a:pt x="1523" y="7425"/>
                    <a:pt x="4474" y="4474"/>
                  </a:cubicBezTo>
                  <a:cubicBezTo>
                    <a:pt x="7425" y="1523"/>
                    <a:pt x="11138" y="0"/>
                    <a:pt x="15421" y="0"/>
                  </a:cubicBezTo>
                  <a:cubicBezTo>
                    <a:pt x="19800" y="0"/>
                    <a:pt x="23418" y="1523"/>
                    <a:pt x="26369" y="4474"/>
                  </a:cubicBezTo>
                  <a:cubicBezTo>
                    <a:pt x="29320" y="7425"/>
                    <a:pt x="30843" y="11138"/>
                    <a:pt x="30843" y="15421"/>
                  </a:cubicBezTo>
                  <a:cubicBezTo>
                    <a:pt x="30843" y="19705"/>
                    <a:pt x="29320" y="23418"/>
                    <a:pt x="26369" y="26369"/>
                  </a:cubicBezTo>
                  <a:cubicBezTo>
                    <a:pt x="23418" y="29320"/>
                    <a:pt x="19705" y="30843"/>
                    <a:pt x="15421" y="30843"/>
                  </a:cubicBezTo>
                  <a:cubicBezTo>
                    <a:pt x="11042" y="30843"/>
                    <a:pt x="7425" y="29320"/>
                    <a:pt x="4474" y="26369"/>
                  </a:cubicBezTo>
                  <a:cubicBezTo>
                    <a:pt x="1523" y="23322"/>
                    <a:pt x="0" y="19705"/>
                    <a:pt x="0" y="15421"/>
                  </a:cubicBezTo>
                  <a:close/>
                  <a:moveTo>
                    <a:pt x="5140" y="78059"/>
                  </a:moveTo>
                  <a:lnTo>
                    <a:pt x="25702" y="78059"/>
                  </a:lnTo>
                  <a:lnTo>
                    <a:pt x="25702" y="236367"/>
                  </a:lnTo>
                  <a:lnTo>
                    <a:pt x="5140" y="236367"/>
                  </a:lnTo>
                  <a:lnTo>
                    <a:pt x="5140" y="7805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1" name="Frihandsfigur 100">
              <a:extLst>
                <a:ext uri="{FF2B5EF4-FFF2-40B4-BE49-F238E27FC236}">
                  <a16:creationId xmlns:a16="http://schemas.microsoft.com/office/drawing/2014/main" id="{65232E50-38F2-4F16-54A1-F58B05480927}"/>
                </a:ext>
              </a:extLst>
            </p:cNvPr>
            <p:cNvSpPr/>
            <p:nvPr/>
          </p:nvSpPr>
          <p:spPr>
            <a:xfrm>
              <a:off x="4427820" y="5444733"/>
              <a:ext cx="20561" cy="259117"/>
            </a:xfrm>
            <a:custGeom>
              <a:avLst/>
              <a:gdLst>
                <a:gd name="connsiteX0" fmla="*/ 0 w 20561"/>
                <a:gd name="connsiteY0" fmla="*/ 0 h 259117"/>
                <a:gd name="connsiteX1" fmla="*/ 20562 w 20561"/>
                <a:gd name="connsiteY1" fmla="*/ 0 h 259117"/>
                <a:gd name="connsiteX2" fmla="*/ 20562 w 20561"/>
                <a:gd name="connsiteY2" fmla="*/ 259118 h 259117"/>
                <a:gd name="connsiteX3" fmla="*/ 0 w 20561"/>
                <a:gd name="connsiteY3" fmla="*/ 259118 h 259117"/>
                <a:gd name="connsiteX4" fmla="*/ 0 w 20561"/>
                <a:gd name="connsiteY4" fmla="*/ 0 h 2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1" h="259117">
                  <a:moveTo>
                    <a:pt x="0" y="0"/>
                  </a:moveTo>
                  <a:lnTo>
                    <a:pt x="20562" y="0"/>
                  </a:lnTo>
                  <a:lnTo>
                    <a:pt x="20562" y="259118"/>
                  </a:lnTo>
                  <a:lnTo>
                    <a:pt x="0" y="259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2" name="Frihandsfigur 101">
              <a:extLst>
                <a:ext uri="{FF2B5EF4-FFF2-40B4-BE49-F238E27FC236}">
                  <a16:creationId xmlns:a16="http://schemas.microsoft.com/office/drawing/2014/main" id="{95A9B1F4-E9C4-005B-BAA7-CB622D9E4F10}"/>
                </a:ext>
              </a:extLst>
            </p:cNvPr>
            <p:cNvSpPr/>
            <p:nvPr/>
          </p:nvSpPr>
          <p:spPr>
            <a:xfrm>
              <a:off x="4510067" y="5444733"/>
              <a:ext cx="20561" cy="259117"/>
            </a:xfrm>
            <a:custGeom>
              <a:avLst/>
              <a:gdLst>
                <a:gd name="connsiteX0" fmla="*/ 0 w 20561"/>
                <a:gd name="connsiteY0" fmla="*/ 0 h 259117"/>
                <a:gd name="connsiteX1" fmla="*/ 20562 w 20561"/>
                <a:gd name="connsiteY1" fmla="*/ 0 h 259117"/>
                <a:gd name="connsiteX2" fmla="*/ 20562 w 20561"/>
                <a:gd name="connsiteY2" fmla="*/ 259118 h 259117"/>
                <a:gd name="connsiteX3" fmla="*/ 0 w 20561"/>
                <a:gd name="connsiteY3" fmla="*/ 259118 h 259117"/>
                <a:gd name="connsiteX4" fmla="*/ 0 w 20561"/>
                <a:gd name="connsiteY4" fmla="*/ 0 h 2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1" h="259117">
                  <a:moveTo>
                    <a:pt x="0" y="0"/>
                  </a:moveTo>
                  <a:lnTo>
                    <a:pt x="20562" y="0"/>
                  </a:lnTo>
                  <a:lnTo>
                    <a:pt x="20562" y="259118"/>
                  </a:lnTo>
                  <a:lnTo>
                    <a:pt x="0" y="259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AAE679E8-F2BC-B229-FB4C-02F7B253A70B}"/>
                </a:ext>
              </a:extLst>
            </p:cNvPr>
            <p:cNvSpPr/>
            <p:nvPr/>
          </p:nvSpPr>
          <p:spPr>
            <a:xfrm>
              <a:off x="4670850" y="5541450"/>
              <a:ext cx="133271" cy="166589"/>
            </a:xfrm>
            <a:custGeom>
              <a:avLst/>
              <a:gdLst>
                <a:gd name="connsiteX0" fmla="*/ 130225 w 133271"/>
                <a:gd name="connsiteY0" fmla="*/ 95860 h 166589"/>
                <a:gd name="connsiteX1" fmla="*/ 130416 w 133271"/>
                <a:gd name="connsiteY1" fmla="*/ 116803 h 166589"/>
                <a:gd name="connsiteX2" fmla="*/ 130892 w 133271"/>
                <a:gd name="connsiteY2" fmla="*/ 133938 h 166589"/>
                <a:gd name="connsiteX3" fmla="*/ 131749 w 133271"/>
                <a:gd name="connsiteY3" fmla="*/ 148693 h 166589"/>
                <a:gd name="connsiteX4" fmla="*/ 133272 w 133271"/>
                <a:gd name="connsiteY4" fmla="*/ 162401 h 166589"/>
                <a:gd name="connsiteX5" fmla="*/ 114043 w 133271"/>
                <a:gd name="connsiteY5" fmla="*/ 162401 h 166589"/>
                <a:gd name="connsiteX6" fmla="*/ 111948 w 133271"/>
                <a:gd name="connsiteY6" fmla="*/ 136699 h 166589"/>
                <a:gd name="connsiteX7" fmla="*/ 111282 w 133271"/>
                <a:gd name="connsiteY7" fmla="*/ 136699 h 166589"/>
                <a:gd name="connsiteX8" fmla="*/ 89197 w 133271"/>
                <a:gd name="connsiteY8" fmla="*/ 159355 h 166589"/>
                <a:gd name="connsiteX9" fmla="*/ 55784 w 133271"/>
                <a:gd name="connsiteY9" fmla="*/ 166589 h 166589"/>
                <a:gd name="connsiteX10" fmla="*/ 35603 w 133271"/>
                <a:gd name="connsiteY10" fmla="*/ 164019 h 166589"/>
                <a:gd name="connsiteX11" fmla="*/ 17801 w 133271"/>
                <a:gd name="connsiteY11" fmla="*/ 155833 h 166589"/>
                <a:gd name="connsiteX12" fmla="*/ 4950 w 133271"/>
                <a:gd name="connsiteY12" fmla="*/ 141268 h 166589"/>
                <a:gd name="connsiteX13" fmla="*/ 0 w 133271"/>
                <a:gd name="connsiteY13" fmla="*/ 119659 h 166589"/>
                <a:gd name="connsiteX14" fmla="*/ 9234 w 133271"/>
                <a:gd name="connsiteY14" fmla="*/ 90910 h 166589"/>
                <a:gd name="connsiteX15" fmla="*/ 31985 w 133271"/>
                <a:gd name="connsiteY15" fmla="*/ 75013 h 166589"/>
                <a:gd name="connsiteX16" fmla="*/ 60734 w 133271"/>
                <a:gd name="connsiteY16" fmla="*/ 68159 h 166589"/>
                <a:gd name="connsiteX17" fmla="*/ 87674 w 133271"/>
                <a:gd name="connsiteY17" fmla="*/ 66636 h 166589"/>
                <a:gd name="connsiteX18" fmla="*/ 111663 w 133271"/>
                <a:gd name="connsiteY18" fmla="*/ 66636 h 166589"/>
                <a:gd name="connsiteX19" fmla="*/ 111663 w 133271"/>
                <a:gd name="connsiteY19" fmla="*/ 57021 h 166589"/>
                <a:gd name="connsiteX20" fmla="*/ 99002 w 133271"/>
                <a:gd name="connsiteY20" fmla="*/ 27511 h 166589"/>
                <a:gd name="connsiteX21" fmla="*/ 67112 w 133271"/>
                <a:gd name="connsiteY21" fmla="*/ 18563 h 166589"/>
                <a:gd name="connsiteX22" fmla="*/ 18753 w 133271"/>
                <a:gd name="connsiteY22" fmla="*/ 36364 h 166589"/>
                <a:gd name="connsiteX23" fmla="*/ 6759 w 133271"/>
                <a:gd name="connsiteY23" fmla="*/ 22275 h 166589"/>
                <a:gd name="connsiteX24" fmla="*/ 34841 w 133271"/>
                <a:gd name="connsiteY24" fmla="*/ 5616 h 166589"/>
                <a:gd name="connsiteX25" fmla="*/ 67017 w 133271"/>
                <a:gd name="connsiteY25" fmla="*/ 0 h 166589"/>
                <a:gd name="connsiteX26" fmla="*/ 112900 w 133271"/>
                <a:gd name="connsiteY26" fmla="*/ 13517 h 166589"/>
                <a:gd name="connsiteX27" fmla="*/ 130035 w 133271"/>
                <a:gd name="connsiteY27" fmla="*/ 57212 h 166589"/>
                <a:gd name="connsiteX28" fmla="*/ 130035 w 133271"/>
                <a:gd name="connsiteY28" fmla="*/ 95860 h 166589"/>
                <a:gd name="connsiteX29" fmla="*/ 89102 w 133271"/>
                <a:gd name="connsiteY29" fmla="*/ 82819 h 166589"/>
                <a:gd name="connsiteX30" fmla="*/ 63875 w 133271"/>
                <a:gd name="connsiteY30" fmla="*/ 84532 h 166589"/>
                <a:gd name="connsiteX31" fmla="*/ 41981 w 133271"/>
                <a:gd name="connsiteY31" fmla="*/ 90339 h 166589"/>
                <a:gd name="connsiteX32" fmla="*/ 26369 w 133271"/>
                <a:gd name="connsiteY32" fmla="*/ 101286 h 166589"/>
                <a:gd name="connsiteX33" fmla="*/ 20562 w 133271"/>
                <a:gd name="connsiteY33" fmla="*/ 118421 h 166589"/>
                <a:gd name="connsiteX34" fmla="*/ 23799 w 133271"/>
                <a:gd name="connsiteY34" fmla="*/ 131273 h 166589"/>
                <a:gd name="connsiteX35" fmla="*/ 32176 w 133271"/>
                <a:gd name="connsiteY35" fmla="*/ 140506 h 166589"/>
                <a:gd name="connsiteX36" fmla="*/ 43694 w 133271"/>
                <a:gd name="connsiteY36" fmla="*/ 146028 h 166589"/>
                <a:gd name="connsiteX37" fmla="*/ 56545 w 133271"/>
                <a:gd name="connsiteY37" fmla="*/ 147932 h 166589"/>
                <a:gd name="connsiteX38" fmla="*/ 83580 w 133271"/>
                <a:gd name="connsiteY38" fmla="*/ 143172 h 166589"/>
                <a:gd name="connsiteX39" fmla="*/ 100525 w 133271"/>
                <a:gd name="connsiteY39" fmla="*/ 130701 h 166589"/>
                <a:gd name="connsiteX40" fmla="*/ 109283 w 133271"/>
                <a:gd name="connsiteY40" fmla="*/ 113186 h 166589"/>
                <a:gd name="connsiteX41" fmla="*/ 111663 w 133271"/>
                <a:gd name="connsiteY41" fmla="*/ 93480 h 166589"/>
                <a:gd name="connsiteX42" fmla="*/ 111663 w 133271"/>
                <a:gd name="connsiteY42" fmla="*/ 82819 h 166589"/>
                <a:gd name="connsiteX43" fmla="*/ 89102 w 133271"/>
                <a:gd name="connsiteY43" fmla="*/ 82819 h 1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271" h="166589">
                  <a:moveTo>
                    <a:pt x="130225" y="95860"/>
                  </a:moveTo>
                  <a:cubicBezTo>
                    <a:pt x="130225" y="103666"/>
                    <a:pt x="130321" y="110616"/>
                    <a:pt x="130416" y="116803"/>
                  </a:cubicBezTo>
                  <a:cubicBezTo>
                    <a:pt x="130511" y="122991"/>
                    <a:pt x="130701" y="128702"/>
                    <a:pt x="130892" y="133938"/>
                  </a:cubicBezTo>
                  <a:cubicBezTo>
                    <a:pt x="131082" y="139174"/>
                    <a:pt x="131368" y="144124"/>
                    <a:pt x="131749" y="148693"/>
                  </a:cubicBezTo>
                  <a:cubicBezTo>
                    <a:pt x="132129" y="153262"/>
                    <a:pt x="132605" y="157832"/>
                    <a:pt x="133272" y="162401"/>
                  </a:cubicBezTo>
                  <a:lnTo>
                    <a:pt x="114043" y="162401"/>
                  </a:lnTo>
                  <a:cubicBezTo>
                    <a:pt x="112710" y="154595"/>
                    <a:pt x="111948" y="146028"/>
                    <a:pt x="111948" y="136699"/>
                  </a:cubicBezTo>
                  <a:lnTo>
                    <a:pt x="111282" y="136699"/>
                  </a:lnTo>
                  <a:cubicBezTo>
                    <a:pt x="105380" y="146979"/>
                    <a:pt x="97955" y="154500"/>
                    <a:pt x="89197" y="159355"/>
                  </a:cubicBezTo>
                  <a:cubicBezTo>
                    <a:pt x="80439" y="164115"/>
                    <a:pt x="69301" y="166589"/>
                    <a:pt x="55784" y="166589"/>
                  </a:cubicBezTo>
                  <a:cubicBezTo>
                    <a:pt x="48930" y="166589"/>
                    <a:pt x="42171" y="165733"/>
                    <a:pt x="35603" y="164019"/>
                  </a:cubicBezTo>
                  <a:cubicBezTo>
                    <a:pt x="28939" y="162306"/>
                    <a:pt x="23037" y="159545"/>
                    <a:pt x="17801" y="155833"/>
                  </a:cubicBezTo>
                  <a:cubicBezTo>
                    <a:pt x="12566" y="152025"/>
                    <a:pt x="8282" y="147170"/>
                    <a:pt x="4950" y="141268"/>
                  </a:cubicBezTo>
                  <a:cubicBezTo>
                    <a:pt x="1618" y="135366"/>
                    <a:pt x="0" y="128131"/>
                    <a:pt x="0" y="119659"/>
                  </a:cubicBezTo>
                  <a:cubicBezTo>
                    <a:pt x="0" y="107569"/>
                    <a:pt x="3046" y="97955"/>
                    <a:pt x="9234" y="90910"/>
                  </a:cubicBezTo>
                  <a:cubicBezTo>
                    <a:pt x="15422" y="83866"/>
                    <a:pt x="23037" y="78535"/>
                    <a:pt x="31985" y="75013"/>
                  </a:cubicBezTo>
                  <a:cubicBezTo>
                    <a:pt x="41029" y="71491"/>
                    <a:pt x="50643" y="69206"/>
                    <a:pt x="60734" y="68159"/>
                  </a:cubicBezTo>
                  <a:cubicBezTo>
                    <a:pt x="70920" y="67112"/>
                    <a:pt x="79868" y="66636"/>
                    <a:pt x="87674" y="66636"/>
                  </a:cubicBezTo>
                  <a:lnTo>
                    <a:pt x="111663" y="66636"/>
                  </a:lnTo>
                  <a:lnTo>
                    <a:pt x="111663" y="57021"/>
                  </a:lnTo>
                  <a:cubicBezTo>
                    <a:pt x="111663" y="43313"/>
                    <a:pt x="107474" y="33508"/>
                    <a:pt x="99002" y="27511"/>
                  </a:cubicBezTo>
                  <a:cubicBezTo>
                    <a:pt x="90530" y="21609"/>
                    <a:pt x="79963" y="18563"/>
                    <a:pt x="67112" y="18563"/>
                  </a:cubicBezTo>
                  <a:cubicBezTo>
                    <a:pt x="48835" y="18563"/>
                    <a:pt x="32747" y="24465"/>
                    <a:pt x="18753" y="36364"/>
                  </a:cubicBezTo>
                  <a:lnTo>
                    <a:pt x="6759" y="22275"/>
                  </a:lnTo>
                  <a:cubicBezTo>
                    <a:pt x="14279" y="14946"/>
                    <a:pt x="23703" y="9424"/>
                    <a:pt x="34841" y="5616"/>
                  </a:cubicBezTo>
                  <a:cubicBezTo>
                    <a:pt x="46074" y="1809"/>
                    <a:pt x="56736" y="0"/>
                    <a:pt x="67017" y="0"/>
                  </a:cubicBezTo>
                  <a:cubicBezTo>
                    <a:pt x="86246" y="0"/>
                    <a:pt x="101477" y="4474"/>
                    <a:pt x="112900" y="13517"/>
                  </a:cubicBezTo>
                  <a:cubicBezTo>
                    <a:pt x="124323" y="22561"/>
                    <a:pt x="130035" y="37126"/>
                    <a:pt x="130035" y="57212"/>
                  </a:cubicBezTo>
                  <a:lnTo>
                    <a:pt x="130035" y="95860"/>
                  </a:lnTo>
                  <a:close/>
                  <a:moveTo>
                    <a:pt x="89102" y="82819"/>
                  </a:moveTo>
                  <a:cubicBezTo>
                    <a:pt x="80439" y="82819"/>
                    <a:pt x="72062" y="83390"/>
                    <a:pt x="63875" y="84532"/>
                  </a:cubicBezTo>
                  <a:cubicBezTo>
                    <a:pt x="55784" y="85674"/>
                    <a:pt x="48454" y="87578"/>
                    <a:pt x="41981" y="90339"/>
                  </a:cubicBezTo>
                  <a:cubicBezTo>
                    <a:pt x="35507" y="93100"/>
                    <a:pt x="30272" y="96717"/>
                    <a:pt x="26369" y="101286"/>
                  </a:cubicBezTo>
                  <a:cubicBezTo>
                    <a:pt x="22466" y="105856"/>
                    <a:pt x="20562" y="111567"/>
                    <a:pt x="20562" y="118421"/>
                  </a:cubicBezTo>
                  <a:cubicBezTo>
                    <a:pt x="20562" y="123181"/>
                    <a:pt x="21609" y="127465"/>
                    <a:pt x="23799" y="131273"/>
                  </a:cubicBezTo>
                  <a:cubicBezTo>
                    <a:pt x="25988" y="135080"/>
                    <a:pt x="28749" y="138126"/>
                    <a:pt x="32176" y="140506"/>
                  </a:cubicBezTo>
                  <a:cubicBezTo>
                    <a:pt x="35603" y="142886"/>
                    <a:pt x="39410" y="144695"/>
                    <a:pt x="43694" y="146028"/>
                  </a:cubicBezTo>
                  <a:cubicBezTo>
                    <a:pt x="47883" y="147265"/>
                    <a:pt x="52166" y="147932"/>
                    <a:pt x="56545" y="147932"/>
                  </a:cubicBezTo>
                  <a:cubicBezTo>
                    <a:pt x="67493" y="147932"/>
                    <a:pt x="76536" y="146313"/>
                    <a:pt x="83580" y="143172"/>
                  </a:cubicBezTo>
                  <a:cubicBezTo>
                    <a:pt x="90625" y="139935"/>
                    <a:pt x="96336" y="135842"/>
                    <a:pt x="100525" y="130701"/>
                  </a:cubicBezTo>
                  <a:cubicBezTo>
                    <a:pt x="104713" y="125561"/>
                    <a:pt x="107665" y="119754"/>
                    <a:pt x="109283" y="113186"/>
                  </a:cubicBezTo>
                  <a:cubicBezTo>
                    <a:pt x="110901" y="106712"/>
                    <a:pt x="111663" y="100144"/>
                    <a:pt x="111663" y="93480"/>
                  </a:cubicBezTo>
                  <a:lnTo>
                    <a:pt x="111663" y="82819"/>
                  </a:lnTo>
                  <a:lnTo>
                    <a:pt x="89102" y="8281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F43D4F3D-D686-7077-7D79-DAB48ED6D5D0}"/>
                </a:ext>
              </a:extLst>
            </p:cNvPr>
            <p:cNvSpPr/>
            <p:nvPr/>
          </p:nvSpPr>
          <p:spPr>
            <a:xfrm>
              <a:off x="4833346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3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4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0" y="179726"/>
                    <a:pt x="60543" y="183629"/>
                  </a:cubicBezTo>
                  <a:cubicBezTo>
                    <a:pt x="64446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3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4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2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C0A16F1A-BA32-011F-0630-9AD70AE77B4E}"/>
                </a:ext>
              </a:extLst>
            </p:cNvPr>
            <p:cNvSpPr/>
            <p:nvPr/>
          </p:nvSpPr>
          <p:spPr>
            <a:xfrm>
              <a:off x="4947484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3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4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0" y="179726"/>
                    <a:pt x="60543" y="183629"/>
                  </a:cubicBezTo>
                  <a:cubicBezTo>
                    <a:pt x="64446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3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4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2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BDC4348E-4964-7690-3D9F-468EC5E277F9}"/>
                </a:ext>
              </a:extLst>
            </p:cNvPr>
            <p:cNvSpPr/>
            <p:nvPr/>
          </p:nvSpPr>
          <p:spPr>
            <a:xfrm>
              <a:off x="5163860" y="5455013"/>
              <a:ext cx="154309" cy="255120"/>
            </a:xfrm>
            <a:custGeom>
              <a:avLst/>
              <a:gdLst>
                <a:gd name="connsiteX0" fmla="*/ 21704 w 154309"/>
                <a:gd name="connsiteY0" fmla="*/ 203906 h 255120"/>
                <a:gd name="connsiteX1" fmla="*/ 44836 w 154309"/>
                <a:gd name="connsiteY1" fmla="*/ 226847 h 255120"/>
                <a:gd name="connsiteX2" fmla="*/ 77202 w 154309"/>
                <a:gd name="connsiteY2" fmla="*/ 234368 h 255120"/>
                <a:gd name="connsiteX3" fmla="*/ 98431 w 154309"/>
                <a:gd name="connsiteY3" fmla="*/ 230941 h 255120"/>
                <a:gd name="connsiteX4" fmla="*/ 115756 w 154309"/>
                <a:gd name="connsiteY4" fmla="*/ 221326 h 255120"/>
                <a:gd name="connsiteX5" fmla="*/ 127370 w 154309"/>
                <a:gd name="connsiteY5" fmla="*/ 206381 h 255120"/>
                <a:gd name="connsiteX6" fmla="*/ 131653 w 154309"/>
                <a:gd name="connsiteY6" fmla="*/ 186676 h 255120"/>
                <a:gd name="connsiteX7" fmla="*/ 126322 w 154309"/>
                <a:gd name="connsiteY7" fmla="*/ 165733 h 255120"/>
                <a:gd name="connsiteX8" fmla="*/ 112139 w 154309"/>
                <a:gd name="connsiteY8" fmla="*/ 152215 h 255120"/>
                <a:gd name="connsiteX9" fmla="*/ 92053 w 154309"/>
                <a:gd name="connsiteY9" fmla="*/ 143172 h 255120"/>
                <a:gd name="connsiteX10" fmla="*/ 69111 w 154309"/>
                <a:gd name="connsiteY10" fmla="*/ 135651 h 255120"/>
                <a:gd name="connsiteX11" fmla="*/ 46169 w 154309"/>
                <a:gd name="connsiteY11" fmla="*/ 127084 h 255120"/>
                <a:gd name="connsiteX12" fmla="*/ 26083 w 154309"/>
                <a:gd name="connsiteY12" fmla="*/ 114614 h 255120"/>
                <a:gd name="connsiteX13" fmla="*/ 11899 w 154309"/>
                <a:gd name="connsiteY13" fmla="*/ 95289 h 255120"/>
                <a:gd name="connsiteX14" fmla="*/ 6568 w 154309"/>
                <a:gd name="connsiteY14" fmla="*/ 66541 h 255120"/>
                <a:gd name="connsiteX15" fmla="*/ 12946 w 154309"/>
                <a:gd name="connsiteY15" fmla="*/ 37887 h 255120"/>
                <a:gd name="connsiteX16" fmla="*/ 30081 w 154309"/>
                <a:gd name="connsiteY16" fmla="*/ 16945 h 255120"/>
                <a:gd name="connsiteX17" fmla="*/ 54927 w 154309"/>
                <a:gd name="connsiteY17" fmla="*/ 4284 h 255120"/>
                <a:gd name="connsiteX18" fmla="*/ 84437 w 154309"/>
                <a:gd name="connsiteY18" fmla="*/ 0 h 255120"/>
                <a:gd name="connsiteX19" fmla="*/ 121277 w 154309"/>
                <a:gd name="connsiteY19" fmla="*/ 7045 h 255120"/>
                <a:gd name="connsiteX20" fmla="*/ 150597 w 154309"/>
                <a:gd name="connsiteY20" fmla="*/ 30557 h 255120"/>
                <a:gd name="connsiteX21" fmla="*/ 131082 w 154309"/>
                <a:gd name="connsiteY21" fmla="*/ 44646 h 255120"/>
                <a:gd name="connsiteX22" fmla="*/ 110996 w 154309"/>
                <a:gd name="connsiteY22" fmla="*/ 26654 h 255120"/>
                <a:gd name="connsiteX23" fmla="*/ 83771 w 154309"/>
                <a:gd name="connsiteY23" fmla="*/ 20657 h 255120"/>
                <a:gd name="connsiteX24" fmla="*/ 62828 w 154309"/>
                <a:gd name="connsiteY24" fmla="*/ 23608 h 255120"/>
                <a:gd name="connsiteX25" fmla="*/ 45503 w 154309"/>
                <a:gd name="connsiteY25" fmla="*/ 32176 h 255120"/>
                <a:gd name="connsiteX26" fmla="*/ 33699 w 154309"/>
                <a:gd name="connsiteY26" fmla="*/ 46360 h 255120"/>
                <a:gd name="connsiteX27" fmla="*/ 29224 w 154309"/>
                <a:gd name="connsiteY27" fmla="*/ 66541 h 255120"/>
                <a:gd name="connsiteX28" fmla="*/ 38458 w 154309"/>
                <a:gd name="connsiteY28" fmla="*/ 94433 h 255120"/>
                <a:gd name="connsiteX29" fmla="*/ 61591 w 154309"/>
                <a:gd name="connsiteY29" fmla="*/ 109854 h 255120"/>
                <a:gd name="connsiteX30" fmla="*/ 91767 w 154309"/>
                <a:gd name="connsiteY30" fmla="*/ 119754 h 255120"/>
                <a:gd name="connsiteX31" fmla="*/ 121943 w 154309"/>
                <a:gd name="connsiteY31" fmla="*/ 131273 h 255120"/>
                <a:gd name="connsiteX32" fmla="*/ 145076 w 154309"/>
                <a:gd name="connsiteY32" fmla="*/ 151358 h 255120"/>
                <a:gd name="connsiteX33" fmla="*/ 154309 w 154309"/>
                <a:gd name="connsiteY33" fmla="*/ 186866 h 255120"/>
                <a:gd name="connsiteX34" fmla="*/ 148122 w 154309"/>
                <a:gd name="connsiteY34" fmla="*/ 215996 h 255120"/>
                <a:gd name="connsiteX35" fmla="*/ 131463 w 154309"/>
                <a:gd name="connsiteY35" fmla="*/ 237414 h 255120"/>
                <a:gd name="connsiteX36" fmla="*/ 107284 w 154309"/>
                <a:gd name="connsiteY36" fmla="*/ 250646 h 255120"/>
                <a:gd name="connsiteX37" fmla="*/ 78821 w 154309"/>
                <a:gd name="connsiteY37" fmla="*/ 255120 h 255120"/>
                <a:gd name="connsiteX38" fmla="*/ 34651 w 154309"/>
                <a:gd name="connsiteY38" fmla="*/ 246743 h 255120"/>
                <a:gd name="connsiteX39" fmla="*/ 0 w 154309"/>
                <a:gd name="connsiteY39" fmla="*/ 218471 h 255120"/>
                <a:gd name="connsiteX40" fmla="*/ 21704 w 154309"/>
                <a:gd name="connsiteY40" fmla="*/ 203906 h 25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4309" h="255120">
                  <a:moveTo>
                    <a:pt x="21704" y="203906"/>
                  </a:moveTo>
                  <a:cubicBezTo>
                    <a:pt x="27606" y="214187"/>
                    <a:pt x="35317" y="221802"/>
                    <a:pt x="44836" y="226847"/>
                  </a:cubicBezTo>
                  <a:cubicBezTo>
                    <a:pt x="54356" y="231893"/>
                    <a:pt x="65113" y="234368"/>
                    <a:pt x="77202" y="234368"/>
                  </a:cubicBezTo>
                  <a:cubicBezTo>
                    <a:pt x="84723" y="234368"/>
                    <a:pt x="91862" y="233226"/>
                    <a:pt x="98431" y="230941"/>
                  </a:cubicBezTo>
                  <a:cubicBezTo>
                    <a:pt x="105094" y="228656"/>
                    <a:pt x="110806" y="225420"/>
                    <a:pt x="115756" y="221326"/>
                  </a:cubicBezTo>
                  <a:cubicBezTo>
                    <a:pt x="120706" y="217233"/>
                    <a:pt x="124514" y="212283"/>
                    <a:pt x="127370" y="206381"/>
                  </a:cubicBezTo>
                  <a:cubicBezTo>
                    <a:pt x="130225" y="200574"/>
                    <a:pt x="131653" y="194006"/>
                    <a:pt x="131653" y="186676"/>
                  </a:cubicBezTo>
                  <a:cubicBezTo>
                    <a:pt x="131653" y="178203"/>
                    <a:pt x="129845" y="171254"/>
                    <a:pt x="126322" y="165733"/>
                  </a:cubicBezTo>
                  <a:cubicBezTo>
                    <a:pt x="122800" y="160211"/>
                    <a:pt x="118041" y="155738"/>
                    <a:pt x="112139" y="152215"/>
                  </a:cubicBezTo>
                  <a:cubicBezTo>
                    <a:pt x="106237" y="148693"/>
                    <a:pt x="99478" y="145647"/>
                    <a:pt x="92053" y="143172"/>
                  </a:cubicBezTo>
                  <a:cubicBezTo>
                    <a:pt x="84627" y="140697"/>
                    <a:pt x="77012" y="138127"/>
                    <a:pt x="69111" y="135651"/>
                  </a:cubicBezTo>
                  <a:cubicBezTo>
                    <a:pt x="61210" y="133177"/>
                    <a:pt x="53594" y="130321"/>
                    <a:pt x="46169" y="127084"/>
                  </a:cubicBezTo>
                  <a:cubicBezTo>
                    <a:pt x="38744" y="123847"/>
                    <a:pt x="32080" y="119754"/>
                    <a:pt x="26083" y="114614"/>
                  </a:cubicBezTo>
                  <a:cubicBezTo>
                    <a:pt x="20181" y="109473"/>
                    <a:pt x="15421" y="103000"/>
                    <a:pt x="11899" y="95289"/>
                  </a:cubicBezTo>
                  <a:cubicBezTo>
                    <a:pt x="8377" y="87483"/>
                    <a:pt x="6568" y="77964"/>
                    <a:pt x="6568" y="66541"/>
                  </a:cubicBezTo>
                  <a:cubicBezTo>
                    <a:pt x="6568" y="55784"/>
                    <a:pt x="8663" y="46264"/>
                    <a:pt x="12946" y="37887"/>
                  </a:cubicBezTo>
                  <a:cubicBezTo>
                    <a:pt x="17135" y="29510"/>
                    <a:pt x="22847" y="22561"/>
                    <a:pt x="30081" y="16945"/>
                  </a:cubicBezTo>
                  <a:cubicBezTo>
                    <a:pt x="37316" y="11328"/>
                    <a:pt x="45598" y="7140"/>
                    <a:pt x="54927" y="4284"/>
                  </a:cubicBezTo>
                  <a:cubicBezTo>
                    <a:pt x="64256" y="1428"/>
                    <a:pt x="74156" y="0"/>
                    <a:pt x="84437" y="0"/>
                  </a:cubicBezTo>
                  <a:cubicBezTo>
                    <a:pt x="97669" y="0"/>
                    <a:pt x="109949" y="2380"/>
                    <a:pt x="121277" y="7045"/>
                  </a:cubicBezTo>
                  <a:cubicBezTo>
                    <a:pt x="132605" y="11709"/>
                    <a:pt x="142315" y="19515"/>
                    <a:pt x="150597" y="30557"/>
                  </a:cubicBezTo>
                  <a:lnTo>
                    <a:pt x="131082" y="44646"/>
                  </a:lnTo>
                  <a:cubicBezTo>
                    <a:pt x="125370" y="36650"/>
                    <a:pt x="118707" y="30652"/>
                    <a:pt x="110996" y="26654"/>
                  </a:cubicBezTo>
                  <a:cubicBezTo>
                    <a:pt x="103381" y="22656"/>
                    <a:pt x="94242" y="20657"/>
                    <a:pt x="83771" y="20657"/>
                  </a:cubicBezTo>
                  <a:cubicBezTo>
                    <a:pt x="76441" y="20657"/>
                    <a:pt x="69492" y="21609"/>
                    <a:pt x="62828" y="23608"/>
                  </a:cubicBezTo>
                  <a:cubicBezTo>
                    <a:pt x="56164" y="25512"/>
                    <a:pt x="50453" y="28368"/>
                    <a:pt x="45503" y="32176"/>
                  </a:cubicBezTo>
                  <a:cubicBezTo>
                    <a:pt x="40553" y="35983"/>
                    <a:pt x="36650" y="40648"/>
                    <a:pt x="33699" y="46360"/>
                  </a:cubicBezTo>
                  <a:cubicBezTo>
                    <a:pt x="30748" y="52071"/>
                    <a:pt x="29224" y="58830"/>
                    <a:pt x="29224" y="66541"/>
                  </a:cubicBezTo>
                  <a:cubicBezTo>
                    <a:pt x="29224" y="78630"/>
                    <a:pt x="32271" y="87959"/>
                    <a:pt x="38458" y="94433"/>
                  </a:cubicBezTo>
                  <a:cubicBezTo>
                    <a:pt x="44646" y="100906"/>
                    <a:pt x="52357" y="106046"/>
                    <a:pt x="61591" y="109854"/>
                  </a:cubicBezTo>
                  <a:cubicBezTo>
                    <a:pt x="70824" y="113662"/>
                    <a:pt x="80915" y="116898"/>
                    <a:pt x="91767" y="119754"/>
                  </a:cubicBezTo>
                  <a:cubicBezTo>
                    <a:pt x="102619" y="122610"/>
                    <a:pt x="112710" y="126418"/>
                    <a:pt x="121943" y="131273"/>
                  </a:cubicBezTo>
                  <a:cubicBezTo>
                    <a:pt x="131177" y="136128"/>
                    <a:pt x="138888" y="142791"/>
                    <a:pt x="145076" y="151358"/>
                  </a:cubicBezTo>
                  <a:cubicBezTo>
                    <a:pt x="151263" y="159926"/>
                    <a:pt x="154309" y="171730"/>
                    <a:pt x="154309" y="186866"/>
                  </a:cubicBezTo>
                  <a:cubicBezTo>
                    <a:pt x="154309" y="197813"/>
                    <a:pt x="152215" y="207523"/>
                    <a:pt x="148122" y="215996"/>
                  </a:cubicBezTo>
                  <a:cubicBezTo>
                    <a:pt x="144029" y="224467"/>
                    <a:pt x="138507" y="231607"/>
                    <a:pt x="131463" y="237414"/>
                  </a:cubicBezTo>
                  <a:cubicBezTo>
                    <a:pt x="124514" y="243221"/>
                    <a:pt x="116422" y="247600"/>
                    <a:pt x="107284" y="250646"/>
                  </a:cubicBezTo>
                  <a:cubicBezTo>
                    <a:pt x="98145" y="253692"/>
                    <a:pt x="88626" y="255120"/>
                    <a:pt x="78821" y="255120"/>
                  </a:cubicBezTo>
                  <a:cubicBezTo>
                    <a:pt x="62828" y="255120"/>
                    <a:pt x="48073" y="252360"/>
                    <a:pt x="34651" y="246743"/>
                  </a:cubicBezTo>
                  <a:cubicBezTo>
                    <a:pt x="21133" y="241126"/>
                    <a:pt x="9615" y="231702"/>
                    <a:pt x="0" y="218471"/>
                  </a:cubicBezTo>
                  <a:lnTo>
                    <a:pt x="21704" y="203906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7" name="Frihandsfigur 106">
              <a:extLst>
                <a:ext uri="{FF2B5EF4-FFF2-40B4-BE49-F238E27FC236}">
                  <a16:creationId xmlns:a16="http://schemas.microsoft.com/office/drawing/2014/main" id="{7BDAF791-A277-0453-35EB-1FE9E1FD2836}"/>
                </a:ext>
              </a:extLst>
            </p:cNvPr>
            <p:cNvSpPr/>
            <p:nvPr/>
          </p:nvSpPr>
          <p:spPr>
            <a:xfrm>
              <a:off x="5341492" y="5545448"/>
              <a:ext cx="148407" cy="158307"/>
            </a:xfrm>
            <a:custGeom>
              <a:avLst/>
              <a:gdLst>
                <a:gd name="connsiteX0" fmla="*/ 0 w 148407"/>
                <a:gd name="connsiteY0" fmla="*/ 0 h 158307"/>
                <a:gd name="connsiteX1" fmla="*/ 23323 w 148407"/>
                <a:gd name="connsiteY1" fmla="*/ 0 h 158307"/>
                <a:gd name="connsiteX2" fmla="*/ 76060 w 148407"/>
                <a:gd name="connsiteY2" fmla="*/ 136032 h 158307"/>
                <a:gd name="connsiteX3" fmla="*/ 127465 w 148407"/>
                <a:gd name="connsiteY3" fmla="*/ 0 h 158307"/>
                <a:gd name="connsiteX4" fmla="*/ 148407 w 148407"/>
                <a:gd name="connsiteY4" fmla="*/ 0 h 158307"/>
                <a:gd name="connsiteX5" fmla="*/ 86055 w 148407"/>
                <a:gd name="connsiteY5" fmla="*/ 158308 h 158307"/>
                <a:gd name="connsiteX6" fmla="*/ 64827 w 148407"/>
                <a:gd name="connsiteY6" fmla="*/ 158308 h 158307"/>
                <a:gd name="connsiteX7" fmla="*/ 0 w 148407"/>
                <a:gd name="connsiteY7" fmla="*/ 0 h 15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07" h="158307">
                  <a:moveTo>
                    <a:pt x="0" y="0"/>
                  </a:moveTo>
                  <a:lnTo>
                    <a:pt x="23323" y="0"/>
                  </a:lnTo>
                  <a:lnTo>
                    <a:pt x="76060" y="136032"/>
                  </a:lnTo>
                  <a:lnTo>
                    <a:pt x="127465" y="0"/>
                  </a:lnTo>
                  <a:lnTo>
                    <a:pt x="148407" y="0"/>
                  </a:lnTo>
                  <a:lnTo>
                    <a:pt x="86055" y="158308"/>
                  </a:lnTo>
                  <a:lnTo>
                    <a:pt x="64827" y="1583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8" name="Frihandsfigur 107">
              <a:extLst>
                <a:ext uri="{FF2B5EF4-FFF2-40B4-BE49-F238E27FC236}">
                  <a16:creationId xmlns:a16="http://schemas.microsoft.com/office/drawing/2014/main" id="{E0F7CD21-7A81-3D51-0FF0-3321EB376D79}"/>
                </a:ext>
              </a:extLst>
            </p:cNvPr>
            <p:cNvSpPr/>
            <p:nvPr/>
          </p:nvSpPr>
          <p:spPr>
            <a:xfrm>
              <a:off x="5513603" y="5541259"/>
              <a:ext cx="153547" cy="166684"/>
            </a:xfrm>
            <a:custGeom>
              <a:avLst/>
              <a:gdLst>
                <a:gd name="connsiteX0" fmla="*/ 148693 w 153547"/>
                <a:gd name="connsiteY0" fmla="*/ 132700 h 166684"/>
                <a:gd name="connsiteX1" fmla="*/ 119088 w 153547"/>
                <a:gd name="connsiteY1" fmla="*/ 158784 h 166684"/>
                <a:gd name="connsiteX2" fmla="*/ 80153 w 153547"/>
                <a:gd name="connsiteY2" fmla="*/ 166685 h 166684"/>
                <a:gd name="connsiteX3" fmla="*/ 47216 w 153547"/>
                <a:gd name="connsiteY3" fmla="*/ 160497 h 166684"/>
                <a:gd name="connsiteX4" fmla="*/ 21895 w 153547"/>
                <a:gd name="connsiteY4" fmla="*/ 143172 h 166684"/>
                <a:gd name="connsiteX5" fmla="*/ 5616 w 153547"/>
                <a:gd name="connsiteY5" fmla="*/ 116803 h 166684"/>
                <a:gd name="connsiteX6" fmla="*/ 0 w 153547"/>
                <a:gd name="connsiteY6" fmla="*/ 83009 h 166684"/>
                <a:gd name="connsiteX7" fmla="*/ 5807 w 153547"/>
                <a:gd name="connsiteY7" fmla="*/ 50072 h 166684"/>
                <a:gd name="connsiteX8" fmla="*/ 22275 w 153547"/>
                <a:gd name="connsiteY8" fmla="*/ 23893 h 166684"/>
                <a:gd name="connsiteX9" fmla="*/ 47311 w 153547"/>
                <a:gd name="connsiteY9" fmla="*/ 6378 h 166684"/>
                <a:gd name="connsiteX10" fmla="*/ 79201 w 153547"/>
                <a:gd name="connsiteY10" fmla="*/ 0 h 166684"/>
                <a:gd name="connsiteX11" fmla="*/ 111282 w 153547"/>
                <a:gd name="connsiteY11" fmla="*/ 6378 h 166684"/>
                <a:gd name="connsiteX12" fmla="*/ 134604 w 153547"/>
                <a:gd name="connsiteY12" fmla="*/ 23132 h 166684"/>
                <a:gd name="connsiteX13" fmla="*/ 148788 w 153547"/>
                <a:gd name="connsiteY13" fmla="*/ 46931 h 166684"/>
                <a:gd name="connsiteX14" fmla="*/ 153548 w 153547"/>
                <a:gd name="connsiteY14" fmla="*/ 73965 h 166684"/>
                <a:gd name="connsiteX15" fmla="*/ 153548 w 153547"/>
                <a:gd name="connsiteY15" fmla="*/ 88340 h 166684"/>
                <a:gd name="connsiteX16" fmla="*/ 20562 w 153547"/>
                <a:gd name="connsiteY16" fmla="*/ 88340 h 166684"/>
                <a:gd name="connsiteX17" fmla="*/ 23132 w 153547"/>
                <a:gd name="connsiteY17" fmla="*/ 104999 h 166684"/>
                <a:gd name="connsiteX18" fmla="*/ 32556 w 153547"/>
                <a:gd name="connsiteY18" fmla="*/ 124704 h 166684"/>
                <a:gd name="connsiteX19" fmla="*/ 50929 w 153547"/>
                <a:gd name="connsiteY19" fmla="*/ 141172 h 166684"/>
                <a:gd name="connsiteX20" fmla="*/ 80534 w 153547"/>
                <a:gd name="connsiteY20" fmla="*/ 148027 h 166684"/>
                <a:gd name="connsiteX21" fmla="*/ 110996 w 153547"/>
                <a:gd name="connsiteY21" fmla="*/ 140506 h 166684"/>
                <a:gd name="connsiteX22" fmla="*/ 133652 w 153547"/>
                <a:gd name="connsiteY22" fmla="*/ 119944 h 166684"/>
                <a:gd name="connsiteX23" fmla="*/ 148693 w 153547"/>
                <a:gd name="connsiteY23" fmla="*/ 132700 h 166684"/>
                <a:gd name="connsiteX24" fmla="*/ 132891 w 153547"/>
                <a:gd name="connsiteY24" fmla="*/ 70063 h 166684"/>
                <a:gd name="connsiteX25" fmla="*/ 128607 w 153547"/>
                <a:gd name="connsiteY25" fmla="*/ 50167 h 166684"/>
                <a:gd name="connsiteX26" fmla="*/ 116993 w 153547"/>
                <a:gd name="connsiteY26" fmla="*/ 33889 h 166684"/>
                <a:gd name="connsiteX27" fmla="*/ 99478 w 153547"/>
                <a:gd name="connsiteY27" fmla="*/ 22751 h 166684"/>
                <a:gd name="connsiteX28" fmla="*/ 78059 w 153547"/>
                <a:gd name="connsiteY28" fmla="*/ 18658 h 166684"/>
                <a:gd name="connsiteX29" fmla="*/ 50167 w 153547"/>
                <a:gd name="connsiteY29" fmla="*/ 25512 h 166684"/>
                <a:gd name="connsiteX30" fmla="*/ 32556 w 153547"/>
                <a:gd name="connsiteY30" fmla="*/ 41314 h 166684"/>
                <a:gd name="connsiteX31" fmla="*/ 23323 w 153547"/>
                <a:gd name="connsiteY31" fmla="*/ 58639 h 166684"/>
                <a:gd name="connsiteX32" fmla="*/ 20562 w 153547"/>
                <a:gd name="connsiteY32" fmla="*/ 70158 h 166684"/>
                <a:gd name="connsiteX33" fmla="*/ 132891 w 153547"/>
                <a:gd name="connsiteY33" fmla="*/ 70158 h 1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47" h="166684">
                  <a:moveTo>
                    <a:pt x="148693" y="132700"/>
                  </a:moveTo>
                  <a:cubicBezTo>
                    <a:pt x="140697" y="144790"/>
                    <a:pt x="130796" y="153453"/>
                    <a:pt x="119088" y="158784"/>
                  </a:cubicBezTo>
                  <a:cubicBezTo>
                    <a:pt x="107284" y="164019"/>
                    <a:pt x="94337" y="166685"/>
                    <a:pt x="80153" y="166685"/>
                  </a:cubicBezTo>
                  <a:cubicBezTo>
                    <a:pt x="68064" y="166685"/>
                    <a:pt x="57116" y="164590"/>
                    <a:pt x="47216" y="160497"/>
                  </a:cubicBezTo>
                  <a:cubicBezTo>
                    <a:pt x="37411" y="156404"/>
                    <a:pt x="28939" y="150597"/>
                    <a:pt x="21895" y="143172"/>
                  </a:cubicBezTo>
                  <a:cubicBezTo>
                    <a:pt x="14850" y="135747"/>
                    <a:pt x="9424" y="126988"/>
                    <a:pt x="5616" y="116803"/>
                  </a:cubicBezTo>
                  <a:cubicBezTo>
                    <a:pt x="1809" y="106617"/>
                    <a:pt x="0" y="95384"/>
                    <a:pt x="0" y="83009"/>
                  </a:cubicBezTo>
                  <a:cubicBezTo>
                    <a:pt x="0" y="71110"/>
                    <a:pt x="1904" y="60162"/>
                    <a:pt x="5807" y="50072"/>
                  </a:cubicBezTo>
                  <a:cubicBezTo>
                    <a:pt x="9710" y="39981"/>
                    <a:pt x="15136" y="31319"/>
                    <a:pt x="22275" y="23893"/>
                  </a:cubicBezTo>
                  <a:cubicBezTo>
                    <a:pt x="29320" y="16468"/>
                    <a:pt x="37697" y="10662"/>
                    <a:pt x="47311" y="6378"/>
                  </a:cubicBezTo>
                  <a:cubicBezTo>
                    <a:pt x="56926" y="2189"/>
                    <a:pt x="67493" y="0"/>
                    <a:pt x="79201" y="0"/>
                  </a:cubicBezTo>
                  <a:cubicBezTo>
                    <a:pt x="91291" y="0"/>
                    <a:pt x="101953" y="2094"/>
                    <a:pt x="111282" y="6378"/>
                  </a:cubicBezTo>
                  <a:cubicBezTo>
                    <a:pt x="120516" y="10566"/>
                    <a:pt x="128321" y="16183"/>
                    <a:pt x="134604" y="23132"/>
                  </a:cubicBezTo>
                  <a:cubicBezTo>
                    <a:pt x="140887" y="30081"/>
                    <a:pt x="145647" y="38078"/>
                    <a:pt x="148788" y="46931"/>
                  </a:cubicBezTo>
                  <a:cubicBezTo>
                    <a:pt x="152025" y="55879"/>
                    <a:pt x="153548" y="64827"/>
                    <a:pt x="153548" y="73965"/>
                  </a:cubicBezTo>
                  <a:lnTo>
                    <a:pt x="153548" y="88340"/>
                  </a:lnTo>
                  <a:lnTo>
                    <a:pt x="20562" y="88340"/>
                  </a:lnTo>
                  <a:cubicBezTo>
                    <a:pt x="20562" y="92719"/>
                    <a:pt x="21419" y="98240"/>
                    <a:pt x="23132" y="104999"/>
                  </a:cubicBezTo>
                  <a:cubicBezTo>
                    <a:pt x="24845" y="111758"/>
                    <a:pt x="27987" y="118326"/>
                    <a:pt x="32556" y="124704"/>
                  </a:cubicBezTo>
                  <a:cubicBezTo>
                    <a:pt x="37126" y="131082"/>
                    <a:pt x="43218" y="136603"/>
                    <a:pt x="50929" y="141172"/>
                  </a:cubicBezTo>
                  <a:cubicBezTo>
                    <a:pt x="58544" y="145742"/>
                    <a:pt x="68444" y="148027"/>
                    <a:pt x="80534" y="148027"/>
                  </a:cubicBezTo>
                  <a:cubicBezTo>
                    <a:pt x="91005" y="148027"/>
                    <a:pt x="101191" y="145551"/>
                    <a:pt x="110996" y="140506"/>
                  </a:cubicBezTo>
                  <a:cubicBezTo>
                    <a:pt x="120801" y="135461"/>
                    <a:pt x="128321" y="128607"/>
                    <a:pt x="133652" y="119944"/>
                  </a:cubicBezTo>
                  <a:lnTo>
                    <a:pt x="148693" y="132700"/>
                  </a:lnTo>
                  <a:close/>
                  <a:moveTo>
                    <a:pt x="132891" y="70063"/>
                  </a:moveTo>
                  <a:cubicBezTo>
                    <a:pt x="132891" y="63018"/>
                    <a:pt x="131463" y="56355"/>
                    <a:pt x="128607" y="50167"/>
                  </a:cubicBezTo>
                  <a:cubicBezTo>
                    <a:pt x="125751" y="43980"/>
                    <a:pt x="121848" y="38553"/>
                    <a:pt x="116993" y="33889"/>
                  </a:cubicBezTo>
                  <a:cubicBezTo>
                    <a:pt x="112043" y="29224"/>
                    <a:pt x="106236" y="25512"/>
                    <a:pt x="99478" y="22751"/>
                  </a:cubicBezTo>
                  <a:cubicBezTo>
                    <a:pt x="92719" y="19991"/>
                    <a:pt x="85579" y="18658"/>
                    <a:pt x="78059" y="18658"/>
                  </a:cubicBezTo>
                  <a:cubicBezTo>
                    <a:pt x="66826" y="18658"/>
                    <a:pt x="57592" y="20943"/>
                    <a:pt x="50167" y="25512"/>
                  </a:cubicBezTo>
                  <a:cubicBezTo>
                    <a:pt x="42742" y="30081"/>
                    <a:pt x="36840" y="35317"/>
                    <a:pt x="32556" y="41314"/>
                  </a:cubicBezTo>
                  <a:cubicBezTo>
                    <a:pt x="28177" y="47216"/>
                    <a:pt x="25131" y="53023"/>
                    <a:pt x="23323" y="58639"/>
                  </a:cubicBezTo>
                  <a:cubicBezTo>
                    <a:pt x="21514" y="64256"/>
                    <a:pt x="20562" y="68063"/>
                    <a:pt x="20562" y="70158"/>
                  </a:cubicBezTo>
                  <a:lnTo>
                    <a:pt x="132891" y="7015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09" name="Frihandsfigur 108">
              <a:extLst>
                <a:ext uri="{FF2B5EF4-FFF2-40B4-BE49-F238E27FC236}">
                  <a16:creationId xmlns:a16="http://schemas.microsoft.com/office/drawing/2014/main" id="{7E1B531F-4D4B-2B5B-95BD-C804D2FF0455}"/>
                </a:ext>
              </a:extLst>
            </p:cNvPr>
            <p:cNvSpPr/>
            <p:nvPr/>
          </p:nvSpPr>
          <p:spPr>
            <a:xfrm>
              <a:off x="5711225" y="5541354"/>
              <a:ext cx="84246" cy="162401"/>
            </a:xfrm>
            <a:custGeom>
              <a:avLst/>
              <a:gdLst>
                <a:gd name="connsiteX0" fmla="*/ 1713 w 84246"/>
                <a:gd name="connsiteY0" fmla="*/ 48644 h 162401"/>
                <a:gd name="connsiteX1" fmla="*/ 1333 w 84246"/>
                <a:gd name="connsiteY1" fmla="*/ 37887 h 162401"/>
                <a:gd name="connsiteX2" fmla="*/ 857 w 84246"/>
                <a:gd name="connsiteY2" fmla="*/ 25036 h 162401"/>
                <a:gd name="connsiteX3" fmla="*/ 381 w 84246"/>
                <a:gd name="connsiteY3" fmla="*/ 12851 h 162401"/>
                <a:gd name="connsiteX4" fmla="*/ 0 w 84246"/>
                <a:gd name="connsiteY4" fmla="*/ 4093 h 162401"/>
                <a:gd name="connsiteX5" fmla="*/ 20562 w 84246"/>
                <a:gd name="connsiteY5" fmla="*/ 4093 h 162401"/>
                <a:gd name="connsiteX6" fmla="*/ 21038 w 84246"/>
                <a:gd name="connsiteY6" fmla="*/ 21228 h 162401"/>
                <a:gd name="connsiteX7" fmla="*/ 21895 w 84246"/>
                <a:gd name="connsiteY7" fmla="*/ 31890 h 162401"/>
                <a:gd name="connsiteX8" fmla="*/ 42076 w 84246"/>
                <a:gd name="connsiteY8" fmla="*/ 8948 h 162401"/>
                <a:gd name="connsiteX9" fmla="*/ 72252 w 84246"/>
                <a:gd name="connsiteY9" fmla="*/ 0 h 162401"/>
                <a:gd name="connsiteX10" fmla="*/ 78249 w 84246"/>
                <a:gd name="connsiteY10" fmla="*/ 476 h 162401"/>
                <a:gd name="connsiteX11" fmla="*/ 84247 w 84246"/>
                <a:gd name="connsiteY11" fmla="*/ 1713 h 162401"/>
                <a:gd name="connsiteX12" fmla="*/ 81867 w 84246"/>
                <a:gd name="connsiteY12" fmla="*/ 21895 h 162401"/>
                <a:gd name="connsiteX13" fmla="*/ 73966 w 84246"/>
                <a:gd name="connsiteY13" fmla="*/ 20562 h 162401"/>
                <a:gd name="connsiteX14" fmla="*/ 50834 w 84246"/>
                <a:gd name="connsiteY14" fmla="*/ 24846 h 162401"/>
                <a:gd name="connsiteX15" fmla="*/ 34746 w 84246"/>
                <a:gd name="connsiteY15" fmla="*/ 36650 h 162401"/>
                <a:gd name="connsiteX16" fmla="*/ 25322 w 84246"/>
                <a:gd name="connsiteY16" fmla="*/ 54261 h 162401"/>
                <a:gd name="connsiteX17" fmla="*/ 22275 w 84246"/>
                <a:gd name="connsiteY17" fmla="*/ 76060 h 162401"/>
                <a:gd name="connsiteX18" fmla="*/ 22275 w 84246"/>
                <a:gd name="connsiteY18" fmla="*/ 162401 h 162401"/>
                <a:gd name="connsiteX19" fmla="*/ 1713 w 84246"/>
                <a:gd name="connsiteY19" fmla="*/ 162401 h 162401"/>
                <a:gd name="connsiteX20" fmla="*/ 1713 w 84246"/>
                <a:gd name="connsiteY20" fmla="*/ 48644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246" h="162401">
                  <a:moveTo>
                    <a:pt x="1713" y="48644"/>
                  </a:moveTo>
                  <a:cubicBezTo>
                    <a:pt x="1713" y="45693"/>
                    <a:pt x="1618" y="42076"/>
                    <a:pt x="1333" y="37887"/>
                  </a:cubicBezTo>
                  <a:cubicBezTo>
                    <a:pt x="1142" y="33699"/>
                    <a:pt x="952" y="29415"/>
                    <a:pt x="857" y="25036"/>
                  </a:cubicBezTo>
                  <a:cubicBezTo>
                    <a:pt x="762" y="20657"/>
                    <a:pt x="571" y="16659"/>
                    <a:pt x="381" y="12851"/>
                  </a:cubicBezTo>
                  <a:cubicBezTo>
                    <a:pt x="190" y="9044"/>
                    <a:pt x="0" y="6188"/>
                    <a:pt x="0" y="4093"/>
                  </a:cubicBezTo>
                  <a:lnTo>
                    <a:pt x="20562" y="4093"/>
                  </a:lnTo>
                  <a:cubicBezTo>
                    <a:pt x="20752" y="9996"/>
                    <a:pt x="20943" y="15707"/>
                    <a:pt x="21038" y="21228"/>
                  </a:cubicBezTo>
                  <a:cubicBezTo>
                    <a:pt x="21133" y="26749"/>
                    <a:pt x="21419" y="30272"/>
                    <a:pt x="21895" y="31890"/>
                  </a:cubicBezTo>
                  <a:cubicBezTo>
                    <a:pt x="27130" y="22561"/>
                    <a:pt x="33889" y="14850"/>
                    <a:pt x="42076" y="8948"/>
                  </a:cubicBezTo>
                  <a:cubicBezTo>
                    <a:pt x="50262" y="3046"/>
                    <a:pt x="60353" y="0"/>
                    <a:pt x="72252" y="0"/>
                  </a:cubicBezTo>
                  <a:cubicBezTo>
                    <a:pt x="74346" y="0"/>
                    <a:pt x="76346" y="191"/>
                    <a:pt x="78249" y="476"/>
                  </a:cubicBezTo>
                  <a:cubicBezTo>
                    <a:pt x="80153" y="762"/>
                    <a:pt x="82152" y="1238"/>
                    <a:pt x="84247" y="1713"/>
                  </a:cubicBezTo>
                  <a:lnTo>
                    <a:pt x="81867" y="21895"/>
                  </a:lnTo>
                  <a:cubicBezTo>
                    <a:pt x="79106" y="20943"/>
                    <a:pt x="76536" y="20562"/>
                    <a:pt x="73966" y="20562"/>
                  </a:cubicBezTo>
                  <a:cubicBezTo>
                    <a:pt x="65018" y="20562"/>
                    <a:pt x="57307" y="21990"/>
                    <a:pt x="50834" y="24846"/>
                  </a:cubicBezTo>
                  <a:cubicBezTo>
                    <a:pt x="44360" y="27701"/>
                    <a:pt x="38934" y="31604"/>
                    <a:pt x="34746" y="36650"/>
                  </a:cubicBezTo>
                  <a:cubicBezTo>
                    <a:pt x="30557" y="41695"/>
                    <a:pt x="27416" y="47597"/>
                    <a:pt x="25322" y="54261"/>
                  </a:cubicBezTo>
                  <a:cubicBezTo>
                    <a:pt x="23227" y="61019"/>
                    <a:pt x="22275" y="68254"/>
                    <a:pt x="22275" y="76060"/>
                  </a:cubicBezTo>
                  <a:lnTo>
                    <a:pt x="22275" y="162401"/>
                  </a:lnTo>
                  <a:lnTo>
                    <a:pt x="1713" y="162401"/>
                  </a:lnTo>
                  <a:lnTo>
                    <a:pt x="1713" y="48644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0" name="Frihandsfigur 109">
              <a:extLst>
                <a:ext uri="{FF2B5EF4-FFF2-40B4-BE49-F238E27FC236}">
                  <a16:creationId xmlns:a16="http://schemas.microsoft.com/office/drawing/2014/main" id="{2DD34864-0AAD-55B6-540D-817A4B841D47}"/>
                </a:ext>
              </a:extLst>
            </p:cNvPr>
            <p:cNvSpPr/>
            <p:nvPr/>
          </p:nvSpPr>
          <p:spPr>
            <a:xfrm>
              <a:off x="5825363" y="5467389"/>
              <a:ext cx="30842" cy="236366"/>
            </a:xfrm>
            <a:custGeom>
              <a:avLst/>
              <a:gdLst>
                <a:gd name="connsiteX0" fmla="*/ 0 w 30842"/>
                <a:gd name="connsiteY0" fmla="*/ 15421 h 236366"/>
                <a:gd name="connsiteX1" fmla="*/ 4474 w 30842"/>
                <a:gd name="connsiteY1" fmla="*/ 4474 h 236366"/>
                <a:gd name="connsiteX2" fmla="*/ 15421 w 30842"/>
                <a:gd name="connsiteY2" fmla="*/ 0 h 236366"/>
                <a:gd name="connsiteX3" fmla="*/ 26369 w 30842"/>
                <a:gd name="connsiteY3" fmla="*/ 4474 h 236366"/>
                <a:gd name="connsiteX4" fmla="*/ 30843 w 30842"/>
                <a:gd name="connsiteY4" fmla="*/ 15421 h 236366"/>
                <a:gd name="connsiteX5" fmla="*/ 26369 w 30842"/>
                <a:gd name="connsiteY5" fmla="*/ 26369 h 236366"/>
                <a:gd name="connsiteX6" fmla="*/ 15421 w 30842"/>
                <a:gd name="connsiteY6" fmla="*/ 30843 h 236366"/>
                <a:gd name="connsiteX7" fmla="*/ 4474 w 30842"/>
                <a:gd name="connsiteY7" fmla="*/ 26369 h 236366"/>
                <a:gd name="connsiteX8" fmla="*/ 0 w 30842"/>
                <a:gd name="connsiteY8" fmla="*/ 15421 h 236366"/>
                <a:gd name="connsiteX9" fmla="*/ 5140 w 30842"/>
                <a:gd name="connsiteY9" fmla="*/ 78059 h 236366"/>
                <a:gd name="connsiteX10" fmla="*/ 25702 w 30842"/>
                <a:gd name="connsiteY10" fmla="*/ 78059 h 236366"/>
                <a:gd name="connsiteX11" fmla="*/ 25702 w 30842"/>
                <a:gd name="connsiteY11" fmla="*/ 236367 h 236366"/>
                <a:gd name="connsiteX12" fmla="*/ 5140 w 30842"/>
                <a:gd name="connsiteY12" fmla="*/ 236367 h 236366"/>
                <a:gd name="connsiteX13" fmla="*/ 5140 w 30842"/>
                <a:gd name="connsiteY13" fmla="*/ 78059 h 2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42" h="236366">
                  <a:moveTo>
                    <a:pt x="0" y="15421"/>
                  </a:moveTo>
                  <a:cubicBezTo>
                    <a:pt x="0" y="11043"/>
                    <a:pt x="1523" y="7425"/>
                    <a:pt x="4474" y="4474"/>
                  </a:cubicBezTo>
                  <a:cubicBezTo>
                    <a:pt x="7425" y="1523"/>
                    <a:pt x="11138" y="0"/>
                    <a:pt x="15421" y="0"/>
                  </a:cubicBezTo>
                  <a:cubicBezTo>
                    <a:pt x="19800" y="0"/>
                    <a:pt x="23418" y="1523"/>
                    <a:pt x="26369" y="4474"/>
                  </a:cubicBezTo>
                  <a:cubicBezTo>
                    <a:pt x="29320" y="7425"/>
                    <a:pt x="30843" y="11138"/>
                    <a:pt x="30843" y="15421"/>
                  </a:cubicBezTo>
                  <a:cubicBezTo>
                    <a:pt x="30843" y="19705"/>
                    <a:pt x="29320" y="23418"/>
                    <a:pt x="26369" y="26369"/>
                  </a:cubicBezTo>
                  <a:cubicBezTo>
                    <a:pt x="23418" y="29320"/>
                    <a:pt x="19705" y="30843"/>
                    <a:pt x="15421" y="30843"/>
                  </a:cubicBezTo>
                  <a:cubicBezTo>
                    <a:pt x="11043" y="30843"/>
                    <a:pt x="7425" y="29320"/>
                    <a:pt x="4474" y="26369"/>
                  </a:cubicBezTo>
                  <a:cubicBezTo>
                    <a:pt x="1523" y="23322"/>
                    <a:pt x="0" y="19705"/>
                    <a:pt x="0" y="15421"/>
                  </a:cubicBezTo>
                  <a:close/>
                  <a:moveTo>
                    <a:pt x="5140" y="78059"/>
                  </a:moveTo>
                  <a:lnTo>
                    <a:pt x="25702" y="78059"/>
                  </a:lnTo>
                  <a:lnTo>
                    <a:pt x="25702" y="236367"/>
                  </a:lnTo>
                  <a:lnTo>
                    <a:pt x="5140" y="236367"/>
                  </a:lnTo>
                  <a:lnTo>
                    <a:pt x="5140" y="7805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1" name="Frihandsfigur 110">
              <a:extLst>
                <a:ext uri="{FF2B5EF4-FFF2-40B4-BE49-F238E27FC236}">
                  <a16:creationId xmlns:a16="http://schemas.microsoft.com/office/drawing/2014/main" id="{8215C55E-7008-BD96-F66C-35F898C49551}"/>
                </a:ext>
              </a:extLst>
            </p:cNvPr>
            <p:cNvSpPr/>
            <p:nvPr/>
          </p:nvSpPr>
          <p:spPr>
            <a:xfrm>
              <a:off x="5902185" y="5541450"/>
              <a:ext cx="166113" cy="244458"/>
            </a:xfrm>
            <a:custGeom>
              <a:avLst/>
              <a:gdLst>
                <a:gd name="connsiteX0" fmla="*/ 166113 w 166113"/>
                <a:gd name="connsiteY0" fmla="*/ 152025 h 244458"/>
                <a:gd name="connsiteX1" fmla="*/ 157546 w 166113"/>
                <a:gd name="connsiteY1" fmla="*/ 199622 h 244458"/>
                <a:gd name="connsiteX2" fmla="*/ 136127 w 166113"/>
                <a:gd name="connsiteY2" fmla="*/ 227704 h 244458"/>
                <a:gd name="connsiteX3" fmla="*/ 108521 w 166113"/>
                <a:gd name="connsiteY3" fmla="*/ 241031 h 244458"/>
                <a:gd name="connsiteX4" fmla="*/ 81772 w 166113"/>
                <a:gd name="connsiteY4" fmla="*/ 244458 h 244458"/>
                <a:gd name="connsiteX5" fmla="*/ 58259 w 166113"/>
                <a:gd name="connsiteY5" fmla="*/ 242269 h 244458"/>
                <a:gd name="connsiteX6" fmla="*/ 36459 w 166113"/>
                <a:gd name="connsiteY6" fmla="*/ 235795 h 244458"/>
                <a:gd name="connsiteX7" fmla="*/ 17801 w 166113"/>
                <a:gd name="connsiteY7" fmla="*/ 225324 h 244458"/>
                <a:gd name="connsiteX8" fmla="*/ 3237 w 166113"/>
                <a:gd name="connsiteY8" fmla="*/ 211235 h 244458"/>
                <a:gd name="connsiteX9" fmla="*/ 19324 w 166113"/>
                <a:gd name="connsiteY9" fmla="*/ 196195 h 244458"/>
                <a:gd name="connsiteX10" fmla="*/ 46740 w 166113"/>
                <a:gd name="connsiteY10" fmla="*/ 218851 h 244458"/>
                <a:gd name="connsiteX11" fmla="*/ 81676 w 166113"/>
                <a:gd name="connsiteY11" fmla="*/ 226085 h 244458"/>
                <a:gd name="connsiteX12" fmla="*/ 108236 w 166113"/>
                <a:gd name="connsiteY12" fmla="*/ 221992 h 244458"/>
                <a:gd name="connsiteX13" fmla="*/ 126037 w 166113"/>
                <a:gd name="connsiteY13" fmla="*/ 211235 h 244458"/>
                <a:gd name="connsiteX14" fmla="*/ 136984 w 166113"/>
                <a:gd name="connsiteY14" fmla="*/ 196480 h 244458"/>
                <a:gd name="connsiteX15" fmla="*/ 142791 w 166113"/>
                <a:gd name="connsiteY15" fmla="*/ 180392 h 244458"/>
                <a:gd name="connsiteX16" fmla="*/ 144980 w 166113"/>
                <a:gd name="connsiteY16" fmla="*/ 165162 h 244458"/>
                <a:gd name="connsiteX17" fmla="*/ 145361 w 166113"/>
                <a:gd name="connsiteY17" fmla="*/ 153548 h 244458"/>
                <a:gd name="connsiteX18" fmla="*/ 145361 w 166113"/>
                <a:gd name="connsiteY18" fmla="*/ 131653 h 244458"/>
                <a:gd name="connsiteX19" fmla="*/ 144695 w 166113"/>
                <a:gd name="connsiteY19" fmla="*/ 131653 h 244458"/>
                <a:gd name="connsiteX20" fmla="*/ 120515 w 166113"/>
                <a:gd name="connsiteY20" fmla="*/ 154309 h 244458"/>
                <a:gd name="connsiteX21" fmla="*/ 84723 w 166113"/>
                <a:gd name="connsiteY21" fmla="*/ 162496 h 244458"/>
                <a:gd name="connsiteX22" fmla="*/ 51785 w 166113"/>
                <a:gd name="connsiteY22" fmla="*/ 156118 h 244458"/>
                <a:gd name="connsiteX23" fmla="*/ 24845 w 166113"/>
                <a:gd name="connsiteY23" fmla="*/ 138602 h 244458"/>
                <a:gd name="connsiteX24" fmla="*/ 6663 w 166113"/>
                <a:gd name="connsiteY24" fmla="*/ 112710 h 244458"/>
                <a:gd name="connsiteX25" fmla="*/ 0 w 166113"/>
                <a:gd name="connsiteY25" fmla="*/ 81200 h 244458"/>
                <a:gd name="connsiteX26" fmla="*/ 6663 w 166113"/>
                <a:gd name="connsiteY26" fmla="*/ 49691 h 244458"/>
                <a:gd name="connsiteX27" fmla="*/ 24845 w 166113"/>
                <a:gd name="connsiteY27" fmla="*/ 23989 h 244458"/>
                <a:gd name="connsiteX28" fmla="*/ 51785 w 166113"/>
                <a:gd name="connsiteY28" fmla="*/ 6473 h 244458"/>
                <a:gd name="connsiteX29" fmla="*/ 84723 w 166113"/>
                <a:gd name="connsiteY29" fmla="*/ 0 h 244458"/>
                <a:gd name="connsiteX30" fmla="*/ 120515 w 166113"/>
                <a:gd name="connsiteY30" fmla="*/ 8187 h 244458"/>
                <a:gd name="connsiteX31" fmla="*/ 144695 w 166113"/>
                <a:gd name="connsiteY31" fmla="*/ 30843 h 244458"/>
                <a:gd name="connsiteX32" fmla="*/ 145361 w 166113"/>
                <a:gd name="connsiteY32" fmla="*/ 30843 h 244458"/>
                <a:gd name="connsiteX33" fmla="*/ 145361 w 166113"/>
                <a:gd name="connsiteY33" fmla="*/ 4093 h 244458"/>
                <a:gd name="connsiteX34" fmla="*/ 165923 w 166113"/>
                <a:gd name="connsiteY34" fmla="*/ 4093 h 244458"/>
                <a:gd name="connsiteX35" fmla="*/ 165923 w 166113"/>
                <a:gd name="connsiteY35" fmla="*/ 152025 h 244458"/>
                <a:gd name="connsiteX36" fmla="*/ 146313 w 166113"/>
                <a:gd name="connsiteY36" fmla="*/ 81105 h 244458"/>
                <a:gd name="connsiteX37" fmla="*/ 141363 w 166113"/>
                <a:gd name="connsiteY37" fmla="*/ 56640 h 244458"/>
                <a:gd name="connsiteX38" fmla="*/ 128036 w 166113"/>
                <a:gd name="connsiteY38" fmla="*/ 36745 h 244458"/>
                <a:gd name="connsiteX39" fmla="*/ 108140 w 166113"/>
                <a:gd name="connsiteY39" fmla="*/ 23418 h 244458"/>
                <a:gd name="connsiteX40" fmla="*/ 83675 w 166113"/>
                <a:gd name="connsiteY40" fmla="*/ 18468 h 244458"/>
                <a:gd name="connsiteX41" fmla="*/ 59210 w 166113"/>
                <a:gd name="connsiteY41" fmla="*/ 23418 h 244458"/>
                <a:gd name="connsiteX42" fmla="*/ 39315 w 166113"/>
                <a:gd name="connsiteY42" fmla="*/ 36745 h 244458"/>
                <a:gd name="connsiteX43" fmla="*/ 25988 w 166113"/>
                <a:gd name="connsiteY43" fmla="*/ 56640 h 244458"/>
                <a:gd name="connsiteX44" fmla="*/ 21038 w 166113"/>
                <a:gd name="connsiteY44" fmla="*/ 81105 h 244458"/>
                <a:gd name="connsiteX45" fmla="*/ 25988 w 166113"/>
                <a:gd name="connsiteY45" fmla="*/ 105570 h 244458"/>
                <a:gd name="connsiteX46" fmla="*/ 39315 w 166113"/>
                <a:gd name="connsiteY46" fmla="*/ 125466 h 244458"/>
                <a:gd name="connsiteX47" fmla="*/ 59210 w 166113"/>
                <a:gd name="connsiteY47" fmla="*/ 138793 h 244458"/>
                <a:gd name="connsiteX48" fmla="*/ 83675 w 166113"/>
                <a:gd name="connsiteY48" fmla="*/ 143743 h 244458"/>
                <a:gd name="connsiteX49" fmla="*/ 108140 w 166113"/>
                <a:gd name="connsiteY49" fmla="*/ 138793 h 244458"/>
                <a:gd name="connsiteX50" fmla="*/ 128036 w 166113"/>
                <a:gd name="connsiteY50" fmla="*/ 125466 h 244458"/>
                <a:gd name="connsiteX51" fmla="*/ 141363 w 166113"/>
                <a:gd name="connsiteY51" fmla="*/ 105570 h 244458"/>
                <a:gd name="connsiteX52" fmla="*/ 146313 w 166113"/>
                <a:gd name="connsiteY52" fmla="*/ 81105 h 24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6113" h="244458">
                  <a:moveTo>
                    <a:pt x="166113" y="152025"/>
                  </a:moveTo>
                  <a:cubicBezTo>
                    <a:pt x="166113" y="171635"/>
                    <a:pt x="163258" y="187532"/>
                    <a:pt x="157546" y="199622"/>
                  </a:cubicBezTo>
                  <a:cubicBezTo>
                    <a:pt x="151834" y="211712"/>
                    <a:pt x="144695" y="221136"/>
                    <a:pt x="136127" y="227704"/>
                  </a:cubicBezTo>
                  <a:cubicBezTo>
                    <a:pt x="127560" y="234368"/>
                    <a:pt x="118326" y="238746"/>
                    <a:pt x="108521" y="241031"/>
                  </a:cubicBezTo>
                  <a:cubicBezTo>
                    <a:pt x="98716" y="243316"/>
                    <a:pt x="89768" y="244458"/>
                    <a:pt x="81772" y="244458"/>
                  </a:cubicBezTo>
                  <a:cubicBezTo>
                    <a:pt x="73775" y="244458"/>
                    <a:pt x="65969" y="243697"/>
                    <a:pt x="58259" y="242269"/>
                  </a:cubicBezTo>
                  <a:cubicBezTo>
                    <a:pt x="50643" y="240746"/>
                    <a:pt x="43313" y="238651"/>
                    <a:pt x="36459" y="235795"/>
                  </a:cubicBezTo>
                  <a:cubicBezTo>
                    <a:pt x="29605" y="232940"/>
                    <a:pt x="23418" y="229418"/>
                    <a:pt x="17801" y="225324"/>
                  </a:cubicBezTo>
                  <a:cubicBezTo>
                    <a:pt x="12185" y="221231"/>
                    <a:pt x="7330" y="216566"/>
                    <a:pt x="3237" y="211235"/>
                  </a:cubicBezTo>
                  <a:lnTo>
                    <a:pt x="19324" y="196195"/>
                  </a:lnTo>
                  <a:cubicBezTo>
                    <a:pt x="26654" y="206476"/>
                    <a:pt x="35793" y="213996"/>
                    <a:pt x="46740" y="218851"/>
                  </a:cubicBezTo>
                  <a:cubicBezTo>
                    <a:pt x="57688" y="223611"/>
                    <a:pt x="69396" y="226085"/>
                    <a:pt x="81676" y="226085"/>
                  </a:cubicBezTo>
                  <a:cubicBezTo>
                    <a:pt x="92148" y="226085"/>
                    <a:pt x="101001" y="224753"/>
                    <a:pt x="108236" y="221992"/>
                  </a:cubicBezTo>
                  <a:cubicBezTo>
                    <a:pt x="115470" y="219232"/>
                    <a:pt x="121372" y="215614"/>
                    <a:pt x="126037" y="211235"/>
                  </a:cubicBezTo>
                  <a:cubicBezTo>
                    <a:pt x="130701" y="206857"/>
                    <a:pt x="134414" y="201906"/>
                    <a:pt x="136984" y="196480"/>
                  </a:cubicBezTo>
                  <a:cubicBezTo>
                    <a:pt x="139649" y="191149"/>
                    <a:pt x="141553" y="185723"/>
                    <a:pt x="142791" y="180392"/>
                  </a:cubicBezTo>
                  <a:cubicBezTo>
                    <a:pt x="144028" y="175062"/>
                    <a:pt x="144790" y="169921"/>
                    <a:pt x="144980" y="165162"/>
                  </a:cubicBezTo>
                  <a:cubicBezTo>
                    <a:pt x="145171" y="160402"/>
                    <a:pt x="145361" y="156499"/>
                    <a:pt x="145361" y="153548"/>
                  </a:cubicBezTo>
                  <a:lnTo>
                    <a:pt x="145361" y="131653"/>
                  </a:lnTo>
                  <a:lnTo>
                    <a:pt x="144695" y="131653"/>
                  </a:lnTo>
                  <a:cubicBezTo>
                    <a:pt x="138793" y="141268"/>
                    <a:pt x="130701" y="148788"/>
                    <a:pt x="120515" y="154309"/>
                  </a:cubicBezTo>
                  <a:cubicBezTo>
                    <a:pt x="110330" y="159831"/>
                    <a:pt x="98431" y="162496"/>
                    <a:pt x="84723" y="162496"/>
                  </a:cubicBezTo>
                  <a:cubicBezTo>
                    <a:pt x="73109" y="162496"/>
                    <a:pt x="62066" y="160402"/>
                    <a:pt x="51785" y="156118"/>
                  </a:cubicBezTo>
                  <a:cubicBezTo>
                    <a:pt x="41504" y="151930"/>
                    <a:pt x="32556" y="146028"/>
                    <a:pt x="24845" y="138602"/>
                  </a:cubicBezTo>
                  <a:cubicBezTo>
                    <a:pt x="17230" y="131177"/>
                    <a:pt x="11138" y="122515"/>
                    <a:pt x="6663" y="112710"/>
                  </a:cubicBezTo>
                  <a:cubicBezTo>
                    <a:pt x="2189" y="102904"/>
                    <a:pt x="0" y="92338"/>
                    <a:pt x="0" y="81200"/>
                  </a:cubicBezTo>
                  <a:cubicBezTo>
                    <a:pt x="0" y="69968"/>
                    <a:pt x="2189" y="59496"/>
                    <a:pt x="6663" y="49691"/>
                  </a:cubicBezTo>
                  <a:cubicBezTo>
                    <a:pt x="11138" y="39886"/>
                    <a:pt x="17135" y="31319"/>
                    <a:pt x="24845" y="23989"/>
                  </a:cubicBezTo>
                  <a:cubicBezTo>
                    <a:pt x="32461" y="16659"/>
                    <a:pt x="41504" y="10852"/>
                    <a:pt x="51785" y="6473"/>
                  </a:cubicBezTo>
                  <a:cubicBezTo>
                    <a:pt x="62066" y="2094"/>
                    <a:pt x="73014" y="0"/>
                    <a:pt x="84723" y="0"/>
                  </a:cubicBezTo>
                  <a:cubicBezTo>
                    <a:pt x="98431" y="0"/>
                    <a:pt x="110330" y="2761"/>
                    <a:pt x="120515" y="8187"/>
                  </a:cubicBezTo>
                  <a:cubicBezTo>
                    <a:pt x="130701" y="13708"/>
                    <a:pt x="138697" y="21228"/>
                    <a:pt x="144695" y="30843"/>
                  </a:cubicBezTo>
                  <a:lnTo>
                    <a:pt x="145361" y="30843"/>
                  </a:lnTo>
                  <a:lnTo>
                    <a:pt x="145361" y="4093"/>
                  </a:lnTo>
                  <a:lnTo>
                    <a:pt x="165923" y="4093"/>
                  </a:lnTo>
                  <a:lnTo>
                    <a:pt x="165923" y="152025"/>
                  </a:lnTo>
                  <a:close/>
                  <a:moveTo>
                    <a:pt x="146313" y="81105"/>
                  </a:moveTo>
                  <a:cubicBezTo>
                    <a:pt x="146313" y="72443"/>
                    <a:pt x="144695" y="64256"/>
                    <a:pt x="141363" y="56640"/>
                  </a:cubicBezTo>
                  <a:cubicBezTo>
                    <a:pt x="138031" y="49025"/>
                    <a:pt x="133557" y="42361"/>
                    <a:pt x="128036" y="36745"/>
                  </a:cubicBezTo>
                  <a:cubicBezTo>
                    <a:pt x="122419" y="31128"/>
                    <a:pt x="115851" y="26654"/>
                    <a:pt x="108140" y="23418"/>
                  </a:cubicBezTo>
                  <a:cubicBezTo>
                    <a:pt x="100525" y="20086"/>
                    <a:pt x="92338" y="18468"/>
                    <a:pt x="83675" y="18468"/>
                  </a:cubicBezTo>
                  <a:cubicBezTo>
                    <a:pt x="75013" y="18468"/>
                    <a:pt x="66826" y="20086"/>
                    <a:pt x="59210" y="23418"/>
                  </a:cubicBezTo>
                  <a:cubicBezTo>
                    <a:pt x="51595" y="26749"/>
                    <a:pt x="44931" y="31224"/>
                    <a:pt x="39315" y="36745"/>
                  </a:cubicBezTo>
                  <a:cubicBezTo>
                    <a:pt x="33698" y="42361"/>
                    <a:pt x="29224" y="48930"/>
                    <a:pt x="25988" y="56640"/>
                  </a:cubicBezTo>
                  <a:cubicBezTo>
                    <a:pt x="22656" y="64256"/>
                    <a:pt x="21038" y="72443"/>
                    <a:pt x="21038" y="81105"/>
                  </a:cubicBezTo>
                  <a:cubicBezTo>
                    <a:pt x="21038" y="89768"/>
                    <a:pt x="22656" y="97955"/>
                    <a:pt x="25988" y="105570"/>
                  </a:cubicBezTo>
                  <a:cubicBezTo>
                    <a:pt x="29320" y="113186"/>
                    <a:pt x="33794" y="119849"/>
                    <a:pt x="39315" y="125466"/>
                  </a:cubicBezTo>
                  <a:cubicBezTo>
                    <a:pt x="44931" y="131082"/>
                    <a:pt x="51500" y="135556"/>
                    <a:pt x="59210" y="138793"/>
                  </a:cubicBezTo>
                  <a:cubicBezTo>
                    <a:pt x="66826" y="142125"/>
                    <a:pt x="75013" y="143743"/>
                    <a:pt x="83675" y="143743"/>
                  </a:cubicBezTo>
                  <a:cubicBezTo>
                    <a:pt x="92338" y="143743"/>
                    <a:pt x="100525" y="142125"/>
                    <a:pt x="108140" y="138793"/>
                  </a:cubicBezTo>
                  <a:cubicBezTo>
                    <a:pt x="115756" y="135461"/>
                    <a:pt x="122419" y="130987"/>
                    <a:pt x="128036" y="125466"/>
                  </a:cubicBezTo>
                  <a:cubicBezTo>
                    <a:pt x="133652" y="119849"/>
                    <a:pt x="138126" y="113281"/>
                    <a:pt x="141363" y="105570"/>
                  </a:cubicBezTo>
                  <a:cubicBezTo>
                    <a:pt x="144599" y="97955"/>
                    <a:pt x="146313" y="89863"/>
                    <a:pt x="146313" y="81105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2" name="Frihandsfigur 111">
              <a:extLst>
                <a:ext uri="{FF2B5EF4-FFF2-40B4-BE49-F238E27FC236}">
                  <a16:creationId xmlns:a16="http://schemas.microsoft.com/office/drawing/2014/main" id="{B1503CC4-30A5-A7F7-FD38-AF57CD661F0E}"/>
                </a:ext>
              </a:extLst>
            </p:cNvPr>
            <p:cNvSpPr/>
            <p:nvPr/>
          </p:nvSpPr>
          <p:spPr>
            <a:xfrm>
              <a:off x="6109803" y="5541259"/>
              <a:ext cx="153547" cy="166684"/>
            </a:xfrm>
            <a:custGeom>
              <a:avLst/>
              <a:gdLst>
                <a:gd name="connsiteX0" fmla="*/ 148693 w 153547"/>
                <a:gd name="connsiteY0" fmla="*/ 132700 h 166684"/>
                <a:gd name="connsiteX1" fmla="*/ 119088 w 153547"/>
                <a:gd name="connsiteY1" fmla="*/ 158784 h 166684"/>
                <a:gd name="connsiteX2" fmla="*/ 80153 w 153547"/>
                <a:gd name="connsiteY2" fmla="*/ 166685 h 166684"/>
                <a:gd name="connsiteX3" fmla="*/ 47216 w 153547"/>
                <a:gd name="connsiteY3" fmla="*/ 160497 h 166684"/>
                <a:gd name="connsiteX4" fmla="*/ 21895 w 153547"/>
                <a:gd name="connsiteY4" fmla="*/ 143172 h 166684"/>
                <a:gd name="connsiteX5" fmla="*/ 5616 w 153547"/>
                <a:gd name="connsiteY5" fmla="*/ 116803 h 166684"/>
                <a:gd name="connsiteX6" fmla="*/ 0 w 153547"/>
                <a:gd name="connsiteY6" fmla="*/ 83009 h 166684"/>
                <a:gd name="connsiteX7" fmla="*/ 5807 w 153547"/>
                <a:gd name="connsiteY7" fmla="*/ 50072 h 166684"/>
                <a:gd name="connsiteX8" fmla="*/ 22275 w 153547"/>
                <a:gd name="connsiteY8" fmla="*/ 23893 h 166684"/>
                <a:gd name="connsiteX9" fmla="*/ 47311 w 153547"/>
                <a:gd name="connsiteY9" fmla="*/ 6378 h 166684"/>
                <a:gd name="connsiteX10" fmla="*/ 79201 w 153547"/>
                <a:gd name="connsiteY10" fmla="*/ 0 h 166684"/>
                <a:gd name="connsiteX11" fmla="*/ 111282 w 153547"/>
                <a:gd name="connsiteY11" fmla="*/ 6378 h 166684"/>
                <a:gd name="connsiteX12" fmla="*/ 134604 w 153547"/>
                <a:gd name="connsiteY12" fmla="*/ 23132 h 166684"/>
                <a:gd name="connsiteX13" fmla="*/ 148788 w 153547"/>
                <a:gd name="connsiteY13" fmla="*/ 46931 h 166684"/>
                <a:gd name="connsiteX14" fmla="*/ 153548 w 153547"/>
                <a:gd name="connsiteY14" fmla="*/ 73965 h 166684"/>
                <a:gd name="connsiteX15" fmla="*/ 153548 w 153547"/>
                <a:gd name="connsiteY15" fmla="*/ 88340 h 166684"/>
                <a:gd name="connsiteX16" fmla="*/ 20562 w 153547"/>
                <a:gd name="connsiteY16" fmla="*/ 88340 h 166684"/>
                <a:gd name="connsiteX17" fmla="*/ 23132 w 153547"/>
                <a:gd name="connsiteY17" fmla="*/ 104999 h 166684"/>
                <a:gd name="connsiteX18" fmla="*/ 32556 w 153547"/>
                <a:gd name="connsiteY18" fmla="*/ 124704 h 166684"/>
                <a:gd name="connsiteX19" fmla="*/ 50929 w 153547"/>
                <a:gd name="connsiteY19" fmla="*/ 141172 h 166684"/>
                <a:gd name="connsiteX20" fmla="*/ 80534 w 153547"/>
                <a:gd name="connsiteY20" fmla="*/ 148027 h 166684"/>
                <a:gd name="connsiteX21" fmla="*/ 110996 w 153547"/>
                <a:gd name="connsiteY21" fmla="*/ 140506 h 166684"/>
                <a:gd name="connsiteX22" fmla="*/ 133652 w 153547"/>
                <a:gd name="connsiteY22" fmla="*/ 119944 h 166684"/>
                <a:gd name="connsiteX23" fmla="*/ 148693 w 153547"/>
                <a:gd name="connsiteY23" fmla="*/ 132700 h 166684"/>
                <a:gd name="connsiteX24" fmla="*/ 132986 w 153547"/>
                <a:gd name="connsiteY24" fmla="*/ 70063 h 166684"/>
                <a:gd name="connsiteX25" fmla="*/ 128702 w 153547"/>
                <a:gd name="connsiteY25" fmla="*/ 50167 h 166684"/>
                <a:gd name="connsiteX26" fmla="*/ 117089 w 153547"/>
                <a:gd name="connsiteY26" fmla="*/ 33889 h 166684"/>
                <a:gd name="connsiteX27" fmla="*/ 99573 w 153547"/>
                <a:gd name="connsiteY27" fmla="*/ 22751 h 166684"/>
                <a:gd name="connsiteX28" fmla="*/ 78154 w 153547"/>
                <a:gd name="connsiteY28" fmla="*/ 18658 h 166684"/>
                <a:gd name="connsiteX29" fmla="*/ 50262 w 153547"/>
                <a:gd name="connsiteY29" fmla="*/ 25512 h 166684"/>
                <a:gd name="connsiteX30" fmla="*/ 32651 w 153547"/>
                <a:gd name="connsiteY30" fmla="*/ 41314 h 166684"/>
                <a:gd name="connsiteX31" fmla="*/ 23418 w 153547"/>
                <a:gd name="connsiteY31" fmla="*/ 58639 h 166684"/>
                <a:gd name="connsiteX32" fmla="*/ 20657 w 153547"/>
                <a:gd name="connsiteY32" fmla="*/ 70158 h 166684"/>
                <a:gd name="connsiteX33" fmla="*/ 132986 w 153547"/>
                <a:gd name="connsiteY33" fmla="*/ 70158 h 1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47" h="166684">
                  <a:moveTo>
                    <a:pt x="148693" y="132700"/>
                  </a:moveTo>
                  <a:cubicBezTo>
                    <a:pt x="140697" y="144790"/>
                    <a:pt x="130796" y="153453"/>
                    <a:pt x="119088" y="158784"/>
                  </a:cubicBezTo>
                  <a:cubicBezTo>
                    <a:pt x="107284" y="164019"/>
                    <a:pt x="94337" y="166685"/>
                    <a:pt x="80153" y="166685"/>
                  </a:cubicBezTo>
                  <a:cubicBezTo>
                    <a:pt x="68064" y="166685"/>
                    <a:pt x="57116" y="164590"/>
                    <a:pt x="47216" y="160497"/>
                  </a:cubicBezTo>
                  <a:cubicBezTo>
                    <a:pt x="37411" y="156404"/>
                    <a:pt x="28939" y="150597"/>
                    <a:pt x="21895" y="143172"/>
                  </a:cubicBezTo>
                  <a:cubicBezTo>
                    <a:pt x="14850" y="135747"/>
                    <a:pt x="9424" y="126988"/>
                    <a:pt x="5616" y="116803"/>
                  </a:cubicBezTo>
                  <a:cubicBezTo>
                    <a:pt x="1809" y="106617"/>
                    <a:pt x="0" y="95384"/>
                    <a:pt x="0" y="83009"/>
                  </a:cubicBezTo>
                  <a:cubicBezTo>
                    <a:pt x="0" y="71110"/>
                    <a:pt x="1904" y="60162"/>
                    <a:pt x="5807" y="50072"/>
                  </a:cubicBezTo>
                  <a:cubicBezTo>
                    <a:pt x="9710" y="39981"/>
                    <a:pt x="15136" y="31319"/>
                    <a:pt x="22275" y="23893"/>
                  </a:cubicBezTo>
                  <a:cubicBezTo>
                    <a:pt x="29320" y="16468"/>
                    <a:pt x="37697" y="10662"/>
                    <a:pt x="47311" y="6378"/>
                  </a:cubicBezTo>
                  <a:cubicBezTo>
                    <a:pt x="56926" y="2189"/>
                    <a:pt x="67493" y="0"/>
                    <a:pt x="79201" y="0"/>
                  </a:cubicBezTo>
                  <a:cubicBezTo>
                    <a:pt x="91291" y="0"/>
                    <a:pt x="101953" y="2094"/>
                    <a:pt x="111282" y="6378"/>
                  </a:cubicBezTo>
                  <a:cubicBezTo>
                    <a:pt x="120515" y="10566"/>
                    <a:pt x="128321" y="16183"/>
                    <a:pt x="134604" y="23132"/>
                  </a:cubicBezTo>
                  <a:cubicBezTo>
                    <a:pt x="140887" y="30081"/>
                    <a:pt x="145647" y="38078"/>
                    <a:pt x="148788" y="46931"/>
                  </a:cubicBezTo>
                  <a:cubicBezTo>
                    <a:pt x="152025" y="55879"/>
                    <a:pt x="153548" y="64827"/>
                    <a:pt x="153548" y="73965"/>
                  </a:cubicBezTo>
                  <a:lnTo>
                    <a:pt x="153548" y="88340"/>
                  </a:lnTo>
                  <a:lnTo>
                    <a:pt x="20562" y="88340"/>
                  </a:lnTo>
                  <a:cubicBezTo>
                    <a:pt x="20562" y="92719"/>
                    <a:pt x="21419" y="98240"/>
                    <a:pt x="23132" y="104999"/>
                  </a:cubicBezTo>
                  <a:cubicBezTo>
                    <a:pt x="24845" y="111758"/>
                    <a:pt x="27987" y="118326"/>
                    <a:pt x="32556" y="124704"/>
                  </a:cubicBezTo>
                  <a:cubicBezTo>
                    <a:pt x="37126" y="131082"/>
                    <a:pt x="43218" y="136603"/>
                    <a:pt x="50929" y="141172"/>
                  </a:cubicBezTo>
                  <a:cubicBezTo>
                    <a:pt x="58544" y="145742"/>
                    <a:pt x="68445" y="148027"/>
                    <a:pt x="80534" y="148027"/>
                  </a:cubicBezTo>
                  <a:cubicBezTo>
                    <a:pt x="91005" y="148027"/>
                    <a:pt x="101191" y="145551"/>
                    <a:pt x="110996" y="140506"/>
                  </a:cubicBezTo>
                  <a:cubicBezTo>
                    <a:pt x="120801" y="135461"/>
                    <a:pt x="128321" y="128607"/>
                    <a:pt x="133652" y="119944"/>
                  </a:cubicBezTo>
                  <a:lnTo>
                    <a:pt x="148693" y="132700"/>
                  </a:lnTo>
                  <a:close/>
                  <a:moveTo>
                    <a:pt x="132986" y="70063"/>
                  </a:moveTo>
                  <a:cubicBezTo>
                    <a:pt x="132986" y="63018"/>
                    <a:pt x="131558" y="56355"/>
                    <a:pt x="128702" y="50167"/>
                  </a:cubicBezTo>
                  <a:cubicBezTo>
                    <a:pt x="125846" y="43980"/>
                    <a:pt x="121943" y="38553"/>
                    <a:pt x="117089" y="33889"/>
                  </a:cubicBezTo>
                  <a:cubicBezTo>
                    <a:pt x="112139" y="29224"/>
                    <a:pt x="106332" y="25512"/>
                    <a:pt x="99573" y="22751"/>
                  </a:cubicBezTo>
                  <a:cubicBezTo>
                    <a:pt x="92814" y="19991"/>
                    <a:pt x="85675" y="18658"/>
                    <a:pt x="78154" y="18658"/>
                  </a:cubicBezTo>
                  <a:cubicBezTo>
                    <a:pt x="66921" y="18658"/>
                    <a:pt x="57688" y="20943"/>
                    <a:pt x="50262" y="25512"/>
                  </a:cubicBezTo>
                  <a:cubicBezTo>
                    <a:pt x="42837" y="30081"/>
                    <a:pt x="36935" y="35317"/>
                    <a:pt x="32651" y="41314"/>
                  </a:cubicBezTo>
                  <a:cubicBezTo>
                    <a:pt x="28273" y="47216"/>
                    <a:pt x="25226" y="53023"/>
                    <a:pt x="23418" y="58639"/>
                  </a:cubicBezTo>
                  <a:cubicBezTo>
                    <a:pt x="21609" y="64256"/>
                    <a:pt x="20657" y="68063"/>
                    <a:pt x="20657" y="70158"/>
                  </a:cubicBezTo>
                  <a:lnTo>
                    <a:pt x="132986" y="7015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3" name="Frihandsfigur 112">
              <a:extLst>
                <a:ext uri="{FF2B5EF4-FFF2-40B4-BE49-F238E27FC236}">
                  <a16:creationId xmlns:a16="http://schemas.microsoft.com/office/drawing/2014/main" id="{B30A2D6B-6E44-62E6-051F-48CF9C3C4915}"/>
                </a:ext>
              </a:extLst>
            </p:cNvPr>
            <p:cNvSpPr/>
            <p:nvPr/>
          </p:nvSpPr>
          <p:spPr>
            <a:xfrm>
              <a:off x="6380535" y="5541354"/>
              <a:ext cx="120991" cy="166494"/>
            </a:xfrm>
            <a:custGeom>
              <a:avLst/>
              <a:gdLst>
                <a:gd name="connsiteX0" fmla="*/ 18182 w 120991"/>
                <a:gd name="connsiteY0" fmla="*/ 122038 h 166494"/>
                <a:gd name="connsiteX1" fmla="*/ 37411 w 120991"/>
                <a:gd name="connsiteY1" fmla="*/ 141363 h 166494"/>
                <a:gd name="connsiteX2" fmla="*/ 64161 w 120991"/>
                <a:gd name="connsiteY2" fmla="*/ 148027 h 166494"/>
                <a:gd name="connsiteX3" fmla="*/ 77202 w 120991"/>
                <a:gd name="connsiteY3" fmla="*/ 145932 h 166494"/>
                <a:gd name="connsiteX4" fmla="*/ 88816 w 120991"/>
                <a:gd name="connsiteY4" fmla="*/ 140126 h 166494"/>
                <a:gd name="connsiteX5" fmla="*/ 97193 w 120991"/>
                <a:gd name="connsiteY5" fmla="*/ 131082 h 166494"/>
                <a:gd name="connsiteX6" fmla="*/ 100430 w 120991"/>
                <a:gd name="connsiteY6" fmla="*/ 118898 h 166494"/>
                <a:gd name="connsiteX7" fmla="*/ 93385 w 120991"/>
                <a:gd name="connsiteY7" fmla="*/ 102429 h 166494"/>
                <a:gd name="connsiteX8" fmla="*/ 76060 w 120991"/>
                <a:gd name="connsiteY8" fmla="*/ 93861 h 166494"/>
                <a:gd name="connsiteX9" fmla="*/ 53404 w 120991"/>
                <a:gd name="connsiteY9" fmla="*/ 88531 h 166494"/>
                <a:gd name="connsiteX10" fmla="*/ 30747 w 120991"/>
                <a:gd name="connsiteY10" fmla="*/ 81676 h 166494"/>
                <a:gd name="connsiteX11" fmla="*/ 13422 w 120991"/>
                <a:gd name="connsiteY11" fmla="*/ 68825 h 166494"/>
                <a:gd name="connsiteX12" fmla="*/ 6378 w 120991"/>
                <a:gd name="connsiteY12" fmla="*/ 45503 h 166494"/>
                <a:gd name="connsiteX13" fmla="*/ 11138 w 120991"/>
                <a:gd name="connsiteY13" fmla="*/ 25322 h 166494"/>
                <a:gd name="connsiteX14" fmla="*/ 23608 w 120991"/>
                <a:gd name="connsiteY14" fmla="*/ 11138 h 166494"/>
                <a:gd name="connsiteX15" fmla="*/ 40933 w 120991"/>
                <a:gd name="connsiteY15" fmla="*/ 2761 h 166494"/>
                <a:gd name="connsiteX16" fmla="*/ 60448 w 120991"/>
                <a:gd name="connsiteY16" fmla="*/ 0 h 166494"/>
                <a:gd name="connsiteX17" fmla="*/ 94242 w 120991"/>
                <a:gd name="connsiteY17" fmla="*/ 7235 h 166494"/>
                <a:gd name="connsiteX18" fmla="*/ 116327 w 120991"/>
                <a:gd name="connsiteY18" fmla="*/ 29891 h 166494"/>
                <a:gd name="connsiteX19" fmla="*/ 97859 w 120991"/>
                <a:gd name="connsiteY19" fmla="*/ 40838 h 166494"/>
                <a:gd name="connsiteX20" fmla="*/ 83295 w 120991"/>
                <a:gd name="connsiteY20" fmla="*/ 24179 h 166494"/>
                <a:gd name="connsiteX21" fmla="*/ 60543 w 120991"/>
                <a:gd name="connsiteY21" fmla="*/ 18563 h 166494"/>
                <a:gd name="connsiteX22" fmla="*/ 49025 w 120991"/>
                <a:gd name="connsiteY22" fmla="*/ 20276 h 166494"/>
                <a:gd name="connsiteX23" fmla="*/ 38268 w 120991"/>
                <a:gd name="connsiteY23" fmla="*/ 25036 h 166494"/>
                <a:gd name="connsiteX24" fmla="*/ 30176 w 120991"/>
                <a:gd name="connsiteY24" fmla="*/ 32937 h 166494"/>
                <a:gd name="connsiteX25" fmla="*/ 26940 w 120991"/>
                <a:gd name="connsiteY25" fmla="*/ 43885 h 166494"/>
                <a:gd name="connsiteX26" fmla="*/ 33984 w 120991"/>
                <a:gd name="connsiteY26" fmla="*/ 59687 h 166494"/>
                <a:gd name="connsiteX27" fmla="*/ 51309 w 120991"/>
                <a:gd name="connsiteY27" fmla="*/ 67778 h 166494"/>
                <a:gd name="connsiteX28" fmla="*/ 73966 w 120991"/>
                <a:gd name="connsiteY28" fmla="*/ 72728 h 166494"/>
                <a:gd name="connsiteX29" fmla="*/ 96622 w 120991"/>
                <a:gd name="connsiteY29" fmla="*/ 79392 h 166494"/>
                <a:gd name="connsiteX30" fmla="*/ 113947 w 120991"/>
                <a:gd name="connsiteY30" fmla="*/ 92719 h 166494"/>
                <a:gd name="connsiteX31" fmla="*/ 120992 w 120991"/>
                <a:gd name="connsiteY31" fmla="*/ 117565 h 166494"/>
                <a:gd name="connsiteX32" fmla="*/ 116327 w 120991"/>
                <a:gd name="connsiteY32" fmla="*/ 138983 h 166494"/>
                <a:gd name="connsiteX33" fmla="*/ 103666 w 120991"/>
                <a:gd name="connsiteY33" fmla="*/ 154214 h 166494"/>
                <a:gd name="connsiteX34" fmla="*/ 85294 w 120991"/>
                <a:gd name="connsiteY34" fmla="*/ 163448 h 166494"/>
                <a:gd name="connsiteX35" fmla="*/ 63685 w 120991"/>
                <a:gd name="connsiteY35" fmla="*/ 166495 h 166494"/>
                <a:gd name="connsiteX36" fmla="*/ 26178 w 120991"/>
                <a:gd name="connsiteY36" fmla="*/ 158593 h 166494"/>
                <a:gd name="connsiteX37" fmla="*/ 0 w 120991"/>
                <a:gd name="connsiteY37" fmla="*/ 134224 h 166494"/>
                <a:gd name="connsiteX38" fmla="*/ 18182 w 120991"/>
                <a:gd name="connsiteY38" fmla="*/ 122038 h 16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91" h="166494">
                  <a:moveTo>
                    <a:pt x="18182" y="122038"/>
                  </a:moveTo>
                  <a:cubicBezTo>
                    <a:pt x="22561" y="130511"/>
                    <a:pt x="28939" y="136984"/>
                    <a:pt x="37411" y="141363"/>
                  </a:cubicBezTo>
                  <a:cubicBezTo>
                    <a:pt x="45883" y="145742"/>
                    <a:pt x="54737" y="148027"/>
                    <a:pt x="64161" y="148027"/>
                  </a:cubicBezTo>
                  <a:cubicBezTo>
                    <a:pt x="68540" y="148027"/>
                    <a:pt x="72823" y="147360"/>
                    <a:pt x="77202" y="145932"/>
                  </a:cubicBezTo>
                  <a:cubicBezTo>
                    <a:pt x="81581" y="144600"/>
                    <a:pt x="85389" y="142601"/>
                    <a:pt x="88816" y="140126"/>
                  </a:cubicBezTo>
                  <a:cubicBezTo>
                    <a:pt x="92243" y="137650"/>
                    <a:pt x="95003" y="134604"/>
                    <a:pt x="97193" y="131082"/>
                  </a:cubicBezTo>
                  <a:cubicBezTo>
                    <a:pt x="99382" y="127560"/>
                    <a:pt x="100430" y="123467"/>
                    <a:pt x="100430" y="118898"/>
                  </a:cubicBezTo>
                  <a:cubicBezTo>
                    <a:pt x="100430" y="111567"/>
                    <a:pt x="98050" y="106141"/>
                    <a:pt x="93385" y="102429"/>
                  </a:cubicBezTo>
                  <a:cubicBezTo>
                    <a:pt x="88721" y="98812"/>
                    <a:pt x="82914" y="95955"/>
                    <a:pt x="76060" y="93861"/>
                  </a:cubicBezTo>
                  <a:cubicBezTo>
                    <a:pt x="69206" y="91767"/>
                    <a:pt x="61686" y="90053"/>
                    <a:pt x="53404" y="88531"/>
                  </a:cubicBezTo>
                  <a:cubicBezTo>
                    <a:pt x="45122" y="87007"/>
                    <a:pt x="37601" y="84723"/>
                    <a:pt x="30747" y="81676"/>
                  </a:cubicBezTo>
                  <a:cubicBezTo>
                    <a:pt x="23893" y="78630"/>
                    <a:pt x="18087" y="74347"/>
                    <a:pt x="13422" y="68825"/>
                  </a:cubicBezTo>
                  <a:cubicBezTo>
                    <a:pt x="8758" y="63304"/>
                    <a:pt x="6378" y="55593"/>
                    <a:pt x="6378" y="45503"/>
                  </a:cubicBezTo>
                  <a:cubicBezTo>
                    <a:pt x="6378" y="37697"/>
                    <a:pt x="7996" y="31033"/>
                    <a:pt x="11138" y="25322"/>
                  </a:cubicBezTo>
                  <a:cubicBezTo>
                    <a:pt x="14374" y="19610"/>
                    <a:pt x="18467" y="14850"/>
                    <a:pt x="23608" y="11138"/>
                  </a:cubicBezTo>
                  <a:cubicBezTo>
                    <a:pt x="28748" y="7330"/>
                    <a:pt x="34555" y="4569"/>
                    <a:pt x="40933" y="2761"/>
                  </a:cubicBezTo>
                  <a:cubicBezTo>
                    <a:pt x="47311" y="952"/>
                    <a:pt x="53880" y="0"/>
                    <a:pt x="60448" y="0"/>
                  </a:cubicBezTo>
                  <a:cubicBezTo>
                    <a:pt x="73489" y="0"/>
                    <a:pt x="84723" y="2380"/>
                    <a:pt x="94242" y="7235"/>
                  </a:cubicBezTo>
                  <a:cubicBezTo>
                    <a:pt x="103761" y="12090"/>
                    <a:pt x="111091" y="19610"/>
                    <a:pt x="116327" y="29891"/>
                  </a:cubicBezTo>
                  <a:lnTo>
                    <a:pt x="97859" y="40838"/>
                  </a:lnTo>
                  <a:cubicBezTo>
                    <a:pt x="93956" y="33508"/>
                    <a:pt x="89101" y="27987"/>
                    <a:pt x="83295" y="24179"/>
                  </a:cubicBezTo>
                  <a:cubicBezTo>
                    <a:pt x="77488" y="20372"/>
                    <a:pt x="69872" y="18563"/>
                    <a:pt x="60543" y="18563"/>
                  </a:cubicBezTo>
                  <a:cubicBezTo>
                    <a:pt x="56926" y="18563"/>
                    <a:pt x="53023" y="19134"/>
                    <a:pt x="49025" y="20276"/>
                  </a:cubicBezTo>
                  <a:cubicBezTo>
                    <a:pt x="45027" y="21419"/>
                    <a:pt x="41409" y="23037"/>
                    <a:pt x="38268" y="25036"/>
                  </a:cubicBezTo>
                  <a:cubicBezTo>
                    <a:pt x="35031" y="27130"/>
                    <a:pt x="32366" y="29700"/>
                    <a:pt x="30176" y="32937"/>
                  </a:cubicBezTo>
                  <a:cubicBezTo>
                    <a:pt x="27987" y="36174"/>
                    <a:pt x="26940" y="39791"/>
                    <a:pt x="26940" y="43885"/>
                  </a:cubicBezTo>
                  <a:cubicBezTo>
                    <a:pt x="26940" y="50929"/>
                    <a:pt x="29320" y="56260"/>
                    <a:pt x="33984" y="59687"/>
                  </a:cubicBezTo>
                  <a:cubicBezTo>
                    <a:pt x="38649" y="63114"/>
                    <a:pt x="44455" y="65779"/>
                    <a:pt x="51309" y="67778"/>
                  </a:cubicBezTo>
                  <a:cubicBezTo>
                    <a:pt x="58163" y="69682"/>
                    <a:pt x="65684" y="71396"/>
                    <a:pt x="73966" y="72728"/>
                  </a:cubicBezTo>
                  <a:cubicBezTo>
                    <a:pt x="82152" y="74061"/>
                    <a:pt x="89768" y="76345"/>
                    <a:pt x="96622" y="79392"/>
                  </a:cubicBezTo>
                  <a:cubicBezTo>
                    <a:pt x="103476" y="82438"/>
                    <a:pt x="109283" y="86912"/>
                    <a:pt x="113947" y="92719"/>
                  </a:cubicBezTo>
                  <a:cubicBezTo>
                    <a:pt x="118612" y="98526"/>
                    <a:pt x="120992" y="106808"/>
                    <a:pt x="120992" y="117565"/>
                  </a:cubicBezTo>
                  <a:cubicBezTo>
                    <a:pt x="120992" y="125751"/>
                    <a:pt x="119468" y="132891"/>
                    <a:pt x="116327" y="138983"/>
                  </a:cubicBezTo>
                  <a:cubicBezTo>
                    <a:pt x="113281" y="145076"/>
                    <a:pt x="108997" y="150121"/>
                    <a:pt x="103666" y="154214"/>
                  </a:cubicBezTo>
                  <a:cubicBezTo>
                    <a:pt x="98335" y="158308"/>
                    <a:pt x="92148" y="161449"/>
                    <a:pt x="85294" y="163448"/>
                  </a:cubicBezTo>
                  <a:cubicBezTo>
                    <a:pt x="78440" y="165542"/>
                    <a:pt x="71205" y="166495"/>
                    <a:pt x="63685" y="166495"/>
                  </a:cubicBezTo>
                  <a:cubicBezTo>
                    <a:pt x="49977" y="166495"/>
                    <a:pt x="37506" y="163829"/>
                    <a:pt x="26178" y="158593"/>
                  </a:cubicBezTo>
                  <a:cubicBezTo>
                    <a:pt x="14850" y="153358"/>
                    <a:pt x="6092" y="145266"/>
                    <a:pt x="0" y="134224"/>
                  </a:cubicBezTo>
                  <a:lnTo>
                    <a:pt x="18182" y="12203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4" name="Frihandsfigur 113">
              <a:extLst>
                <a:ext uri="{FF2B5EF4-FFF2-40B4-BE49-F238E27FC236}">
                  <a16:creationId xmlns:a16="http://schemas.microsoft.com/office/drawing/2014/main" id="{9CE29E67-662F-6E7F-0D25-955FCC80165A}"/>
                </a:ext>
              </a:extLst>
            </p:cNvPr>
            <p:cNvSpPr/>
            <p:nvPr/>
          </p:nvSpPr>
          <p:spPr>
            <a:xfrm>
              <a:off x="6544363" y="5444733"/>
              <a:ext cx="138507" cy="259117"/>
            </a:xfrm>
            <a:custGeom>
              <a:avLst/>
              <a:gdLst>
                <a:gd name="connsiteX0" fmla="*/ 0 w 138507"/>
                <a:gd name="connsiteY0" fmla="*/ 0 h 259117"/>
                <a:gd name="connsiteX1" fmla="*/ 20562 w 138507"/>
                <a:gd name="connsiteY1" fmla="*/ 0 h 259117"/>
                <a:gd name="connsiteX2" fmla="*/ 20562 w 138507"/>
                <a:gd name="connsiteY2" fmla="*/ 172682 h 259117"/>
                <a:gd name="connsiteX3" fmla="*/ 98716 w 138507"/>
                <a:gd name="connsiteY3" fmla="*/ 101096 h 259117"/>
                <a:gd name="connsiteX4" fmla="*/ 128893 w 138507"/>
                <a:gd name="connsiteY4" fmla="*/ 101096 h 259117"/>
                <a:gd name="connsiteX5" fmla="*/ 47311 w 138507"/>
                <a:gd name="connsiteY5" fmla="*/ 173443 h 259117"/>
                <a:gd name="connsiteX6" fmla="*/ 138507 w 138507"/>
                <a:gd name="connsiteY6" fmla="*/ 259118 h 259117"/>
                <a:gd name="connsiteX7" fmla="*/ 107284 w 138507"/>
                <a:gd name="connsiteY7" fmla="*/ 259118 h 259117"/>
                <a:gd name="connsiteX8" fmla="*/ 20562 w 138507"/>
                <a:gd name="connsiteY8" fmla="*/ 175538 h 259117"/>
                <a:gd name="connsiteX9" fmla="*/ 20562 w 138507"/>
                <a:gd name="connsiteY9" fmla="*/ 259118 h 259117"/>
                <a:gd name="connsiteX10" fmla="*/ 0 w 138507"/>
                <a:gd name="connsiteY10" fmla="*/ 259118 h 259117"/>
                <a:gd name="connsiteX11" fmla="*/ 0 w 138507"/>
                <a:gd name="connsiteY11" fmla="*/ 0 h 2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507" h="259117">
                  <a:moveTo>
                    <a:pt x="0" y="0"/>
                  </a:moveTo>
                  <a:lnTo>
                    <a:pt x="20562" y="0"/>
                  </a:lnTo>
                  <a:lnTo>
                    <a:pt x="20562" y="172682"/>
                  </a:lnTo>
                  <a:lnTo>
                    <a:pt x="98716" y="101096"/>
                  </a:lnTo>
                  <a:lnTo>
                    <a:pt x="128893" y="101096"/>
                  </a:lnTo>
                  <a:lnTo>
                    <a:pt x="47311" y="173443"/>
                  </a:lnTo>
                  <a:lnTo>
                    <a:pt x="138507" y="259118"/>
                  </a:lnTo>
                  <a:lnTo>
                    <a:pt x="107284" y="259118"/>
                  </a:lnTo>
                  <a:lnTo>
                    <a:pt x="20562" y="175538"/>
                  </a:lnTo>
                  <a:lnTo>
                    <a:pt x="20562" y="259118"/>
                  </a:lnTo>
                  <a:lnTo>
                    <a:pt x="0" y="259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5" name="Frihandsfigur 114">
              <a:extLst>
                <a:ext uri="{FF2B5EF4-FFF2-40B4-BE49-F238E27FC236}">
                  <a16:creationId xmlns:a16="http://schemas.microsoft.com/office/drawing/2014/main" id="{849B00FD-F6D2-5F15-BEB0-EBE9E0BC21D3}"/>
                </a:ext>
              </a:extLst>
            </p:cNvPr>
            <p:cNvSpPr/>
            <p:nvPr/>
          </p:nvSpPr>
          <p:spPr>
            <a:xfrm>
              <a:off x="6702005" y="5541450"/>
              <a:ext cx="133271" cy="166589"/>
            </a:xfrm>
            <a:custGeom>
              <a:avLst/>
              <a:gdLst>
                <a:gd name="connsiteX0" fmla="*/ 130225 w 133271"/>
                <a:gd name="connsiteY0" fmla="*/ 95860 h 166589"/>
                <a:gd name="connsiteX1" fmla="*/ 130416 w 133271"/>
                <a:gd name="connsiteY1" fmla="*/ 116803 h 166589"/>
                <a:gd name="connsiteX2" fmla="*/ 130892 w 133271"/>
                <a:gd name="connsiteY2" fmla="*/ 133938 h 166589"/>
                <a:gd name="connsiteX3" fmla="*/ 131748 w 133271"/>
                <a:gd name="connsiteY3" fmla="*/ 148693 h 166589"/>
                <a:gd name="connsiteX4" fmla="*/ 133272 w 133271"/>
                <a:gd name="connsiteY4" fmla="*/ 162401 h 166589"/>
                <a:gd name="connsiteX5" fmla="*/ 114043 w 133271"/>
                <a:gd name="connsiteY5" fmla="*/ 162401 h 166589"/>
                <a:gd name="connsiteX6" fmla="*/ 111948 w 133271"/>
                <a:gd name="connsiteY6" fmla="*/ 136699 h 166589"/>
                <a:gd name="connsiteX7" fmla="*/ 111282 w 133271"/>
                <a:gd name="connsiteY7" fmla="*/ 136699 h 166589"/>
                <a:gd name="connsiteX8" fmla="*/ 89197 w 133271"/>
                <a:gd name="connsiteY8" fmla="*/ 159355 h 166589"/>
                <a:gd name="connsiteX9" fmla="*/ 55784 w 133271"/>
                <a:gd name="connsiteY9" fmla="*/ 166589 h 166589"/>
                <a:gd name="connsiteX10" fmla="*/ 35602 w 133271"/>
                <a:gd name="connsiteY10" fmla="*/ 164019 h 166589"/>
                <a:gd name="connsiteX11" fmla="*/ 17801 w 133271"/>
                <a:gd name="connsiteY11" fmla="*/ 155833 h 166589"/>
                <a:gd name="connsiteX12" fmla="*/ 4950 w 133271"/>
                <a:gd name="connsiteY12" fmla="*/ 141268 h 166589"/>
                <a:gd name="connsiteX13" fmla="*/ 0 w 133271"/>
                <a:gd name="connsiteY13" fmla="*/ 119659 h 166589"/>
                <a:gd name="connsiteX14" fmla="*/ 9234 w 133271"/>
                <a:gd name="connsiteY14" fmla="*/ 90910 h 166589"/>
                <a:gd name="connsiteX15" fmla="*/ 31985 w 133271"/>
                <a:gd name="connsiteY15" fmla="*/ 75013 h 166589"/>
                <a:gd name="connsiteX16" fmla="*/ 60734 w 133271"/>
                <a:gd name="connsiteY16" fmla="*/ 68159 h 166589"/>
                <a:gd name="connsiteX17" fmla="*/ 87674 w 133271"/>
                <a:gd name="connsiteY17" fmla="*/ 66636 h 166589"/>
                <a:gd name="connsiteX18" fmla="*/ 111663 w 133271"/>
                <a:gd name="connsiteY18" fmla="*/ 66636 h 166589"/>
                <a:gd name="connsiteX19" fmla="*/ 111663 w 133271"/>
                <a:gd name="connsiteY19" fmla="*/ 57021 h 166589"/>
                <a:gd name="connsiteX20" fmla="*/ 99002 w 133271"/>
                <a:gd name="connsiteY20" fmla="*/ 27511 h 166589"/>
                <a:gd name="connsiteX21" fmla="*/ 67112 w 133271"/>
                <a:gd name="connsiteY21" fmla="*/ 18563 h 166589"/>
                <a:gd name="connsiteX22" fmla="*/ 18753 w 133271"/>
                <a:gd name="connsiteY22" fmla="*/ 36364 h 166589"/>
                <a:gd name="connsiteX23" fmla="*/ 6759 w 133271"/>
                <a:gd name="connsiteY23" fmla="*/ 22275 h 166589"/>
                <a:gd name="connsiteX24" fmla="*/ 34841 w 133271"/>
                <a:gd name="connsiteY24" fmla="*/ 5616 h 166589"/>
                <a:gd name="connsiteX25" fmla="*/ 67017 w 133271"/>
                <a:gd name="connsiteY25" fmla="*/ 0 h 166589"/>
                <a:gd name="connsiteX26" fmla="*/ 112900 w 133271"/>
                <a:gd name="connsiteY26" fmla="*/ 13517 h 166589"/>
                <a:gd name="connsiteX27" fmla="*/ 130035 w 133271"/>
                <a:gd name="connsiteY27" fmla="*/ 57212 h 166589"/>
                <a:gd name="connsiteX28" fmla="*/ 130035 w 133271"/>
                <a:gd name="connsiteY28" fmla="*/ 95860 h 166589"/>
                <a:gd name="connsiteX29" fmla="*/ 89101 w 133271"/>
                <a:gd name="connsiteY29" fmla="*/ 82819 h 166589"/>
                <a:gd name="connsiteX30" fmla="*/ 63875 w 133271"/>
                <a:gd name="connsiteY30" fmla="*/ 84532 h 166589"/>
                <a:gd name="connsiteX31" fmla="*/ 41981 w 133271"/>
                <a:gd name="connsiteY31" fmla="*/ 90339 h 166589"/>
                <a:gd name="connsiteX32" fmla="*/ 26369 w 133271"/>
                <a:gd name="connsiteY32" fmla="*/ 101286 h 166589"/>
                <a:gd name="connsiteX33" fmla="*/ 20562 w 133271"/>
                <a:gd name="connsiteY33" fmla="*/ 118421 h 166589"/>
                <a:gd name="connsiteX34" fmla="*/ 23799 w 133271"/>
                <a:gd name="connsiteY34" fmla="*/ 131273 h 166589"/>
                <a:gd name="connsiteX35" fmla="*/ 32176 w 133271"/>
                <a:gd name="connsiteY35" fmla="*/ 140506 h 166589"/>
                <a:gd name="connsiteX36" fmla="*/ 43694 w 133271"/>
                <a:gd name="connsiteY36" fmla="*/ 146028 h 166589"/>
                <a:gd name="connsiteX37" fmla="*/ 56545 w 133271"/>
                <a:gd name="connsiteY37" fmla="*/ 147932 h 166589"/>
                <a:gd name="connsiteX38" fmla="*/ 83580 w 133271"/>
                <a:gd name="connsiteY38" fmla="*/ 143172 h 166589"/>
                <a:gd name="connsiteX39" fmla="*/ 100525 w 133271"/>
                <a:gd name="connsiteY39" fmla="*/ 130701 h 166589"/>
                <a:gd name="connsiteX40" fmla="*/ 109283 w 133271"/>
                <a:gd name="connsiteY40" fmla="*/ 113186 h 166589"/>
                <a:gd name="connsiteX41" fmla="*/ 111663 w 133271"/>
                <a:gd name="connsiteY41" fmla="*/ 93480 h 166589"/>
                <a:gd name="connsiteX42" fmla="*/ 111663 w 133271"/>
                <a:gd name="connsiteY42" fmla="*/ 82819 h 166589"/>
                <a:gd name="connsiteX43" fmla="*/ 89101 w 133271"/>
                <a:gd name="connsiteY43" fmla="*/ 82819 h 1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271" h="166589">
                  <a:moveTo>
                    <a:pt x="130225" y="95860"/>
                  </a:moveTo>
                  <a:cubicBezTo>
                    <a:pt x="130225" y="103666"/>
                    <a:pt x="130321" y="110616"/>
                    <a:pt x="130416" y="116803"/>
                  </a:cubicBezTo>
                  <a:cubicBezTo>
                    <a:pt x="130511" y="122991"/>
                    <a:pt x="130701" y="128702"/>
                    <a:pt x="130892" y="133938"/>
                  </a:cubicBezTo>
                  <a:cubicBezTo>
                    <a:pt x="131082" y="139174"/>
                    <a:pt x="131368" y="144124"/>
                    <a:pt x="131748" y="148693"/>
                  </a:cubicBezTo>
                  <a:cubicBezTo>
                    <a:pt x="132129" y="153262"/>
                    <a:pt x="132605" y="157832"/>
                    <a:pt x="133272" y="162401"/>
                  </a:cubicBezTo>
                  <a:lnTo>
                    <a:pt x="114043" y="162401"/>
                  </a:lnTo>
                  <a:cubicBezTo>
                    <a:pt x="112710" y="154595"/>
                    <a:pt x="111948" y="146028"/>
                    <a:pt x="111948" y="136699"/>
                  </a:cubicBezTo>
                  <a:lnTo>
                    <a:pt x="111282" y="136699"/>
                  </a:lnTo>
                  <a:cubicBezTo>
                    <a:pt x="105380" y="146979"/>
                    <a:pt x="97955" y="154500"/>
                    <a:pt x="89197" y="159355"/>
                  </a:cubicBezTo>
                  <a:cubicBezTo>
                    <a:pt x="80439" y="164209"/>
                    <a:pt x="69301" y="166589"/>
                    <a:pt x="55784" y="166589"/>
                  </a:cubicBezTo>
                  <a:cubicBezTo>
                    <a:pt x="48930" y="166589"/>
                    <a:pt x="42171" y="165733"/>
                    <a:pt x="35602" y="164019"/>
                  </a:cubicBezTo>
                  <a:cubicBezTo>
                    <a:pt x="28939" y="162306"/>
                    <a:pt x="23037" y="159545"/>
                    <a:pt x="17801" y="155833"/>
                  </a:cubicBezTo>
                  <a:cubicBezTo>
                    <a:pt x="12566" y="152025"/>
                    <a:pt x="8282" y="147170"/>
                    <a:pt x="4950" y="141268"/>
                  </a:cubicBezTo>
                  <a:cubicBezTo>
                    <a:pt x="1618" y="135366"/>
                    <a:pt x="0" y="128131"/>
                    <a:pt x="0" y="119659"/>
                  </a:cubicBezTo>
                  <a:cubicBezTo>
                    <a:pt x="0" y="107569"/>
                    <a:pt x="3046" y="97955"/>
                    <a:pt x="9234" y="90910"/>
                  </a:cubicBezTo>
                  <a:cubicBezTo>
                    <a:pt x="15421" y="83866"/>
                    <a:pt x="23037" y="78535"/>
                    <a:pt x="31985" y="75013"/>
                  </a:cubicBezTo>
                  <a:cubicBezTo>
                    <a:pt x="41029" y="71491"/>
                    <a:pt x="50643" y="69206"/>
                    <a:pt x="60734" y="68159"/>
                  </a:cubicBezTo>
                  <a:cubicBezTo>
                    <a:pt x="70919" y="67112"/>
                    <a:pt x="79868" y="66636"/>
                    <a:pt x="87674" y="66636"/>
                  </a:cubicBezTo>
                  <a:lnTo>
                    <a:pt x="111663" y="66636"/>
                  </a:lnTo>
                  <a:lnTo>
                    <a:pt x="111663" y="57021"/>
                  </a:lnTo>
                  <a:cubicBezTo>
                    <a:pt x="111663" y="43313"/>
                    <a:pt x="107474" y="33508"/>
                    <a:pt x="99002" y="27511"/>
                  </a:cubicBezTo>
                  <a:cubicBezTo>
                    <a:pt x="90530" y="21609"/>
                    <a:pt x="79963" y="18563"/>
                    <a:pt x="67112" y="18563"/>
                  </a:cubicBezTo>
                  <a:cubicBezTo>
                    <a:pt x="48835" y="18563"/>
                    <a:pt x="32747" y="24465"/>
                    <a:pt x="18753" y="36364"/>
                  </a:cubicBezTo>
                  <a:lnTo>
                    <a:pt x="6759" y="22275"/>
                  </a:lnTo>
                  <a:cubicBezTo>
                    <a:pt x="14279" y="14946"/>
                    <a:pt x="23703" y="9424"/>
                    <a:pt x="34841" y="5616"/>
                  </a:cubicBezTo>
                  <a:cubicBezTo>
                    <a:pt x="46074" y="1809"/>
                    <a:pt x="56736" y="0"/>
                    <a:pt x="67017" y="0"/>
                  </a:cubicBezTo>
                  <a:cubicBezTo>
                    <a:pt x="86246" y="0"/>
                    <a:pt x="101477" y="4474"/>
                    <a:pt x="112900" y="13517"/>
                  </a:cubicBezTo>
                  <a:cubicBezTo>
                    <a:pt x="124323" y="22561"/>
                    <a:pt x="130035" y="37126"/>
                    <a:pt x="130035" y="57212"/>
                  </a:cubicBezTo>
                  <a:lnTo>
                    <a:pt x="130035" y="95860"/>
                  </a:lnTo>
                  <a:close/>
                  <a:moveTo>
                    <a:pt x="89101" y="82819"/>
                  </a:moveTo>
                  <a:cubicBezTo>
                    <a:pt x="80439" y="82819"/>
                    <a:pt x="72062" y="83390"/>
                    <a:pt x="63875" y="84532"/>
                  </a:cubicBezTo>
                  <a:cubicBezTo>
                    <a:pt x="55784" y="85674"/>
                    <a:pt x="48454" y="87578"/>
                    <a:pt x="41981" y="90339"/>
                  </a:cubicBezTo>
                  <a:cubicBezTo>
                    <a:pt x="35507" y="93100"/>
                    <a:pt x="30272" y="96717"/>
                    <a:pt x="26369" y="101286"/>
                  </a:cubicBezTo>
                  <a:cubicBezTo>
                    <a:pt x="22466" y="105856"/>
                    <a:pt x="20562" y="111567"/>
                    <a:pt x="20562" y="118421"/>
                  </a:cubicBezTo>
                  <a:cubicBezTo>
                    <a:pt x="20562" y="123181"/>
                    <a:pt x="21609" y="127465"/>
                    <a:pt x="23799" y="131273"/>
                  </a:cubicBezTo>
                  <a:cubicBezTo>
                    <a:pt x="25988" y="135080"/>
                    <a:pt x="28748" y="138126"/>
                    <a:pt x="32176" y="140506"/>
                  </a:cubicBezTo>
                  <a:cubicBezTo>
                    <a:pt x="35602" y="142886"/>
                    <a:pt x="39410" y="144695"/>
                    <a:pt x="43694" y="146028"/>
                  </a:cubicBezTo>
                  <a:cubicBezTo>
                    <a:pt x="47978" y="147360"/>
                    <a:pt x="52166" y="147932"/>
                    <a:pt x="56545" y="147932"/>
                  </a:cubicBezTo>
                  <a:cubicBezTo>
                    <a:pt x="67493" y="147932"/>
                    <a:pt x="76536" y="146313"/>
                    <a:pt x="83580" y="143172"/>
                  </a:cubicBezTo>
                  <a:cubicBezTo>
                    <a:pt x="90625" y="139935"/>
                    <a:pt x="96336" y="135842"/>
                    <a:pt x="100525" y="130701"/>
                  </a:cubicBezTo>
                  <a:cubicBezTo>
                    <a:pt x="104713" y="125561"/>
                    <a:pt x="107664" y="119754"/>
                    <a:pt x="109283" y="113186"/>
                  </a:cubicBezTo>
                  <a:cubicBezTo>
                    <a:pt x="110901" y="106712"/>
                    <a:pt x="111663" y="100144"/>
                    <a:pt x="111663" y="93480"/>
                  </a:cubicBezTo>
                  <a:lnTo>
                    <a:pt x="111663" y="82819"/>
                  </a:lnTo>
                  <a:lnTo>
                    <a:pt x="89101" y="82819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6" name="Frihandsfigur 115">
              <a:extLst>
                <a:ext uri="{FF2B5EF4-FFF2-40B4-BE49-F238E27FC236}">
                  <a16:creationId xmlns:a16="http://schemas.microsoft.com/office/drawing/2014/main" id="{DE66CDFA-13EB-B06D-05E9-CADA0007F8FB}"/>
                </a:ext>
              </a:extLst>
            </p:cNvPr>
            <p:cNvSpPr/>
            <p:nvPr/>
          </p:nvSpPr>
          <p:spPr>
            <a:xfrm>
              <a:off x="6974354" y="5541354"/>
              <a:ext cx="238841" cy="162401"/>
            </a:xfrm>
            <a:custGeom>
              <a:avLst/>
              <a:gdLst>
                <a:gd name="connsiteX0" fmla="*/ 1714 w 238841"/>
                <a:gd name="connsiteY0" fmla="*/ 48644 h 162401"/>
                <a:gd name="connsiteX1" fmla="*/ 1333 w 238841"/>
                <a:gd name="connsiteY1" fmla="*/ 37887 h 162401"/>
                <a:gd name="connsiteX2" fmla="*/ 857 w 238841"/>
                <a:gd name="connsiteY2" fmla="*/ 25036 h 162401"/>
                <a:gd name="connsiteX3" fmla="*/ 381 w 238841"/>
                <a:gd name="connsiteY3" fmla="*/ 12851 h 162401"/>
                <a:gd name="connsiteX4" fmla="*/ 0 w 238841"/>
                <a:gd name="connsiteY4" fmla="*/ 4093 h 162401"/>
                <a:gd name="connsiteX5" fmla="*/ 20562 w 238841"/>
                <a:gd name="connsiteY5" fmla="*/ 4093 h 162401"/>
                <a:gd name="connsiteX6" fmla="*/ 21038 w 238841"/>
                <a:gd name="connsiteY6" fmla="*/ 21228 h 162401"/>
                <a:gd name="connsiteX7" fmla="*/ 21895 w 238841"/>
                <a:gd name="connsiteY7" fmla="*/ 31890 h 162401"/>
                <a:gd name="connsiteX8" fmla="*/ 22942 w 238841"/>
                <a:gd name="connsiteY8" fmla="*/ 31890 h 162401"/>
                <a:gd name="connsiteX9" fmla="*/ 43504 w 238841"/>
                <a:gd name="connsiteY9" fmla="*/ 9424 h 162401"/>
                <a:gd name="connsiteX10" fmla="*/ 77107 w 238841"/>
                <a:gd name="connsiteY10" fmla="*/ 0 h 162401"/>
                <a:gd name="connsiteX11" fmla="*/ 105856 w 238841"/>
                <a:gd name="connsiteY11" fmla="*/ 8092 h 162401"/>
                <a:gd name="connsiteX12" fmla="*/ 124704 w 238841"/>
                <a:gd name="connsiteY12" fmla="*/ 34270 h 162401"/>
                <a:gd name="connsiteX13" fmla="*/ 147170 w 238841"/>
                <a:gd name="connsiteY13" fmla="*/ 8187 h 162401"/>
                <a:gd name="connsiteX14" fmla="*/ 178489 w 238841"/>
                <a:gd name="connsiteY14" fmla="*/ 0 h 162401"/>
                <a:gd name="connsiteX15" fmla="*/ 208665 w 238841"/>
                <a:gd name="connsiteY15" fmla="*/ 5807 h 162401"/>
                <a:gd name="connsiteX16" fmla="*/ 227038 w 238841"/>
                <a:gd name="connsiteY16" fmla="*/ 21038 h 162401"/>
                <a:gd name="connsiteX17" fmla="*/ 236272 w 238841"/>
                <a:gd name="connsiteY17" fmla="*/ 42837 h 162401"/>
                <a:gd name="connsiteX18" fmla="*/ 238842 w 238841"/>
                <a:gd name="connsiteY18" fmla="*/ 68159 h 162401"/>
                <a:gd name="connsiteX19" fmla="*/ 238842 w 238841"/>
                <a:gd name="connsiteY19" fmla="*/ 162401 h 162401"/>
                <a:gd name="connsiteX20" fmla="*/ 218280 w 238841"/>
                <a:gd name="connsiteY20" fmla="*/ 162401 h 162401"/>
                <a:gd name="connsiteX21" fmla="*/ 218280 w 238841"/>
                <a:gd name="connsiteY21" fmla="*/ 69206 h 162401"/>
                <a:gd name="connsiteX22" fmla="*/ 216566 w 238841"/>
                <a:gd name="connsiteY22" fmla="*/ 50548 h 162401"/>
                <a:gd name="connsiteX23" fmla="*/ 210569 w 238841"/>
                <a:gd name="connsiteY23" fmla="*/ 34270 h 162401"/>
                <a:gd name="connsiteX24" fmla="*/ 198575 w 238841"/>
                <a:gd name="connsiteY24" fmla="*/ 22752 h 162401"/>
                <a:gd name="connsiteX25" fmla="*/ 178489 w 238841"/>
                <a:gd name="connsiteY25" fmla="*/ 18468 h 162401"/>
                <a:gd name="connsiteX26" fmla="*/ 154881 w 238841"/>
                <a:gd name="connsiteY26" fmla="*/ 23799 h 162401"/>
                <a:gd name="connsiteX27" fmla="*/ 140316 w 238841"/>
                <a:gd name="connsiteY27" fmla="*/ 37316 h 162401"/>
                <a:gd name="connsiteX28" fmla="*/ 132796 w 238841"/>
                <a:gd name="connsiteY28" fmla="*/ 55117 h 162401"/>
                <a:gd name="connsiteX29" fmla="*/ 130606 w 238841"/>
                <a:gd name="connsiteY29" fmla="*/ 73299 h 162401"/>
                <a:gd name="connsiteX30" fmla="*/ 130606 w 238841"/>
                <a:gd name="connsiteY30" fmla="*/ 162401 h 162401"/>
                <a:gd name="connsiteX31" fmla="*/ 110044 w 238841"/>
                <a:gd name="connsiteY31" fmla="*/ 162401 h 162401"/>
                <a:gd name="connsiteX32" fmla="*/ 110044 w 238841"/>
                <a:gd name="connsiteY32" fmla="*/ 67112 h 162401"/>
                <a:gd name="connsiteX33" fmla="*/ 101953 w 238841"/>
                <a:gd name="connsiteY33" fmla="*/ 31795 h 162401"/>
                <a:gd name="connsiteX34" fmla="*/ 77107 w 238841"/>
                <a:gd name="connsiteY34" fmla="*/ 18468 h 162401"/>
                <a:gd name="connsiteX35" fmla="*/ 55689 w 238841"/>
                <a:gd name="connsiteY35" fmla="*/ 22371 h 162401"/>
                <a:gd name="connsiteX36" fmla="*/ 38173 w 238841"/>
                <a:gd name="connsiteY36" fmla="*/ 34365 h 162401"/>
                <a:gd name="connsiteX37" fmla="*/ 26559 w 238841"/>
                <a:gd name="connsiteY37" fmla="*/ 54546 h 162401"/>
                <a:gd name="connsiteX38" fmla="*/ 22275 w 238841"/>
                <a:gd name="connsiteY38" fmla="*/ 83200 h 162401"/>
                <a:gd name="connsiteX39" fmla="*/ 22275 w 238841"/>
                <a:gd name="connsiteY39" fmla="*/ 162401 h 162401"/>
                <a:gd name="connsiteX40" fmla="*/ 1714 w 238841"/>
                <a:gd name="connsiteY40" fmla="*/ 162401 h 162401"/>
                <a:gd name="connsiteX41" fmla="*/ 1714 w 238841"/>
                <a:gd name="connsiteY41" fmla="*/ 48644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8841" h="162401">
                  <a:moveTo>
                    <a:pt x="1714" y="48644"/>
                  </a:moveTo>
                  <a:cubicBezTo>
                    <a:pt x="1714" y="45693"/>
                    <a:pt x="1618" y="42076"/>
                    <a:pt x="1333" y="37887"/>
                  </a:cubicBezTo>
                  <a:cubicBezTo>
                    <a:pt x="1143" y="33699"/>
                    <a:pt x="952" y="29415"/>
                    <a:pt x="857" y="25036"/>
                  </a:cubicBezTo>
                  <a:cubicBezTo>
                    <a:pt x="762" y="20657"/>
                    <a:pt x="571" y="16659"/>
                    <a:pt x="381" y="12851"/>
                  </a:cubicBezTo>
                  <a:cubicBezTo>
                    <a:pt x="191" y="9044"/>
                    <a:pt x="0" y="6188"/>
                    <a:pt x="0" y="4093"/>
                  </a:cubicBezTo>
                  <a:lnTo>
                    <a:pt x="20562" y="4093"/>
                  </a:lnTo>
                  <a:cubicBezTo>
                    <a:pt x="20753" y="9996"/>
                    <a:pt x="20943" y="15707"/>
                    <a:pt x="21038" y="21228"/>
                  </a:cubicBezTo>
                  <a:cubicBezTo>
                    <a:pt x="21133" y="26749"/>
                    <a:pt x="21419" y="30272"/>
                    <a:pt x="21895" y="31890"/>
                  </a:cubicBezTo>
                  <a:lnTo>
                    <a:pt x="22942" y="31890"/>
                  </a:lnTo>
                  <a:cubicBezTo>
                    <a:pt x="27035" y="23227"/>
                    <a:pt x="33889" y="15707"/>
                    <a:pt x="43504" y="9424"/>
                  </a:cubicBezTo>
                  <a:cubicBezTo>
                    <a:pt x="53118" y="3142"/>
                    <a:pt x="64256" y="0"/>
                    <a:pt x="77107" y="0"/>
                  </a:cubicBezTo>
                  <a:cubicBezTo>
                    <a:pt x="87579" y="0"/>
                    <a:pt x="97193" y="2665"/>
                    <a:pt x="105856" y="8092"/>
                  </a:cubicBezTo>
                  <a:cubicBezTo>
                    <a:pt x="114518" y="13422"/>
                    <a:pt x="120801" y="22180"/>
                    <a:pt x="124704" y="34270"/>
                  </a:cubicBezTo>
                  <a:cubicBezTo>
                    <a:pt x="129749" y="22371"/>
                    <a:pt x="137175" y="13708"/>
                    <a:pt x="147170" y="8187"/>
                  </a:cubicBezTo>
                  <a:cubicBezTo>
                    <a:pt x="157165" y="2665"/>
                    <a:pt x="167542" y="0"/>
                    <a:pt x="178489" y="0"/>
                  </a:cubicBezTo>
                  <a:cubicBezTo>
                    <a:pt x="190864" y="0"/>
                    <a:pt x="200859" y="1999"/>
                    <a:pt x="208665" y="5807"/>
                  </a:cubicBezTo>
                  <a:cubicBezTo>
                    <a:pt x="216471" y="9710"/>
                    <a:pt x="222564" y="14755"/>
                    <a:pt x="227038" y="21038"/>
                  </a:cubicBezTo>
                  <a:cubicBezTo>
                    <a:pt x="231512" y="27321"/>
                    <a:pt x="234558" y="34555"/>
                    <a:pt x="236272" y="42837"/>
                  </a:cubicBezTo>
                  <a:cubicBezTo>
                    <a:pt x="237985" y="51024"/>
                    <a:pt x="238842" y="59496"/>
                    <a:pt x="238842" y="68159"/>
                  </a:cubicBezTo>
                  <a:lnTo>
                    <a:pt x="238842" y="162401"/>
                  </a:lnTo>
                  <a:lnTo>
                    <a:pt x="218280" y="162401"/>
                  </a:lnTo>
                  <a:lnTo>
                    <a:pt x="218280" y="69206"/>
                  </a:lnTo>
                  <a:cubicBezTo>
                    <a:pt x="218280" y="62828"/>
                    <a:pt x="217709" y="56545"/>
                    <a:pt x="216566" y="50548"/>
                  </a:cubicBezTo>
                  <a:cubicBezTo>
                    <a:pt x="215424" y="44551"/>
                    <a:pt x="213425" y="39030"/>
                    <a:pt x="210569" y="34270"/>
                  </a:cubicBezTo>
                  <a:cubicBezTo>
                    <a:pt x="207713" y="29510"/>
                    <a:pt x="203715" y="25607"/>
                    <a:pt x="198575" y="22752"/>
                  </a:cubicBezTo>
                  <a:cubicBezTo>
                    <a:pt x="193434" y="19896"/>
                    <a:pt x="186771" y="18468"/>
                    <a:pt x="178489" y="18468"/>
                  </a:cubicBezTo>
                  <a:cubicBezTo>
                    <a:pt x="168874" y="18468"/>
                    <a:pt x="160973" y="20276"/>
                    <a:pt x="154881" y="23799"/>
                  </a:cubicBezTo>
                  <a:cubicBezTo>
                    <a:pt x="148693" y="27321"/>
                    <a:pt x="143838" y="31890"/>
                    <a:pt x="140316" y="37316"/>
                  </a:cubicBezTo>
                  <a:cubicBezTo>
                    <a:pt x="136794" y="42837"/>
                    <a:pt x="134224" y="48739"/>
                    <a:pt x="132796" y="55117"/>
                  </a:cubicBezTo>
                  <a:cubicBezTo>
                    <a:pt x="131273" y="61495"/>
                    <a:pt x="130606" y="67588"/>
                    <a:pt x="130606" y="73299"/>
                  </a:cubicBezTo>
                  <a:lnTo>
                    <a:pt x="130606" y="162401"/>
                  </a:lnTo>
                  <a:lnTo>
                    <a:pt x="110044" y="162401"/>
                  </a:lnTo>
                  <a:lnTo>
                    <a:pt x="110044" y="67112"/>
                  </a:lnTo>
                  <a:cubicBezTo>
                    <a:pt x="110044" y="52452"/>
                    <a:pt x="107379" y="40743"/>
                    <a:pt x="101953" y="31795"/>
                  </a:cubicBezTo>
                  <a:cubicBezTo>
                    <a:pt x="96622" y="22847"/>
                    <a:pt x="88340" y="18468"/>
                    <a:pt x="77107" y="18468"/>
                  </a:cubicBezTo>
                  <a:cubicBezTo>
                    <a:pt x="69587" y="18468"/>
                    <a:pt x="62447" y="19801"/>
                    <a:pt x="55689" y="22371"/>
                  </a:cubicBezTo>
                  <a:cubicBezTo>
                    <a:pt x="48930" y="25036"/>
                    <a:pt x="43123" y="29034"/>
                    <a:pt x="38173" y="34365"/>
                  </a:cubicBezTo>
                  <a:cubicBezTo>
                    <a:pt x="33223" y="39696"/>
                    <a:pt x="29415" y="46455"/>
                    <a:pt x="26559" y="54546"/>
                  </a:cubicBezTo>
                  <a:cubicBezTo>
                    <a:pt x="23704" y="62638"/>
                    <a:pt x="22275" y="72157"/>
                    <a:pt x="22275" y="83200"/>
                  </a:cubicBezTo>
                  <a:lnTo>
                    <a:pt x="22275" y="162401"/>
                  </a:lnTo>
                  <a:lnTo>
                    <a:pt x="1714" y="162401"/>
                  </a:lnTo>
                  <a:lnTo>
                    <a:pt x="1714" y="48644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7" name="Frihandsfigur 116">
              <a:extLst>
                <a:ext uri="{FF2B5EF4-FFF2-40B4-BE49-F238E27FC236}">
                  <a16:creationId xmlns:a16="http://schemas.microsoft.com/office/drawing/2014/main" id="{D725BDDD-B052-FE1B-886F-D84E94E40154}"/>
                </a:ext>
              </a:extLst>
            </p:cNvPr>
            <p:cNvSpPr/>
            <p:nvPr/>
          </p:nvSpPr>
          <p:spPr>
            <a:xfrm>
              <a:off x="7260888" y="5448826"/>
              <a:ext cx="133271" cy="259213"/>
            </a:xfrm>
            <a:custGeom>
              <a:avLst/>
              <a:gdLst>
                <a:gd name="connsiteX0" fmla="*/ 130225 w 133271"/>
                <a:gd name="connsiteY0" fmla="*/ 188484 h 259213"/>
                <a:gd name="connsiteX1" fmla="*/ 130416 w 133271"/>
                <a:gd name="connsiteY1" fmla="*/ 209427 h 259213"/>
                <a:gd name="connsiteX2" fmla="*/ 130892 w 133271"/>
                <a:gd name="connsiteY2" fmla="*/ 226562 h 259213"/>
                <a:gd name="connsiteX3" fmla="*/ 131748 w 133271"/>
                <a:gd name="connsiteY3" fmla="*/ 241317 h 259213"/>
                <a:gd name="connsiteX4" fmla="*/ 133272 w 133271"/>
                <a:gd name="connsiteY4" fmla="*/ 255025 h 259213"/>
                <a:gd name="connsiteX5" fmla="*/ 114043 w 133271"/>
                <a:gd name="connsiteY5" fmla="*/ 255025 h 259213"/>
                <a:gd name="connsiteX6" fmla="*/ 111948 w 133271"/>
                <a:gd name="connsiteY6" fmla="*/ 229323 h 259213"/>
                <a:gd name="connsiteX7" fmla="*/ 111282 w 133271"/>
                <a:gd name="connsiteY7" fmla="*/ 229323 h 259213"/>
                <a:gd name="connsiteX8" fmla="*/ 89197 w 133271"/>
                <a:gd name="connsiteY8" fmla="*/ 251979 h 259213"/>
                <a:gd name="connsiteX9" fmla="*/ 55784 w 133271"/>
                <a:gd name="connsiteY9" fmla="*/ 259213 h 259213"/>
                <a:gd name="connsiteX10" fmla="*/ 35602 w 133271"/>
                <a:gd name="connsiteY10" fmla="*/ 256643 h 259213"/>
                <a:gd name="connsiteX11" fmla="*/ 17801 w 133271"/>
                <a:gd name="connsiteY11" fmla="*/ 248457 h 259213"/>
                <a:gd name="connsiteX12" fmla="*/ 4950 w 133271"/>
                <a:gd name="connsiteY12" fmla="*/ 233892 h 259213"/>
                <a:gd name="connsiteX13" fmla="*/ 0 w 133271"/>
                <a:gd name="connsiteY13" fmla="*/ 212283 h 259213"/>
                <a:gd name="connsiteX14" fmla="*/ 9234 w 133271"/>
                <a:gd name="connsiteY14" fmla="*/ 183534 h 259213"/>
                <a:gd name="connsiteX15" fmla="*/ 31985 w 133271"/>
                <a:gd name="connsiteY15" fmla="*/ 167637 h 259213"/>
                <a:gd name="connsiteX16" fmla="*/ 60734 w 133271"/>
                <a:gd name="connsiteY16" fmla="*/ 160783 h 259213"/>
                <a:gd name="connsiteX17" fmla="*/ 87674 w 133271"/>
                <a:gd name="connsiteY17" fmla="*/ 159259 h 259213"/>
                <a:gd name="connsiteX18" fmla="*/ 111663 w 133271"/>
                <a:gd name="connsiteY18" fmla="*/ 159259 h 259213"/>
                <a:gd name="connsiteX19" fmla="*/ 111663 w 133271"/>
                <a:gd name="connsiteY19" fmla="*/ 149645 h 259213"/>
                <a:gd name="connsiteX20" fmla="*/ 99002 w 133271"/>
                <a:gd name="connsiteY20" fmla="*/ 120135 h 259213"/>
                <a:gd name="connsiteX21" fmla="*/ 67112 w 133271"/>
                <a:gd name="connsiteY21" fmla="*/ 111187 h 259213"/>
                <a:gd name="connsiteX22" fmla="*/ 18753 w 133271"/>
                <a:gd name="connsiteY22" fmla="*/ 128988 h 259213"/>
                <a:gd name="connsiteX23" fmla="*/ 6759 w 133271"/>
                <a:gd name="connsiteY23" fmla="*/ 114899 h 259213"/>
                <a:gd name="connsiteX24" fmla="*/ 34841 w 133271"/>
                <a:gd name="connsiteY24" fmla="*/ 98240 h 259213"/>
                <a:gd name="connsiteX25" fmla="*/ 67017 w 133271"/>
                <a:gd name="connsiteY25" fmla="*/ 92624 h 259213"/>
                <a:gd name="connsiteX26" fmla="*/ 112900 w 133271"/>
                <a:gd name="connsiteY26" fmla="*/ 106141 h 259213"/>
                <a:gd name="connsiteX27" fmla="*/ 130035 w 133271"/>
                <a:gd name="connsiteY27" fmla="*/ 149836 h 259213"/>
                <a:gd name="connsiteX28" fmla="*/ 130035 w 133271"/>
                <a:gd name="connsiteY28" fmla="*/ 188484 h 259213"/>
                <a:gd name="connsiteX29" fmla="*/ 89102 w 133271"/>
                <a:gd name="connsiteY29" fmla="*/ 175442 h 259213"/>
                <a:gd name="connsiteX30" fmla="*/ 63875 w 133271"/>
                <a:gd name="connsiteY30" fmla="*/ 177156 h 259213"/>
                <a:gd name="connsiteX31" fmla="*/ 41981 w 133271"/>
                <a:gd name="connsiteY31" fmla="*/ 182963 h 259213"/>
                <a:gd name="connsiteX32" fmla="*/ 26369 w 133271"/>
                <a:gd name="connsiteY32" fmla="*/ 193910 h 259213"/>
                <a:gd name="connsiteX33" fmla="*/ 20562 w 133271"/>
                <a:gd name="connsiteY33" fmla="*/ 211045 h 259213"/>
                <a:gd name="connsiteX34" fmla="*/ 23799 w 133271"/>
                <a:gd name="connsiteY34" fmla="*/ 223896 h 259213"/>
                <a:gd name="connsiteX35" fmla="*/ 32176 w 133271"/>
                <a:gd name="connsiteY35" fmla="*/ 233130 h 259213"/>
                <a:gd name="connsiteX36" fmla="*/ 43694 w 133271"/>
                <a:gd name="connsiteY36" fmla="*/ 238651 h 259213"/>
                <a:gd name="connsiteX37" fmla="*/ 56545 w 133271"/>
                <a:gd name="connsiteY37" fmla="*/ 240555 h 259213"/>
                <a:gd name="connsiteX38" fmla="*/ 83580 w 133271"/>
                <a:gd name="connsiteY38" fmla="*/ 235796 h 259213"/>
                <a:gd name="connsiteX39" fmla="*/ 100525 w 133271"/>
                <a:gd name="connsiteY39" fmla="*/ 223325 h 259213"/>
                <a:gd name="connsiteX40" fmla="*/ 109283 w 133271"/>
                <a:gd name="connsiteY40" fmla="*/ 205809 h 259213"/>
                <a:gd name="connsiteX41" fmla="*/ 111663 w 133271"/>
                <a:gd name="connsiteY41" fmla="*/ 186104 h 259213"/>
                <a:gd name="connsiteX42" fmla="*/ 111663 w 133271"/>
                <a:gd name="connsiteY42" fmla="*/ 175442 h 259213"/>
                <a:gd name="connsiteX43" fmla="*/ 89102 w 133271"/>
                <a:gd name="connsiteY43" fmla="*/ 175442 h 259213"/>
                <a:gd name="connsiteX44" fmla="*/ 37031 w 133271"/>
                <a:gd name="connsiteY44" fmla="*/ 32556 h 259213"/>
                <a:gd name="connsiteX45" fmla="*/ 39601 w 133271"/>
                <a:gd name="connsiteY45" fmla="*/ 20086 h 259213"/>
                <a:gd name="connsiteX46" fmla="*/ 46455 w 133271"/>
                <a:gd name="connsiteY46" fmla="*/ 9615 h 259213"/>
                <a:gd name="connsiteX47" fmla="*/ 56545 w 133271"/>
                <a:gd name="connsiteY47" fmla="*/ 2570 h 259213"/>
                <a:gd name="connsiteX48" fmla="*/ 69206 w 133271"/>
                <a:gd name="connsiteY48" fmla="*/ 0 h 259213"/>
                <a:gd name="connsiteX49" fmla="*/ 81581 w 133271"/>
                <a:gd name="connsiteY49" fmla="*/ 2761 h 259213"/>
                <a:gd name="connsiteX50" fmla="*/ 91672 w 133271"/>
                <a:gd name="connsiteY50" fmla="*/ 10091 h 259213"/>
                <a:gd name="connsiteX51" fmla="*/ 98336 w 133271"/>
                <a:gd name="connsiteY51" fmla="*/ 20562 h 259213"/>
                <a:gd name="connsiteX52" fmla="*/ 100715 w 133271"/>
                <a:gd name="connsiteY52" fmla="*/ 32937 h 259213"/>
                <a:gd name="connsiteX53" fmla="*/ 98336 w 133271"/>
                <a:gd name="connsiteY53" fmla="*/ 44932 h 259213"/>
                <a:gd name="connsiteX54" fmla="*/ 91672 w 133271"/>
                <a:gd name="connsiteY54" fmla="*/ 55213 h 259213"/>
                <a:gd name="connsiteX55" fmla="*/ 81581 w 133271"/>
                <a:gd name="connsiteY55" fmla="*/ 62447 h 259213"/>
                <a:gd name="connsiteX56" fmla="*/ 69206 w 133271"/>
                <a:gd name="connsiteY56" fmla="*/ 65208 h 259213"/>
                <a:gd name="connsiteX57" fmla="*/ 56545 w 133271"/>
                <a:gd name="connsiteY57" fmla="*/ 62638 h 259213"/>
                <a:gd name="connsiteX58" fmla="*/ 46455 w 133271"/>
                <a:gd name="connsiteY58" fmla="*/ 55593 h 259213"/>
                <a:gd name="connsiteX59" fmla="*/ 39601 w 133271"/>
                <a:gd name="connsiteY59" fmla="*/ 45122 h 259213"/>
                <a:gd name="connsiteX60" fmla="*/ 37031 w 133271"/>
                <a:gd name="connsiteY60" fmla="*/ 32556 h 259213"/>
                <a:gd name="connsiteX61" fmla="*/ 88435 w 133271"/>
                <a:gd name="connsiteY61" fmla="*/ 32556 h 259213"/>
                <a:gd name="connsiteX62" fmla="*/ 82914 w 133271"/>
                <a:gd name="connsiteY62" fmla="*/ 18182 h 259213"/>
                <a:gd name="connsiteX63" fmla="*/ 68825 w 133271"/>
                <a:gd name="connsiteY63" fmla="*/ 12375 h 259213"/>
                <a:gd name="connsiteX64" fmla="*/ 54737 w 133271"/>
                <a:gd name="connsiteY64" fmla="*/ 18372 h 259213"/>
                <a:gd name="connsiteX65" fmla="*/ 49215 w 133271"/>
                <a:gd name="connsiteY65" fmla="*/ 32937 h 259213"/>
                <a:gd name="connsiteX66" fmla="*/ 54832 w 133271"/>
                <a:gd name="connsiteY66" fmla="*/ 47121 h 259213"/>
                <a:gd name="connsiteX67" fmla="*/ 68730 w 133271"/>
                <a:gd name="connsiteY67" fmla="*/ 52738 h 259213"/>
                <a:gd name="connsiteX68" fmla="*/ 82819 w 133271"/>
                <a:gd name="connsiteY68" fmla="*/ 46931 h 259213"/>
                <a:gd name="connsiteX69" fmla="*/ 88435 w 133271"/>
                <a:gd name="connsiteY69" fmla="*/ 32556 h 2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3271" h="259213">
                  <a:moveTo>
                    <a:pt x="130225" y="188484"/>
                  </a:moveTo>
                  <a:cubicBezTo>
                    <a:pt x="130225" y="196290"/>
                    <a:pt x="130321" y="203240"/>
                    <a:pt x="130416" y="209427"/>
                  </a:cubicBezTo>
                  <a:cubicBezTo>
                    <a:pt x="130511" y="215615"/>
                    <a:pt x="130701" y="221326"/>
                    <a:pt x="130892" y="226562"/>
                  </a:cubicBezTo>
                  <a:cubicBezTo>
                    <a:pt x="131082" y="231798"/>
                    <a:pt x="131368" y="236747"/>
                    <a:pt x="131748" y="241317"/>
                  </a:cubicBezTo>
                  <a:cubicBezTo>
                    <a:pt x="132129" y="245886"/>
                    <a:pt x="132605" y="250455"/>
                    <a:pt x="133272" y="255025"/>
                  </a:cubicBezTo>
                  <a:lnTo>
                    <a:pt x="114043" y="255025"/>
                  </a:lnTo>
                  <a:cubicBezTo>
                    <a:pt x="112710" y="247219"/>
                    <a:pt x="111948" y="238651"/>
                    <a:pt x="111948" y="229323"/>
                  </a:cubicBezTo>
                  <a:lnTo>
                    <a:pt x="111282" y="229323"/>
                  </a:lnTo>
                  <a:cubicBezTo>
                    <a:pt x="105380" y="239603"/>
                    <a:pt x="97955" y="247124"/>
                    <a:pt x="89197" y="251979"/>
                  </a:cubicBezTo>
                  <a:cubicBezTo>
                    <a:pt x="80439" y="256833"/>
                    <a:pt x="69301" y="259213"/>
                    <a:pt x="55784" y="259213"/>
                  </a:cubicBezTo>
                  <a:cubicBezTo>
                    <a:pt x="48930" y="259213"/>
                    <a:pt x="42171" y="258357"/>
                    <a:pt x="35602" y="256643"/>
                  </a:cubicBezTo>
                  <a:cubicBezTo>
                    <a:pt x="28939" y="254930"/>
                    <a:pt x="23037" y="252169"/>
                    <a:pt x="17801" y="248457"/>
                  </a:cubicBezTo>
                  <a:cubicBezTo>
                    <a:pt x="12566" y="244649"/>
                    <a:pt x="8282" y="239794"/>
                    <a:pt x="4950" y="233892"/>
                  </a:cubicBezTo>
                  <a:cubicBezTo>
                    <a:pt x="1618" y="227990"/>
                    <a:pt x="0" y="220755"/>
                    <a:pt x="0" y="212283"/>
                  </a:cubicBezTo>
                  <a:cubicBezTo>
                    <a:pt x="0" y="200193"/>
                    <a:pt x="3046" y="190579"/>
                    <a:pt x="9234" y="183534"/>
                  </a:cubicBezTo>
                  <a:cubicBezTo>
                    <a:pt x="15421" y="176489"/>
                    <a:pt x="23037" y="171159"/>
                    <a:pt x="31985" y="167637"/>
                  </a:cubicBezTo>
                  <a:cubicBezTo>
                    <a:pt x="41029" y="164114"/>
                    <a:pt x="50643" y="161830"/>
                    <a:pt x="60734" y="160783"/>
                  </a:cubicBezTo>
                  <a:cubicBezTo>
                    <a:pt x="70920" y="159736"/>
                    <a:pt x="79868" y="159259"/>
                    <a:pt x="87674" y="159259"/>
                  </a:cubicBezTo>
                  <a:lnTo>
                    <a:pt x="111663" y="159259"/>
                  </a:lnTo>
                  <a:lnTo>
                    <a:pt x="111663" y="149645"/>
                  </a:lnTo>
                  <a:cubicBezTo>
                    <a:pt x="111663" y="135937"/>
                    <a:pt x="107474" y="126132"/>
                    <a:pt x="99002" y="120135"/>
                  </a:cubicBezTo>
                  <a:cubicBezTo>
                    <a:pt x="90530" y="114233"/>
                    <a:pt x="79963" y="111187"/>
                    <a:pt x="67112" y="111187"/>
                  </a:cubicBezTo>
                  <a:cubicBezTo>
                    <a:pt x="48835" y="111187"/>
                    <a:pt x="32747" y="117089"/>
                    <a:pt x="18753" y="128988"/>
                  </a:cubicBezTo>
                  <a:lnTo>
                    <a:pt x="6759" y="114899"/>
                  </a:lnTo>
                  <a:cubicBezTo>
                    <a:pt x="14279" y="107569"/>
                    <a:pt x="23703" y="102048"/>
                    <a:pt x="34841" y="98240"/>
                  </a:cubicBezTo>
                  <a:cubicBezTo>
                    <a:pt x="46074" y="94433"/>
                    <a:pt x="56736" y="92624"/>
                    <a:pt x="67017" y="92624"/>
                  </a:cubicBezTo>
                  <a:cubicBezTo>
                    <a:pt x="86246" y="92624"/>
                    <a:pt x="101477" y="97098"/>
                    <a:pt x="112900" y="106141"/>
                  </a:cubicBezTo>
                  <a:cubicBezTo>
                    <a:pt x="124323" y="115185"/>
                    <a:pt x="130035" y="129749"/>
                    <a:pt x="130035" y="149836"/>
                  </a:cubicBezTo>
                  <a:lnTo>
                    <a:pt x="130035" y="188484"/>
                  </a:lnTo>
                  <a:close/>
                  <a:moveTo>
                    <a:pt x="89102" y="175442"/>
                  </a:moveTo>
                  <a:cubicBezTo>
                    <a:pt x="80439" y="175442"/>
                    <a:pt x="72062" y="176014"/>
                    <a:pt x="63875" y="177156"/>
                  </a:cubicBezTo>
                  <a:cubicBezTo>
                    <a:pt x="55784" y="178298"/>
                    <a:pt x="48454" y="180202"/>
                    <a:pt x="41981" y="182963"/>
                  </a:cubicBezTo>
                  <a:cubicBezTo>
                    <a:pt x="35507" y="185724"/>
                    <a:pt x="30272" y="189341"/>
                    <a:pt x="26369" y="193910"/>
                  </a:cubicBezTo>
                  <a:cubicBezTo>
                    <a:pt x="22466" y="198480"/>
                    <a:pt x="20562" y="204191"/>
                    <a:pt x="20562" y="211045"/>
                  </a:cubicBezTo>
                  <a:cubicBezTo>
                    <a:pt x="20562" y="215805"/>
                    <a:pt x="21609" y="220088"/>
                    <a:pt x="23799" y="223896"/>
                  </a:cubicBezTo>
                  <a:cubicBezTo>
                    <a:pt x="25988" y="227704"/>
                    <a:pt x="28749" y="230750"/>
                    <a:pt x="32176" y="233130"/>
                  </a:cubicBezTo>
                  <a:cubicBezTo>
                    <a:pt x="35602" y="235510"/>
                    <a:pt x="39410" y="237319"/>
                    <a:pt x="43694" y="238651"/>
                  </a:cubicBezTo>
                  <a:cubicBezTo>
                    <a:pt x="47978" y="239984"/>
                    <a:pt x="52166" y="240555"/>
                    <a:pt x="56545" y="240555"/>
                  </a:cubicBezTo>
                  <a:cubicBezTo>
                    <a:pt x="67493" y="240555"/>
                    <a:pt x="76536" y="238937"/>
                    <a:pt x="83580" y="235796"/>
                  </a:cubicBezTo>
                  <a:cubicBezTo>
                    <a:pt x="90625" y="232559"/>
                    <a:pt x="96336" y="228466"/>
                    <a:pt x="100525" y="223325"/>
                  </a:cubicBezTo>
                  <a:cubicBezTo>
                    <a:pt x="104713" y="218185"/>
                    <a:pt x="107664" y="212378"/>
                    <a:pt x="109283" y="205809"/>
                  </a:cubicBezTo>
                  <a:cubicBezTo>
                    <a:pt x="110901" y="199336"/>
                    <a:pt x="111663" y="192768"/>
                    <a:pt x="111663" y="186104"/>
                  </a:cubicBezTo>
                  <a:lnTo>
                    <a:pt x="111663" y="175442"/>
                  </a:lnTo>
                  <a:lnTo>
                    <a:pt x="89102" y="175442"/>
                  </a:lnTo>
                  <a:close/>
                  <a:moveTo>
                    <a:pt x="37031" y="32556"/>
                  </a:moveTo>
                  <a:cubicBezTo>
                    <a:pt x="37031" y="28178"/>
                    <a:pt x="37887" y="24084"/>
                    <a:pt x="39601" y="20086"/>
                  </a:cubicBezTo>
                  <a:cubicBezTo>
                    <a:pt x="41314" y="16088"/>
                    <a:pt x="43599" y="12566"/>
                    <a:pt x="46455" y="9615"/>
                  </a:cubicBezTo>
                  <a:cubicBezTo>
                    <a:pt x="49310" y="6664"/>
                    <a:pt x="52642" y="4284"/>
                    <a:pt x="56545" y="2570"/>
                  </a:cubicBezTo>
                  <a:cubicBezTo>
                    <a:pt x="60448" y="857"/>
                    <a:pt x="64637" y="0"/>
                    <a:pt x="69206" y="0"/>
                  </a:cubicBezTo>
                  <a:cubicBezTo>
                    <a:pt x="73585" y="0"/>
                    <a:pt x="77678" y="952"/>
                    <a:pt x="81581" y="2761"/>
                  </a:cubicBezTo>
                  <a:cubicBezTo>
                    <a:pt x="85484" y="4569"/>
                    <a:pt x="88816" y="7045"/>
                    <a:pt x="91672" y="10091"/>
                  </a:cubicBezTo>
                  <a:cubicBezTo>
                    <a:pt x="94528" y="13137"/>
                    <a:pt x="96717" y="16659"/>
                    <a:pt x="98336" y="20562"/>
                  </a:cubicBezTo>
                  <a:cubicBezTo>
                    <a:pt x="99954" y="24465"/>
                    <a:pt x="100715" y="28558"/>
                    <a:pt x="100715" y="32937"/>
                  </a:cubicBezTo>
                  <a:cubicBezTo>
                    <a:pt x="100715" y="37031"/>
                    <a:pt x="99954" y="41029"/>
                    <a:pt x="98336" y="44932"/>
                  </a:cubicBezTo>
                  <a:cubicBezTo>
                    <a:pt x="96717" y="48835"/>
                    <a:pt x="94528" y="52262"/>
                    <a:pt x="91672" y="55213"/>
                  </a:cubicBezTo>
                  <a:cubicBezTo>
                    <a:pt x="88816" y="58164"/>
                    <a:pt x="85484" y="60544"/>
                    <a:pt x="81581" y="62447"/>
                  </a:cubicBezTo>
                  <a:cubicBezTo>
                    <a:pt x="77678" y="64256"/>
                    <a:pt x="73585" y="65208"/>
                    <a:pt x="69206" y="65208"/>
                  </a:cubicBezTo>
                  <a:cubicBezTo>
                    <a:pt x="64637" y="65208"/>
                    <a:pt x="60448" y="64351"/>
                    <a:pt x="56545" y="62638"/>
                  </a:cubicBezTo>
                  <a:cubicBezTo>
                    <a:pt x="52642" y="60924"/>
                    <a:pt x="49310" y="58544"/>
                    <a:pt x="46455" y="55593"/>
                  </a:cubicBezTo>
                  <a:cubicBezTo>
                    <a:pt x="43599" y="52642"/>
                    <a:pt x="41314" y="49120"/>
                    <a:pt x="39601" y="45122"/>
                  </a:cubicBezTo>
                  <a:cubicBezTo>
                    <a:pt x="37887" y="41124"/>
                    <a:pt x="37031" y="36935"/>
                    <a:pt x="37031" y="32556"/>
                  </a:cubicBezTo>
                  <a:close/>
                  <a:moveTo>
                    <a:pt x="88435" y="32556"/>
                  </a:moveTo>
                  <a:cubicBezTo>
                    <a:pt x="88435" y="26845"/>
                    <a:pt x="86627" y="22085"/>
                    <a:pt x="82914" y="18182"/>
                  </a:cubicBezTo>
                  <a:cubicBezTo>
                    <a:pt x="79201" y="14279"/>
                    <a:pt x="74537" y="12375"/>
                    <a:pt x="68825" y="12375"/>
                  </a:cubicBezTo>
                  <a:cubicBezTo>
                    <a:pt x="63114" y="12375"/>
                    <a:pt x="58449" y="14374"/>
                    <a:pt x="54737" y="18372"/>
                  </a:cubicBezTo>
                  <a:cubicBezTo>
                    <a:pt x="51119" y="22371"/>
                    <a:pt x="49215" y="27226"/>
                    <a:pt x="49215" y="32937"/>
                  </a:cubicBezTo>
                  <a:cubicBezTo>
                    <a:pt x="49215" y="38649"/>
                    <a:pt x="51119" y="43408"/>
                    <a:pt x="54832" y="47121"/>
                  </a:cubicBezTo>
                  <a:cubicBezTo>
                    <a:pt x="58640" y="50929"/>
                    <a:pt x="63209" y="52738"/>
                    <a:pt x="68730" y="52738"/>
                  </a:cubicBezTo>
                  <a:cubicBezTo>
                    <a:pt x="74442" y="52738"/>
                    <a:pt x="79106" y="50834"/>
                    <a:pt x="82819" y="46931"/>
                  </a:cubicBezTo>
                  <a:cubicBezTo>
                    <a:pt x="86531" y="43028"/>
                    <a:pt x="88435" y="38268"/>
                    <a:pt x="88435" y="32556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8" name="Frihandsfigur 117">
              <a:extLst>
                <a:ext uri="{FF2B5EF4-FFF2-40B4-BE49-F238E27FC236}">
                  <a16:creationId xmlns:a16="http://schemas.microsoft.com/office/drawing/2014/main" id="{128F77C2-FB41-3448-8551-8CA0DBE252C9}"/>
                </a:ext>
              </a:extLst>
            </p:cNvPr>
            <p:cNvSpPr/>
            <p:nvPr/>
          </p:nvSpPr>
          <p:spPr>
            <a:xfrm>
              <a:off x="7530573" y="5444733"/>
              <a:ext cx="167922" cy="263306"/>
            </a:xfrm>
            <a:custGeom>
              <a:avLst/>
              <a:gdLst>
                <a:gd name="connsiteX0" fmla="*/ 0 w 167922"/>
                <a:gd name="connsiteY0" fmla="*/ 0 h 263306"/>
                <a:gd name="connsiteX1" fmla="*/ 20562 w 167922"/>
                <a:gd name="connsiteY1" fmla="*/ 0 h 263306"/>
                <a:gd name="connsiteX2" fmla="*/ 20562 w 167922"/>
                <a:gd name="connsiteY2" fmla="*/ 128512 h 263306"/>
                <a:gd name="connsiteX3" fmla="*/ 21228 w 167922"/>
                <a:gd name="connsiteY3" fmla="*/ 128512 h 263306"/>
                <a:gd name="connsiteX4" fmla="*/ 33223 w 167922"/>
                <a:gd name="connsiteY4" fmla="*/ 114328 h 263306"/>
                <a:gd name="connsiteX5" fmla="*/ 48834 w 167922"/>
                <a:gd name="connsiteY5" fmla="*/ 104428 h 263306"/>
                <a:gd name="connsiteX6" fmla="*/ 66445 w 167922"/>
                <a:gd name="connsiteY6" fmla="*/ 98621 h 263306"/>
                <a:gd name="connsiteX7" fmla="*/ 84627 w 167922"/>
                <a:gd name="connsiteY7" fmla="*/ 96717 h 263306"/>
                <a:gd name="connsiteX8" fmla="*/ 118041 w 167922"/>
                <a:gd name="connsiteY8" fmla="*/ 102905 h 263306"/>
                <a:gd name="connsiteX9" fmla="*/ 144409 w 167922"/>
                <a:gd name="connsiteY9" fmla="*/ 120230 h 263306"/>
                <a:gd name="connsiteX10" fmla="*/ 161735 w 167922"/>
                <a:gd name="connsiteY10" fmla="*/ 146599 h 263306"/>
                <a:gd name="connsiteX11" fmla="*/ 167922 w 167922"/>
                <a:gd name="connsiteY11" fmla="*/ 180012 h 263306"/>
                <a:gd name="connsiteX12" fmla="*/ 161735 w 167922"/>
                <a:gd name="connsiteY12" fmla="*/ 213425 h 263306"/>
                <a:gd name="connsiteX13" fmla="*/ 144409 w 167922"/>
                <a:gd name="connsiteY13" fmla="*/ 239794 h 263306"/>
                <a:gd name="connsiteX14" fmla="*/ 118041 w 167922"/>
                <a:gd name="connsiteY14" fmla="*/ 257119 h 263306"/>
                <a:gd name="connsiteX15" fmla="*/ 84627 w 167922"/>
                <a:gd name="connsiteY15" fmla="*/ 263306 h 263306"/>
                <a:gd name="connsiteX16" fmla="*/ 66445 w 167922"/>
                <a:gd name="connsiteY16" fmla="*/ 261403 h 263306"/>
                <a:gd name="connsiteX17" fmla="*/ 48834 w 167922"/>
                <a:gd name="connsiteY17" fmla="*/ 255596 h 263306"/>
                <a:gd name="connsiteX18" fmla="*/ 33223 w 167922"/>
                <a:gd name="connsiteY18" fmla="*/ 245696 h 263306"/>
                <a:gd name="connsiteX19" fmla="*/ 21228 w 167922"/>
                <a:gd name="connsiteY19" fmla="*/ 231512 h 263306"/>
                <a:gd name="connsiteX20" fmla="*/ 20562 w 167922"/>
                <a:gd name="connsiteY20" fmla="*/ 231512 h 263306"/>
                <a:gd name="connsiteX21" fmla="*/ 20562 w 167922"/>
                <a:gd name="connsiteY21" fmla="*/ 259308 h 263306"/>
                <a:gd name="connsiteX22" fmla="*/ 0 w 167922"/>
                <a:gd name="connsiteY22" fmla="*/ 259308 h 263306"/>
                <a:gd name="connsiteX23" fmla="*/ 0 w 167922"/>
                <a:gd name="connsiteY23" fmla="*/ 0 h 263306"/>
                <a:gd name="connsiteX24" fmla="*/ 18563 w 167922"/>
                <a:gd name="connsiteY24" fmla="*/ 179917 h 263306"/>
                <a:gd name="connsiteX25" fmla="*/ 23703 w 167922"/>
                <a:gd name="connsiteY25" fmla="*/ 205143 h 263306"/>
                <a:gd name="connsiteX26" fmla="*/ 37792 w 167922"/>
                <a:gd name="connsiteY26" fmla="*/ 225705 h 263306"/>
                <a:gd name="connsiteX27" fmla="*/ 58735 w 167922"/>
                <a:gd name="connsiteY27" fmla="*/ 239603 h 263306"/>
                <a:gd name="connsiteX28" fmla="*/ 84818 w 167922"/>
                <a:gd name="connsiteY28" fmla="*/ 244744 h 263306"/>
                <a:gd name="connsiteX29" fmla="*/ 110901 w 167922"/>
                <a:gd name="connsiteY29" fmla="*/ 239603 h 263306"/>
                <a:gd name="connsiteX30" fmla="*/ 130796 w 167922"/>
                <a:gd name="connsiteY30" fmla="*/ 225705 h 263306"/>
                <a:gd name="connsiteX31" fmla="*/ 143267 w 167922"/>
                <a:gd name="connsiteY31" fmla="*/ 205143 h 263306"/>
                <a:gd name="connsiteX32" fmla="*/ 147551 w 167922"/>
                <a:gd name="connsiteY32" fmla="*/ 179917 h 263306"/>
                <a:gd name="connsiteX33" fmla="*/ 143267 w 167922"/>
                <a:gd name="connsiteY33" fmla="*/ 154690 h 263306"/>
                <a:gd name="connsiteX34" fmla="*/ 130796 w 167922"/>
                <a:gd name="connsiteY34" fmla="*/ 134128 h 263306"/>
                <a:gd name="connsiteX35" fmla="*/ 110901 w 167922"/>
                <a:gd name="connsiteY35" fmla="*/ 120230 h 263306"/>
                <a:gd name="connsiteX36" fmla="*/ 84818 w 167922"/>
                <a:gd name="connsiteY36" fmla="*/ 115090 h 263306"/>
                <a:gd name="connsiteX37" fmla="*/ 58735 w 167922"/>
                <a:gd name="connsiteY37" fmla="*/ 120230 h 263306"/>
                <a:gd name="connsiteX38" fmla="*/ 37792 w 167922"/>
                <a:gd name="connsiteY38" fmla="*/ 134128 h 263306"/>
                <a:gd name="connsiteX39" fmla="*/ 23703 w 167922"/>
                <a:gd name="connsiteY39" fmla="*/ 154690 h 263306"/>
                <a:gd name="connsiteX40" fmla="*/ 18563 w 167922"/>
                <a:gd name="connsiteY40" fmla="*/ 179917 h 26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7922" h="263306">
                  <a:moveTo>
                    <a:pt x="0" y="0"/>
                  </a:moveTo>
                  <a:lnTo>
                    <a:pt x="20562" y="0"/>
                  </a:lnTo>
                  <a:lnTo>
                    <a:pt x="20562" y="128512"/>
                  </a:lnTo>
                  <a:lnTo>
                    <a:pt x="21228" y="128512"/>
                  </a:lnTo>
                  <a:cubicBezTo>
                    <a:pt x="24465" y="122991"/>
                    <a:pt x="28463" y="118326"/>
                    <a:pt x="33223" y="114328"/>
                  </a:cubicBezTo>
                  <a:cubicBezTo>
                    <a:pt x="37982" y="110330"/>
                    <a:pt x="43218" y="106998"/>
                    <a:pt x="48834" y="104428"/>
                  </a:cubicBezTo>
                  <a:cubicBezTo>
                    <a:pt x="54451" y="101762"/>
                    <a:pt x="60353" y="99858"/>
                    <a:pt x="66445" y="98621"/>
                  </a:cubicBezTo>
                  <a:cubicBezTo>
                    <a:pt x="72633" y="97384"/>
                    <a:pt x="78630" y="96717"/>
                    <a:pt x="84627" y="96717"/>
                  </a:cubicBezTo>
                  <a:cubicBezTo>
                    <a:pt x="96717" y="96717"/>
                    <a:pt x="107855" y="98811"/>
                    <a:pt x="118041" y="102905"/>
                  </a:cubicBezTo>
                  <a:cubicBezTo>
                    <a:pt x="128226" y="106998"/>
                    <a:pt x="136984" y="112805"/>
                    <a:pt x="144409" y="120230"/>
                  </a:cubicBezTo>
                  <a:cubicBezTo>
                    <a:pt x="151834" y="127655"/>
                    <a:pt x="157641" y="136413"/>
                    <a:pt x="161735" y="146599"/>
                  </a:cubicBezTo>
                  <a:cubicBezTo>
                    <a:pt x="165828" y="156785"/>
                    <a:pt x="167922" y="167922"/>
                    <a:pt x="167922" y="180012"/>
                  </a:cubicBezTo>
                  <a:cubicBezTo>
                    <a:pt x="167922" y="192101"/>
                    <a:pt x="165828" y="203239"/>
                    <a:pt x="161735" y="213425"/>
                  </a:cubicBezTo>
                  <a:cubicBezTo>
                    <a:pt x="157641" y="223611"/>
                    <a:pt x="151834" y="232368"/>
                    <a:pt x="144409" y="239794"/>
                  </a:cubicBezTo>
                  <a:cubicBezTo>
                    <a:pt x="136984" y="247219"/>
                    <a:pt x="128226" y="253026"/>
                    <a:pt x="118041" y="257119"/>
                  </a:cubicBezTo>
                  <a:cubicBezTo>
                    <a:pt x="107855" y="261212"/>
                    <a:pt x="96717" y="263306"/>
                    <a:pt x="84627" y="263306"/>
                  </a:cubicBezTo>
                  <a:cubicBezTo>
                    <a:pt x="78725" y="263306"/>
                    <a:pt x="72633" y="262641"/>
                    <a:pt x="66445" y="261403"/>
                  </a:cubicBezTo>
                  <a:cubicBezTo>
                    <a:pt x="60258" y="260165"/>
                    <a:pt x="54356" y="258166"/>
                    <a:pt x="48834" y="255596"/>
                  </a:cubicBezTo>
                  <a:cubicBezTo>
                    <a:pt x="43218" y="252931"/>
                    <a:pt x="38078" y="249694"/>
                    <a:pt x="33223" y="245696"/>
                  </a:cubicBezTo>
                  <a:cubicBezTo>
                    <a:pt x="28368" y="241698"/>
                    <a:pt x="24465" y="236938"/>
                    <a:pt x="21228" y="231512"/>
                  </a:cubicBezTo>
                  <a:lnTo>
                    <a:pt x="20562" y="231512"/>
                  </a:lnTo>
                  <a:lnTo>
                    <a:pt x="20562" y="259308"/>
                  </a:lnTo>
                  <a:lnTo>
                    <a:pt x="0" y="259308"/>
                  </a:lnTo>
                  <a:lnTo>
                    <a:pt x="0" y="0"/>
                  </a:lnTo>
                  <a:close/>
                  <a:moveTo>
                    <a:pt x="18563" y="179917"/>
                  </a:moveTo>
                  <a:cubicBezTo>
                    <a:pt x="18563" y="188865"/>
                    <a:pt x="20276" y="197242"/>
                    <a:pt x="23703" y="205143"/>
                  </a:cubicBezTo>
                  <a:cubicBezTo>
                    <a:pt x="27130" y="213044"/>
                    <a:pt x="31795" y="219898"/>
                    <a:pt x="37792" y="225705"/>
                  </a:cubicBezTo>
                  <a:cubicBezTo>
                    <a:pt x="43694" y="231512"/>
                    <a:pt x="50738" y="236176"/>
                    <a:pt x="58735" y="239603"/>
                  </a:cubicBezTo>
                  <a:cubicBezTo>
                    <a:pt x="66731" y="243031"/>
                    <a:pt x="75393" y="244744"/>
                    <a:pt x="84818" y="244744"/>
                  </a:cubicBezTo>
                  <a:cubicBezTo>
                    <a:pt x="94432" y="244744"/>
                    <a:pt x="103095" y="243031"/>
                    <a:pt x="110901" y="239603"/>
                  </a:cubicBezTo>
                  <a:cubicBezTo>
                    <a:pt x="118707" y="236176"/>
                    <a:pt x="125275" y="231512"/>
                    <a:pt x="130796" y="225705"/>
                  </a:cubicBezTo>
                  <a:cubicBezTo>
                    <a:pt x="136318" y="219898"/>
                    <a:pt x="140411" y="213044"/>
                    <a:pt x="143267" y="205143"/>
                  </a:cubicBezTo>
                  <a:cubicBezTo>
                    <a:pt x="146123" y="197242"/>
                    <a:pt x="147551" y="188865"/>
                    <a:pt x="147551" y="179917"/>
                  </a:cubicBezTo>
                  <a:cubicBezTo>
                    <a:pt x="147551" y="170969"/>
                    <a:pt x="146123" y="162592"/>
                    <a:pt x="143267" y="154690"/>
                  </a:cubicBezTo>
                  <a:cubicBezTo>
                    <a:pt x="140411" y="146789"/>
                    <a:pt x="136223" y="139935"/>
                    <a:pt x="130796" y="134128"/>
                  </a:cubicBezTo>
                  <a:cubicBezTo>
                    <a:pt x="125370" y="128322"/>
                    <a:pt x="118707" y="123657"/>
                    <a:pt x="110901" y="120230"/>
                  </a:cubicBezTo>
                  <a:cubicBezTo>
                    <a:pt x="103095" y="116803"/>
                    <a:pt x="94432" y="115090"/>
                    <a:pt x="84818" y="115090"/>
                  </a:cubicBezTo>
                  <a:cubicBezTo>
                    <a:pt x="75489" y="115090"/>
                    <a:pt x="66731" y="116803"/>
                    <a:pt x="58735" y="120230"/>
                  </a:cubicBezTo>
                  <a:cubicBezTo>
                    <a:pt x="50738" y="123657"/>
                    <a:pt x="43789" y="128322"/>
                    <a:pt x="37792" y="134128"/>
                  </a:cubicBezTo>
                  <a:cubicBezTo>
                    <a:pt x="31795" y="139935"/>
                    <a:pt x="27130" y="146789"/>
                    <a:pt x="23703" y="154690"/>
                  </a:cubicBezTo>
                  <a:cubicBezTo>
                    <a:pt x="20276" y="162592"/>
                    <a:pt x="18563" y="170969"/>
                    <a:pt x="18563" y="179917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19" name="Frihandsfigur 118">
              <a:extLst>
                <a:ext uri="{FF2B5EF4-FFF2-40B4-BE49-F238E27FC236}">
                  <a16:creationId xmlns:a16="http://schemas.microsoft.com/office/drawing/2014/main" id="{89FD3CCF-D458-B4FD-BB2C-82E7275C986A}"/>
                </a:ext>
              </a:extLst>
            </p:cNvPr>
            <p:cNvSpPr/>
            <p:nvPr/>
          </p:nvSpPr>
          <p:spPr>
            <a:xfrm>
              <a:off x="7737239" y="5463962"/>
              <a:ext cx="133271" cy="244077"/>
            </a:xfrm>
            <a:custGeom>
              <a:avLst/>
              <a:gdLst>
                <a:gd name="connsiteX0" fmla="*/ 130225 w 133271"/>
                <a:gd name="connsiteY0" fmla="*/ 173348 h 244077"/>
                <a:gd name="connsiteX1" fmla="*/ 130416 w 133271"/>
                <a:gd name="connsiteY1" fmla="*/ 194291 h 244077"/>
                <a:gd name="connsiteX2" fmla="*/ 130892 w 133271"/>
                <a:gd name="connsiteY2" fmla="*/ 211426 h 244077"/>
                <a:gd name="connsiteX3" fmla="*/ 131748 w 133271"/>
                <a:gd name="connsiteY3" fmla="*/ 226181 h 244077"/>
                <a:gd name="connsiteX4" fmla="*/ 133272 w 133271"/>
                <a:gd name="connsiteY4" fmla="*/ 239889 h 244077"/>
                <a:gd name="connsiteX5" fmla="*/ 114043 w 133271"/>
                <a:gd name="connsiteY5" fmla="*/ 239889 h 244077"/>
                <a:gd name="connsiteX6" fmla="*/ 111948 w 133271"/>
                <a:gd name="connsiteY6" fmla="*/ 214187 h 244077"/>
                <a:gd name="connsiteX7" fmla="*/ 111282 w 133271"/>
                <a:gd name="connsiteY7" fmla="*/ 214187 h 244077"/>
                <a:gd name="connsiteX8" fmla="*/ 89197 w 133271"/>
                <a:gd name="connsiteY8" fmla="*/ 236843 h 244077"/>
                <a:gd name="connsiteX9" fmla="*/ 55784 w 133271"/>
                <a:gd name="connsiteY9" fmla="*/ 244077 h 244077"/>
                <a:gd name="connsiteX10" fmla="*/ 35602 w 133271"/>
                <a:gd name="connsiteY10" fmla="*/ 241507 h 244077"/>
                <a:gd name="connsiteX11" fmla="*/ 17801 w 133271"/>
                <a:gd name="connsiteY11" fmla="*/ 233321 h 244077"/>
                <a:gd name="connsiteX12" fmla="*/ 4950 w 133271"/>
                <a:gd name="connsiteY12" fmla="*/ 218756 h 244077"/>
                <a:gd name="connsiteX13" fmla="*/ 0 w 133271"/>
                <a:gd name="connsiteY13" fmla="*/ 197147 h 244077"/>
                <a:gd name="connsiteX14" fmla="*/ 9234 w 133271"/>
                <a:gd name="connsiteY14" fmla="*/ 168399 h 244077"/>
                <a:gd name="connsiteX15" fmla="*/ 31985 w 133271"/>
                <a:gd name="connsiteY15" fmla="*/ 152501 h 244077"/>
                <a:gd name="connsiteX16" fmla="*/ 60734 w 133271"/>
                <a:gd name="connsiteY16" fmla="*/ 145647 h 244077"/>
                <a:gd name="connsiteX17" fmla="*/ 87674 w 133271"/>
                <a:gd name="connsiteY17" fmla="*/ 144124 h 244077"/>
                <a:gd name="connsiteX18" fmla="*/ 111663 w 133271"/>
                <a:gd name="connsiteY18" fmla="*/ 144124 h 244077"/>
                <a:gd name="connsiteX19" fmla="*/ 111663 w 133271"/>
                <a:gd name="connsiteY19" fmla="*/ 134509 h 244077"/>
                <a:gd name="connsiteX20" fmla="*/ 99002 w 133271"/>
                <a:gd name="connsiteY20" fmla="*/ 104999 h 244077"/>
                <a:gd name="connsiteX21" fmla="*/ 67112 w 133271"/>
                <a:gd name="connsiteY21" fmla="*/ 96051 h 244077"/>
                <a:gd name="connsiteX22" fmla="*/ 18753 w 133271"/>
                <a:gd name="connsiteY22" fmla="*/ 113852 h 244077"/>
                <a:gd name="connsiteX23" fmla="*/ 6759 w 133271"/>
                <a:gd name="connsiteY23" fmla="*/ 99763 h 244077"/>
                <a:gd name="connsiteX24" fmla="*/ 34841 w 133271"/>
                <a:gd name="connsiteY24" fmla="*/ 83104 h 244077"/>
                <a:gd name="connsiteX25" fmla="*/ 67017 w 133271"/>
                <a:gd name="connsiteY25" fmla="*/ 77488 h 244077"/>
                <a:gd name="connsiteX26" fmla="*/ 112900 w 133271"/>
                <a:gd name="connsiteY26" fmla="*/ 91005 h 244077"/>
                <a:gd name="connsiteX27" fmla="*/ 130035 w 133271"/>
                <a:gd name="connsiteY27" fmla="*/ 134700 h 244077"/>
                <a:gd name="connsiteX28" fmla="*/ 130035 w 133271"/>
                <a:gd name="connsiteY28" fmla="*/ 173348 h 244077"/>
                <a:gd name="connsiteX29" fmla="*/ 19896 w 133271"/>
                <a:gd name="connsiteY29" fmla="*/ 16373 h 244077"/>
                <a:gd name="connsiteX30" fmla="*/ 24655 w 133271"/>
                <a:gd name="connsiteY30" fmla="*/ 4760 h 244077"/>
                <a:gd name="connsiteX31" fmla="*/ 36269 w 133271"/>
                <a:gd name="connsiteY31" fmla="*/ 0 h 244077"/>
                <a:gd name="connsiteX32" fmla="*/ 47883 w 133271"/>
                <a:gd name="connsiteY32" fmla="*/ 4760 h 244077"/>
                <a:gd name="connsiteX33" fmla="*/ 52642 w 133271"/>
                <a:gd name="connsiteY33" fmla="*/ 16373 h 244077"/>
                <a:gd name="connsiteX34" fmla="*/ 47883 w 133271"/>
                <a:gd name="connsiteY34" fmla="*/ 27987 h 244077"/>
                <a:gd name="connsiteX35" fmla="*/ 36269 w 133271"/>
                <a:gd name="connsiteY35" fmla="*/ 32747 h 244077"/>
                <a:gd name="connsiteX36" fmla="*/ 24655 w 133271"/>
                <a:gd name="connsiteY36" fmla="*/ 27987 h 244077"/>
                <a:gd name="connsiteX37" fmla="*/ 19896 w 133271"/>
                <a:gd name="connsiteY37" fmla="*/ 16373 h 244077"/>
                <a:gd name="connsiteX38" fmla="*/ 89101 w 133271"/>
                <a:gd name="connsiteY38" fmla="*/ 160307 h 244077"/>
                <a:gd name="connsiteX39" fmla="*/ 63875 w 133271"/>
                <a:gd name="connsiteY39" fmla="*/ 162020 h 244077"/>
                <a:gd name="connsiteX40" fmla="*/ 41981 w 133271"/>
                <a:gd name="connsiteY40" fmla="*/ 167827 h 244077"/>
                <a:gd name="connsiteX41" fmla="*/ 26369 w 133271"/>
                <a:gd name="connsiteY41" fmla="*/ 178774 h 244077"/>
                <a:gd name="connsiteX42" fmla="*/ 20562 w 133271"/>
                <a:gd name="connsiteY42" fmla="*/ 195909 h 244077"/>
                <a:gd name="connsiteX43" fmla="*/ 23799 w 133271"/>
                <a:gd name="connsiteY43" fmla="*/ 208761 h 244077"/>
                <a:gd name="connsiteX44" fmla="*/ 32176 w 133271"/>
                <a:gd name="connsiteY44" fmla="*/ 217994 h 244077"/>
                <a:gd name="connsiteX45" fmla="*/ 43694 w 133271"/>
                <a:gd name="connsiteY45" fmla="*/ 223516 h 244077"/>
                <a:gd name="connsiteX46" fmla="*/ 56545 w 133271"/>
                <a:gd name="connsiteY46" fmla="*/ 225420 h 244077"/>
                <a:gd name="connsiteX47" fmla="*/ 83580 w 133271"/>
                <a:gd name="connsiteY47" fmla="*/ 220660 h 244077"/>
                <a:gd name="connsiteX48" fmla="*/ 100525 w 133271"/>
                <a:gd name="connsiteY48" fmla="*/ 208190 h 244077"/>
                <a:gd name="connsiteX49" fmla="*/ 109283 w 133271"/>
                <a:gd name="connsiteY49" fmla="*/ 190674 h 244077"/>
                <a:gd name="connsiteX50" fmla="*/ 111663 w 133271"/>
                <a:gd name="connsiteY50" fmla="*/ 170968 h 244077"/>
                <a:gd name="connsiteX51" fmla="*/ 111663 w 133271"/>
                <a:gd name="connsiteY51" fmla="*/ 160307 h 244077"/>
                <a:gd name="connsiteX52" fmla="*/ 89101 w 133271"/>
                <a:gd name="connsiteY52" fmla="*/ 160307 h 244077"/>
                <a:gd name="connsiteX53" fmla="*/ 85008 w 133271"/>
                <a:gd name="connsiteY53" fmla="*/ 16373 h 244077"/>
                <a:gd name="connsiteX54" fmla="*/ 89768 w 133271"/>
                <a:gd name="connsiteY54" fmla="*/ 4760 h 244077"/>
                <a:gd name="connsiteX55" fmla="*/ 101382 w 133271"/>
                <a:gd name="connsiteY55" fmla="*/ 0 h 244077"/>
                <a:gd name="connsiteX56" fmla="*/ 112995 w 133271"/>
                <a:gd name="connsiteY56" fmla="*/ 4760 h 244077"/>
                <a:gd name="connsiteX57" fmla="*/ 117755 w 133271"/>
                <a:gd name="connsiteY57" fmla="*/ 16373 h 244077"/>
                <a:gd name="connsiteX58" fmla="*/ 112995 w 133271"/>
                <a:gd name="connsiteY58" fmla="*/ 27987 h 244077"/>
                <a:gd name="connsiteX59" fmla="*/ 101382 w 133271"/>
                <a:gd name="connsiteY59" fmla="*/ 32747 h 244077"/>
                <a:gd name="connsiteX60" fmla="*/ 89768 w 133271"/>
                <a:gd name="connsiteY60" fmla="*/ 27987 h 244077"/>
                <a:gd name="connsiteX61" fmla="*/ 85008 w 133271"/>
                <a:gd name="connsiteY61" fmla="*/ 16373 h 24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3271" h="244077">
                  <a:moveTo>
                    <a:pt x="130225" y="173348"/>
                  </a:moveTo>
                  <a:cubicBezTo>
                    <a:pt x="130225" y="181154"/>
                    <a:pt x="130321" y="188104"/>
                    <a:pt x="130416" y="194291"/>
                  </a:cubicBezTo>
                  <a:cubicBezTo>
                    <a:pt x="130511" y="200479"/>
                    <a:pt x="130701" y="206190"/>
                    <a:pt x="130892" y="211426"/>
                  </a:cubicBezTo>
                  <a:cubicBezTo>
                    <a:pt x="131082" y="216662"/>
                    <a:pt x="131368" y="221612"/>
                    <a:pt x="131748" y="226181"/>
                  </a:cubicBezTo>
                  <a:cubicBezTo>
                    <a:pt x="132129" y="230750"/>
                    <a:pt x="132605" y="235320"/>
                    <a:pt x="133272" y="239889"/>
                  </a:cubicBezTo>
                  <a:lnTo>
                    <a:pt x="114043" y="239889"/>
                  </a:lnTo>
                  <a:cubicBezTo>
                    <a:pt x="112710" y="232083"/>
                    <a:pt x="111948" y="223516"/>
                    <a:pt x="111948" y="214187"/>
                  </a:cubicBezTo>
                  <a:lnTo>
                    <a:pt x="111282" y="214187"/>
                  </a:lnTo>
                  <a:cubicBezTo>
                    <a:pt x="105380" y="224467"/>
                    <a:pt x="97955" y="231988"/>
                    <a:pt x="89197" y="236843"/>
                  </a:cubicBezTo>
                  <a:cubicBezTo>
                    <a:pt x="80439" y="241697"/>
                    <a:pt x="69301" y="244077"/>
                    <a:pt x="55784" y="244077"/>
                  </a:cubicBezTo>
                  <a:cubicBezTo>
                    <a:pt x="48930" y="244077"/>
                    <a:pt x="42171" y="243221"/>
                    <a:pt x="35602" y="241507"/>
                  </a:cubicBezTo>
                  <a:cubicBezTo>
                    <a:pt x="28939" y="239794"/>
                    <a:pt x="23037" y="237033"/>
                    <a:pt x="17801" y="233321"/>
                  </a:cubicBezTo>
                  <a:cubicBezTo>
                    <a:pt x="12566" y="229513"/>
                    <a:pt x="8282" y="224658"/>
                    <a:pt x="4950" y="218756"/>
                  </a:cubicBezTo>
                  <a:cubicBezTo>
                    <a:pt x="1618" y="212854"/>
                    <a:pt x="0" y="205619"/>
                    <a:pt x="0" y="197147"/>
                  </a:cubicBezTo>
                  <a:cubicBezTo>
                    <a:pt x="0" y="185057"/>
                    <a:pt x="3046" y="175443"/>
                    <a:pt x="9234" y="168399"/>
                  </a:cubicBezTo>
                  <a:cubicBezTo>
                    <a:pt x="15421" y="161354"/>
                    <a:pt x="23037" y="156023"/>
                    <a:pt x="31985" y="152501"/>
                  </a:cubicBezTo>
                  <a:cubicBezTo>
                    <a:pt x="41029" y="148979"/>
                    <a:pt x="50643" y="146694"/>
                    <a:pt x="60734" y="145647"/>
                  </a:cubicBezTo>
                  <a:cubicBezTo>
                    <a:pt x="70919" y="144600"/>
                    <a:pt x="79868" y="144124"/>
                    <a:pt x="87674" y="144124"/>
                  </a:cubicBezTo>
                  <a:lnTo>
                    <a:pt x="111663" y="144124"/>
                  </a:lnTo>
                  <a:lnTo>
                    <a:pt x="111663" y="134509"/>
                  </a:lnTo>
                  <a:cubicBezTo>
                    <a:pt x="111663" y="120801"/>
                    <a:pt x="107474" y="110996"/>
                    <a:pt x="99002" y="104999"/>
                  </a:cubicBezTo>
                  <a:cubicBezTo>
                    <a:pt x="90530" y="99097"/>
                    <a:pt x="79963" y="96051"/>
                    <a:pt x="67112" y="96051"/>
                  </a:cubicBezTo>
                  <a:cubicBezTo>
                    <a:pt x="48835" y="96051"/>
                    <a:pt x="32747" y="101953"/>
                    <a:pt x="18753" y="113852"/>
                  </a:cubicBezTo>
                  <a:lnTo>
                    <a:pt x="6759" y="99763"/>
                  </a:lnTo>
                  <a:cubicBezTo>
                    <a:pt x="14279" y="92434"/>
                    <a:pt x="23703" y="86912"/>
                    <a:pt x="34841" y="83104"/>
                  </a:cubicBezTo>
                  <a:cubicBezTo>
                    <a:pt x="46074" y="79297"/>
                    <a:pt x="56736" y="77488"/>
                    <a:pt x="67017" y="77488"/>
                  </a:cubicBezTo>
                  <a:cubicBezTo>
                    <a:pt x="86246" y="77488"/>
                    <a:pt x="101477" y="81962"/>
                    <a:pt x="112900" y="91005"/>
                  </a:cubicBezTo>
                  <a:cubicBezTo>
                    <a:pt x="124323" y="100049"/>
                    <a:pt x="130035" y="114614"/>
                    <a:pt x="130035" y="134700"/>
                  </a:cubicBezTo>
                  <a:lnTo>
                    <a:pt x="130035" y="173348"/>
                  </a:lnTo>
                  <a:close/>
                  <a:moveTo>
                    <a:pt x="19896" y="16373"/>
                  </a:moveTo>
                  <a:cubicBezTo>
                    <a:pt x="19896" y="11804"/>
                    <a:pt x="21514" y="7901"/>
                    <a:pt x="24655" y="4760"/>
                  </a:cubicBezTo>
                  <a:cubicBezTo>
                    <a:pt x="27892" y="1523"/>
                    <a:pt x="31699" y="0"/>
                    <a:pt x="36269" y="0"/>
                  </a:cubicBezTo>
                  <a:cubicBezTo>
                    <a:pt x="40838" y="0"/>
                    <a:pt x="44741" y="1618"/>
                    <a:pt x="47883" y="4760"/>
                  </a:cubicBezTo>
                  <a:cubicBezTo>
                    <a:pt x="51119" y="7996"/>
                    <a:pt x="52642" y="11804"/>
                    <a:pt x="52642" y="16373"/>
                  </a:cubicBezTo>
                  <a:cubicBezTo>
                    <a:pt x="52642" y="20943"/>
                    <a:pt x="51024" y="24846"/>
                    <a:pt x="47883" y="27987"/>
                  </a:cubicBezTo>
                  <a:cubicBezTo>
                    <a:pt x="44646" y="31224"/>
                    <a:pt x="40838" y="32747"/>
                    <a:pt x="36269" y="32747"/>
                  </a:cubicBezTo>
                  <a:cubicBezTo>
                    <a:pt x="31699" y="32747"/>
                    <a:pt x="27796" y="31129"/>
                    <a:pt x="24655" y="27987"/>
                  </a:cubicBezTo>
                  <a:cubicBezTo>
                    <a:pt x="21514" y="24846"/>
                    <a:pt x="19896" y="20943"/>
                    <a:pt x="19896" y="16373"/>
                  </a:cubicBezTo>
                  <a:close/>
                  <a:moveTo>
                    <a:pt x="89101" y="160307"/>
                  </a:moveTo>
                  <a:cubicBezTo>
                    <a:pt x="80439" y="160307"/>
                    <a:pt x="72062" y="160878"/>
                    <a:pt x="63875" y="162020"/>
                  </a:cubicBezTo>
                  <a:cubicBezTo>
                    <a:pt x="55784" y="163162"/>
                    <a:pt x="48454" y="165066"/>
                    <a:pt x="41981" y="167827"/>
                  </a:cubicBezTo>
                  <a:cubicBezTo>
                    <a:pt x="35507" y="170588"/>
                    <a:pt x="30272" y="174205"/>
                    <a:pt x="26369" y="178774"/>
                  </a:cubicBezTo>
                  <a:cubicBezTo>
                    <a:pt x="22466" y="183344"/>
                    <a:pt x="20562" y="189055"/>
                    <a:pt x="20562" y="195909"/>
                  </a:cubicBezTo>
                  <a:cubicBezTo>
                    <a:pt x="20562" y="200669"/>
                    <a:pt x="21609" y="204953"/>
                    <a:pt x="23799" y="208761"/>
                  </a:cubicBezTo>
                  <a:cubicBezTo>
                    <a:pt x="25988" y="212568"/>
                    <a:pt x="28748" y="215614"/>
                    <a:pt x="32176" y="217994"/>
                  </a:cubicBezTo>
                  <a:cubicBezTo>
                    <a:pt x="35602" y="220374"/>
                    <a:pt x="39410" y="222183"/>
                    <a:pt x="43694" y="223516"/>
                  </a:cubicBezTo>
                  <a:cubicBezTo>
                    <a:pt x="47978" y="224848"/>
                    <a:pt x="52166" y="225420"/>
                    <a:pt x="56545" y="225420"/>
                  </a:cubicBezTo>
                  <a:cubicBezTo>
                    <a:pt x="67493" y="225420"/>
                    <a:pt x="76536" y="223801"/>
                    <a:pt x="83580" y="220660"/>
                  </a:cubicBezTo>
                  <a:cubicBezTo>
                    <a:pt x="90625" y="217423"/>
                    <a:pt x="96336" y="213330"/>
                    <a:pt x="100525" y="208190"/>
                  </a:cubicBezTo>
                  <a:cubicBezTo>
                    <a:pt x="104713" y="203049"/>
                    <a:pt x="107664" y="197242"/>
                    <a:pt x="109283" y="190674"/>
                  </a:cubicBezTo>
                  <a:cubicBezTo>
                    <a:pt x="110901" y="184200"/>
                    <a:pt x="111663" y="177632"/>
                    <a:pt x="111663" y="170968"/>
                  </a:cubicBezTo>
                  <a:lnTo>
                    <a:pt x="111663" y="160307"/>
                  </a:lnTo>
                  <a:lnTo>
                    <a:pt x="89101" y="160307"/>
                  </a:lnTo>
                  <a:close/>
                  <a:moveTo>
                    <a:pt x="85008" y="16373"/>
                  </a:moveTo>
                  <a:cubicBezTo>
                    <a:pt x="85008" y="11804"/>
                    <a:pt x="86627" y="7901"/>
                    <a:pt x="89768" y="4760"/>
                  </a:cubicBezTo>
                  <a:cubicBezTo>
                    <a:pt x="93004" y="1523"/>
                    <a:pt x="96812" y="0"/>
                    <a:pt x="101382" y="0"/>
                  </a:cubicBezTo>
                  <a:cubicBezTo>
                    <a:pt x="105951" y="0"/>
                    <a:pt x="109854" y="1618"/>
                    <a:pt x="112995" y="4760"/>
                  </a:cubicBezTo>
                  <a:cubicBezTo>
                    <a:pt x="116232" y="7996"/>
                    <a:pt x="117755" y="11804"/>
                    <a:pt x="117755" y="16373"/>
                  </a:cubicBezTo>
                  <a:cubicBezTo>
                    <a:pt x="117755" y="20943"/>
                    <a:pt x="116137" y="24846"/>
                    <a:pt x="112995" y="27987"/>
                  </a:cubicBezTo>
                  <a:cubicBezTo>
                    <a:pt x="109854" y="31129"/>
                    <a:pt x="105951" y="32747"/>
                    <a:pt x="101382" y="32747"/>
                  </a:cubicBezTo>
                  <a:cubicBezTo>
                    <a:pt x="96812" y="32747"/>
                    <a:pt x="92909" y="31129"/>
                    <a:pt x="89768" y="27987"/>
                  </a:cubicBezTo>
                  <a:cubicBezTo>
                    <a:pt x="86627" y="24846"/>
                    <a:pt x="85008" y="20943"/>
                    <a:pt x="85008" y="16373"/>
                  </a:cubicBez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0" name="Frihandsfigur 119">
              <a:extLst>
                <a:ext uri="{FF2B5EF4-FFF2-40B4-BE49-F238E27FC236}">
                  <a16:creationId xmlns:a16="http://schemas.microsoft.com/office/drawing/2014/main" id="{A47ED3AB-7B81-FB10-C168-7D205DEBE0AA}"/>
                </a:ext>
              </a:extLst>
            </p:cNvPr>
            <p:cNvSpPr/>
            <p:nvPr/>
          </p:nvSpPr>
          <p:spPr>
            <a:xfrm>
              <a:off x="7899831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4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5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1" y="179726"/>
                    <a:pt x="60544" y="183629"/>
                  </a:cubicBezTo>
                  <a:cubicBezTo>
                    <a:pt x="64447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4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5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3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1" name="Frihandsfigur 120">
              <a:extLst>
                <a:ext uri="{FF2B5EF4-FFF2-40B4-BE49-F238E27FC236}">
                  <a16:creationId xmlns:a16="http://schemas.microsoft.com/office/drawing/2014/main" id="{F59671D0-B09E-12A7-1C3A-D8DF4376505C}"/>
                </a:ext>
              </a:extLst>
            </p:cNvPr>
            <p:cNvSpPr/>
            <p:nvPr/>
          </p:nvSpPr>
          <p:spPr>
            <a:xfrm>
              <a:off x="8013873" y="5500040"/>
              <a:ext cx="101667" cy="207998"/>
            </a:xfrm>
            <a:custGeom>
              <a:avLst/>
              <a:gdLst>
                <a:gd name="connsiteX0" fmla="*/ 99954 w 101667"/>
                <a:gd name="connsiteY0" fmla="*/ 63970 h 207998"/>
                <a:gd name="connsiteX1" fmla="*/ 54737 w 101667"/>
                <a:gd name="connsiteY1" fmla="*/ 63970 h 207998"/>
                <a:gd name="connsiteX2" fmla="*/ 54737 w 101667"/>
                <a:gd name="connsiteY2" fmla="*/ 167161 h 207998"/>
                <a:gd name="connsiteX3" fmla="*/ 60543 w 101667"/>
                <a:gd name="connsiteY3" fmla="*/ 183629 h 207998"/>
                <a:gd name="connsiteX4" fmla="*/ 76631 w 101667"/>
                <a:gd name="connsiteY4" fmla="*/ 189436 h 207998"/>
                <a:gd name="connsiteX5" fmla="*/ 88435 w 101667"/>
                <a:gd name="connsiteY5" fmla="*/ 187913 h 207998"/>
                <a:gd name="connsiteX6" fmla="*/ 99954 w 101667"/>
                <a:gd name="connsiteY6" fmla="*/ 184010 h 207998"/>
                <a:gd name="connsiteX7" fmla="*/ 101667 w 101667"/>
                <a:gd name="connsiteY7" fmla="*/ 202478 h 207998"/>
                <a:gd name="connsiteX8" fmla="*/ 88340 w 101667"/>
                <a:gd name="connsiteY8" fmla="*/ 206285 h 207998"/>
                <a:gd name="connsiteX9" fmla="*/ 75013 w 101667"/>
                <a:gd name="connsiteY9" fmla="*/ 207999 h 207998"/>
                <a:gd name="connsiteX10" fmla="*/ 56164 w 101667"/>
                <a:gd name="connsiteY10" fmla="*/ 204762 h 207998"/>
                <a:gd name="connsiteX11" fmla="*/ 43504 w 101667"/>
                <a:gd name="connsiteY11" fmla="*/ 196005 h 207998"/>
                <a:gd name="connsiteX12" fmla="*/ 36459 w 101667"/>
                <a:gd name="connsiteY12" fmla="*/ 183153 h 207998"/>
                <a:gd name="connsiteX13" fmla="*/ 34270 w 101667"/>
                <a:gd name="connsiteY13" fmla="*/ 167256 h 207998"/>
                <a:gd name="connsiteX14" fmla="*/ 34270 w 101667"/>
                <a:gd name="connsiteY14" fmla="*/ 64066 h 207998"/>
                <a:gd name="connsiteX15" fmla="*/ 0 w 101667"/>
                <a:gd name="connsiteY15" fmla="*/ 64066 h 207998"/>
                <a:gd name="connsiteX16" fmla="*/ 0 w 101667"/>
                <a:gd name="connsiteY16" fmla="*/ 45598 h 207998"/>
                <a:gd name="connsiteX17" fmla="*/ 34270 w 101667"/>
                <a:gd name="connsiteY17" fmla="*/ 45598 h 207998"/>
                <a:gd name="connsiteX18" fmla="*/ 34270 w 101667"/>
                <a:gd name="connsiteY18" fmla="*/ 0 h 207998"/>
                <a:gd name="connsiteX19" fmla="*/ 54832 w 101667"/>
                <a:gd name="connsiteY19" fmla="*/ 0 h 207998"/>
                <a:gd name="connsiteX20" fmla="*/ 54832 w 101667"/>
                <a:gd name="connsiteY20" fmla="*/ 45598 h 207998"/>
                <a:gd name="connsiteX21" fmla="*/ 100049 w 101667"/>
                <a:gd name="connsiteY21" fmla="*/ 45598 h 207998"/>
                <a:gd name="connsiteX22" fmla="*/ 100049 w 101667"/>
                <a:gd name="connsiteY22" fmla="*/ 6397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667" h="207998">
                  <a:moveTo>
                    <a:pt x="99954" y="63970"/>
                  </a:moveTo>
                  <a:lnTo>
                    <a:pt x="54737" y="63970"/>
                  </a:lnTo>
                  <a:lnTo>
                    <a:pt x="54737" y="167161"/>
                  </a:lnTo>
                  <a:cubicBezTo>
                    <a:pt x="54737" y="174205"/>
                    <a:pt x="56641" y="179726"/>
                    <a:pt x="60543" y="183629"/>
                  </a:cubicBezTo>
                  <a:cubicBezTo>
                    <a:pt x="64446" y="187532"/>
                    <a:pt x="69777" y="189436"/>
                    <a:pt x="76631" y="189436"/>
                  </a:cubicBezTo>
                  <a:cubicBezTo>
                    <a:pt x="80534" y="189436"/>
                    <a:pt x="84437" y="188960"/>
                    <a:pt x="88435" y="187913"/>
                  </a:cubicBezTo>
                  <a:cubicBezTo>
                    <a:pt x="92433" y="186866"/>
                    <a:pt x="96241" y="185533"/>
                    <a:pt x="99954" y="184010"/>
                  </a:cubicBezTo>
                  <a:lnTo>
                    <a:pt x="101667" y="202478"/>
                  </a:lnTo>
                  <a:cubicBezTo>
                    <a:pt x="97764" y="203810"/>
                    <a:pt x="93290" y="205143"/>
                    <a:pt x="88340" y="206285"/>
                  </a:cubicBezTo>
                  <a:cubicBezTo>
                    <a:pt x="83295" y="207428"/>
                    <a:pt x="78821" y="207999"/>
                    <a:pt x="75013" y="207999"/>
                  </a:cubicBezTo>
                  <a:cubicBezTo>
                    <a:pt x="67683" y="207999"/>
                    <a:pt x="61400" y="206952"/>
                    <a:pt x="56164" y="204762"/>
                  </a:cubicBezTo>
                  <a:cubicBezTo>
                    <a:pt x="50929" y="202573"/>
                    <a:pt x="46645" y="199717"/>
                    <a:pt x="43504" y="196005"/>
                  </a:cubicBezTo>
                  <a:cubicBezTo>
                    <a:pt x="40267" y="192387"/>
                    <a:pt x="37982" y="188103"/>
                    <a:pt x="36459" y="183153"/>
                  </a:cubicBezTo>
                  <a:cubicBezTo>
                    <a:pt x="34936" y="178203"/>
                    <a:pt x="34270" y="172967"/>
                    <a:pt x="34270" y="167256"/>
                  </a:cubicBezTo>
                  <a:lnTo>
                    <a:pt x="34270" y="64066"/>
                  </a:lnTo>
                  <a:lnTo>
                    <a:pt x="0" y="64066"/>
                  </a:lnTo>
                  <a:lnTo>
                    <a:pt x="0" y="45598"/>
                  </a:lnTo>
                  <a:lnTo>
                    <a:pt x="34270" y="45598"/>
                  </a:lnTo>
                  <a:lnTo>
                    <a:pt x="34270" y="0"/>
                  </a:lnTo>
                  <a:lnTo>
                    <a:pt x="54832" y="0"/>
                  </a:lnTo>
                  <a:lnTo>
                    <a:pt x="54832" y="45598"/>
                  </a:lnTo>
                  <a:lnTo>
                    <a:pt x="100049" y="45598"/>
                  </a:lnTo>
                  <a:lnTo>
                    <a:pt x="100049" y="63970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2" name="Frihandsfigur 121">
              <a:extLst>
                <a:ext uri="{FF2B5EF4-FFF2-40B4-BE49-F238E27FC236}">
                  <a16:creationId xmlns:a16="http://schemas.microsoft.com/office/drawing/2014/main" id="{1BC3DDE0-8166-0C58-E6A1-F6849CBDDFB1}"/>
                </a:ext>
              </a:extLst>
            </p:cNvPr>
            <p:cNvSpPr/>
            <p:nvPr/>
          </p:nvSpPr>
          <p:spPr>
            <a:xfrm>
              <a:off x="8148763" y="5541354"/>
              <a:ext cx="84246" cy="162401"/>
            </a:xfrm>
            <a:custGeom>
              <a:avLst/>
              <a:gdLst>
                <a:gd name="connsiteX0" fmla="*/ 1713 w 84246"/>
                <a:gd name="connsiteY0" fmla="*/ 48644 h 162401"/>
                <a:gd name="connsiteX1" fmla="*/ 1333 w 84246"/>
                <a:gd name="connsiteY1" fmla="*/ 37887 h 162401"/>
                <a:gd name="connsiteX2" fmla="*/ 857 w 84246"/>
                <a:gd name="connsiteY2" fmla="*/ 25036 h 162401"/>
                <a:gd name="connsiteX3" fmla="*/ 381 w 84246"/>
                <a:gd name="connsiteY3" fmla="*/ 12851 h 162401"/>
                <a:gd name="connsiteX4" fmla="*/ 0 w 84246"/>
                <a:gd name="connsiteY4" fmla="*/ 4093 h 162401"/>
                <a:gd name="connsiteX5" fmla="*/ 20562 w 84246"/>
                <a:gd name="connsiteY5" fmla="*/ 4093 h 162401"/>
                <a:gd name="connsiteX6" fmla="*/ 21038 w 84246"/>
                <a:gd name="connsiteY6" fmla="*/ 21228 h 162401"/>
                <a:gd name="connsiteX7" fmla="*/ 21895 w 84246"/>
                <a:gd name="connsiteY7" fmla="*/ 31890 h 162401"/>
                <a:gd name="connsiteX8" fmla="*/ 42076 w 84246"/>
                <a:gd name="connsiteY8" fmla="*/ 8948 h 162401"/>
                <a:gd name="connsiteX9" fmla="*/ 72252 w 84246"/>
                <a:gd name="connsiteY9" fmla="*/ 0 h 162401"/>
                <a:gd name="connsiteX10" fmla="*/ 78249 w 84246"/>
                <a:gd name="connsiteY10" fmla="*/ 476 h 162401"/>
                <a:gd name="connsiteX11" fmla="*/ 84246 w 84246"/>
                <a:gd name="connsiteY11" fmla="*/ 1713 h 162401"/>
                <a:gd name="connsiteX12" fmla="*/ 81867 w 84246"/>
                <a:gd name="connsiteY12" fmla="*/ 21895 h 162401"/>
                <a:gd name="connsiteX13" fmla="*/ 73966 w 84246"/>
                <a:gd name="connsiteY13" fmla="*/ 20562 h 162401"/>
                <a:gd name="connsiteX14" fmla="*/ 50834 w 84246"/>
                <a:gd name="connsiteY14" fmla="*/ 24846 h 162401"/>
                <a:gd name="connsiteX15" fmla="*/ 34746 w 84246"/>
                <a:gd name="connsiteY15" fmla="*/ 36650 h 162401"/>
                <a:gd name="connsiteX16" fmla="*/ 25321 w 84246"/>
                <a:gd name="connsiteY16" fmla="*/ 54261 h 162401"/>
                <a:gd name="connsiteX17" fmla="*/ 22275 w 84246"/>
                <a:gd name="connsiteY17" fmla="*/ 76060 h 162401"/>
                <a:gd name="connsiteX18" fmla="*/ 22275 w 84246"/>
                <a:gd name="connsiteY18" fmla="*/ 162401 h 162401"/>
                <a:gd name="connsiteX19" fmla="*/ 1713 w 84246"/>
                <a:gd name="connsiteY19" fmla="*/ 162401 h 162401"/>
                <a:gd name="connsiteX20" fmla="*/ 1713 w 84246"/>
                <a:gd name="connsiteY20" fmla="*/ 48644 h 16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246" h="162401">
                  <a:moveTo>
                    <a:pt x="1713" y="48644"/>
                  </a:moveTo>
                  <a:cubicBezTo>
                    <a:pt x="1713" y="45693"/>
                    <a:pt x="1618" y="42076"/>
                    <a:pt x="1333" y="37887"/>
                  </a:cubicBezTo>
                  <a:cubicBezTo>
                    <a:pt x="1142" y="33699"/>
                    <a:pt x="952" y="29415"/>
                    <a:pt x="857" y="25036"/>
                  </a:cubicBezTo>
                  <a:cubicBezTo>
                    <a:pt x="761" y="20657"/>
                    <a:pt x="571" y="16659"/>
                    <a:pt x="381" y="12851"/>
                  </a:cubicBezTo>
                  <a:cubicBezTo>
                    <a:pt x="190" y="9044"/>
                    <a:pt x="0" y="6188"/>
                    <a:pt x="0" y="4093"/>
                  </a:cubicBezTo>
                  <a:lnTo>
                    <a:pt x="20562" y="4093"/>
                  </a:lnTo>
                  <a:cubicBezTo>
                    <a:pt x="20752" y="9996"/>
                    <a:pt x="20943" y="15707"/>
                    <a:pt x="21038" y="21228"/>
                  </a:cubicBezTo>
                  <a:cubicBezTo>
                    <a:pt x="21133" y="26749"/>
                    <a:pt x="21419" y="30272"/>
                    <a:pt x="21895" y="31890"/>
                  </a:cubicBezTo>
                  <a:cubicBezTo>
                    <a:pt x="27130" y="22561"/>
                    <a:pt x="33889" y="14850"/>
                    <a:pt x="42076" y="8948"/>
                  </a:cubicBezTo>
                  <a:cubicBezTo>
                    <a:pt x="50262" y="3046"/>
                    <a:pt x="60353" y="0"/>
                    <a:pt x="72252" y="0"/>
                  </a:cubicBezTo>
                  <a:cubicBezTo>
                    <a:pt x="74346" y="0"/>
                    <a:pt x="76345" y="191"/>
                    <a:pt x="78249" y="476"/>
                  </a:cubicBezTo>
                  <a:cubicBezTo>
                    <a:pt x="80153" y="762"/>
                    <a:pt x="82152" y="1238"/>
                    <a:pt x="84246" y="1713"/>
                  </a:cubicBezTo>
                  <a:lnTo>
                    <a:pt x="81867" y="21895"/>
                  </a:lnTo>
                  <a:cubicBezTo>
                    <a:pt x="79106" y="20943"/>
                    <a:pt x="76536" y="20562"/>
                    <a:pt x="73966" y="20562"/>
                  </a:cubicBezTo>
                  <a:cubicBezTo>
                    <a:pt x="65017" y="20562"/>
                    <a:pt x="57307" y="21990"/>
                    <a:pt x="50834" y="24846"/>
                  </a:cubicBezTo>
                  <a:cubicBezTo>
                    <a:pt x="44360" y="27701"/>
                    <a:pt x="38934" y="31604"/>
                    <a:pt x="34746" y="36650"/>
                  </a:cubicBezTo>
                  <a:cubicBezTo>
                    <a:pt x="30557" y="41695"/>
                    <a:pt x="27416" y="47597"/>
                    <a:pt x="25321" y="54261"/>
                  </a:cubicBezTo>
                  <a:cubicBezTo>
                    <a:pt x="23227" y="61019"/>
                    <a:pt x="22275" y="68254"/>
                    <a:pt x="22275" y="76060"/>
                  </a:cubicBezTo>
                  <a:lnTo>
                    <a:pt x="22275" y="162401"/>
                  </a:lnTo>
                  <a:lnTo>
                    <a:pt x="1713" y="162401"/>
                  </a:lnTo>
                  <a:lnTo>
                    <a:pt x="1713" y="48644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123" name="Frihandsfigur 122">
              <a:extLst>
                <a:ext uri="{FF2B5EF4-FFF2-40B4-BE49-F238E27FC236}">
                  <a16:creationId xmlns:a16="http://schemas.microsoft.com/office/drawing/2014/main" id="{EA210081-A22D-ABAC-4914-9CC1C5B71861}"/>
                </a:ext>
              </a:extLst>
            </p:cNvPr>
            <p:cNvSpPr/>
            <p:nvPr/>
          </p:nvSpPr>
          <p:spPr>
            <a:xfrm>
              <a:off x="8249574" y="5541259"/>
              <a:ext cx="153547" cy="166684"/>
            </a:xfrm>
            <a:custGeom>
              <a:avLst/>
              <a:gdLst>
                <a:gd name="connsiteX0" fmla="*/ 148693 w 153547"/>
                <a:gd name="connsiteY0" fmla="*/ 132700 h 166684"/>
                <a:gd name="connsiteX1" fmla="*/ 119088 w 153547"/>
                <a:gd name="connsiteY1" fmla="*/ 158784 h 166684"/>
                <a:gd name="connsiteX2" fmla="*/ 80153 w 153547"/>
                <a:gd name="connsiteY2" fmla="*/ 166685 h 166684"/>
                <a:gd name="connsiteX3" fmla="*/ 47216 w 153547"/>
                <a:gd name="connsiteY3" fmla="*/ 160497 h 166684"/>
                <a:gd name="connsiteX4" fmla="*/ 21895 w 153547"/>
                <a:gd name="connsiteY4" fmla="*/ 143172 h 166684"/>
                <a:gd name="connsiteX5" fmla="*/ 5616 w 153547"/>
                <a:gd name="connsiteY5" fmla="*/ 116803 h 166684"/>
                <a:gd name="connsiteX6" fmla="*/ 0 w 153547"/>
                <a:gd name="connsiteY6" fmla="*/ 83009 h 166684"/>
                <a:gd name="connsiteX7" fmla="*/ 5807 w 153547"/>
                <a:gd name="connsiteY7" fmla="*/ 50072 h 166684"/>
                <a:gd name="connsiteX8" fmla="*/ 22275 w 153547"/>
                <a:gd name="connsiteY8" fmla="*/ 23893 h 166684"/>
                <a:gd name="connsiteX9" fmla="*/ 47311 w 153547"/>
                <a:gd name="connsiteY9" fmla="*/ 6378 h 166684"/>
                <a:gd name="connsiteX10" fmla="*/ 79201 w 153547"/>
                <a:gd name="connsiteY10" fmla="*/ 0 h 166684"/>
                <a:gd name="connsiteX11" fmla="*/ 111282 w 153547"/>
                <a:gd name="connsiteY11" fmla="*/ 6378 h 166684"/>
                <a:gd name="connsiteX12" fmla="*/ 134604 w 153547"/>
                <a:gd name="connsiteY12" fmla="*/ 23132 h 166684"/>
                <a:gd name="connsiteX13" fmla="*/ 148788 w 153547"/>
                <a:gd name="connsiteY13" fmla="*/ 46931 h 166684"/>
                <a:gd name="connsiteX14" fmla="*/ 153548 w 153547"/>
                <a:gd name="connsiteY14" fmla="*/ 73965 h 166684"/>
                <a:gd name="connsiteX15" fmla="*/ 153548 w 153547"/>
                <a:gd name="connsiteY15" fmla="*/ 88340 h 166684"/>
                <a:gd name="connsiteX16" fmla="*/ 20562 w 153547"/>
                <a:gd name="connsiteY16" fmla="*/ 88340 h 166684"/>
                <a:gd name="connsiteX17" fmla="*/ 23132 w 153547"/>
                <a:gd name="connsiteY17" fmla="*/ 104999 h 166684"/>
                <a:gd name="connsiteX18" fmla="*/ 32556 w 153547"/>
                <a:gd name="connsiteY18" fmla="*/ 124704 h 166684"/>
                <a:gd name="connsiteX19" fmla="*/ 50929 w 153547"/>
                <a:gd name="connsiteY19" fmla="*/ 141172 h 166684"/>
                <a:gd name="connsiteX20" fmla="*/ 80534 w 153547"/>
                <a:gd name="connsiteY20" fmla="*/ 148027 h 166684"/>
                <a:gd name="connsiteX21" fmla="*/ 110996 w 153547"/>
                <a:gd name="connsiteY21" fmla="*/ 140506 h 166684"/>
                <a:gd name="connsiteX22" fmla="*/ 133652 w 153547"/>
                <a:gd name="connsiteY22" fmla="*/ 119944 h 166684"/>
                <a:gd name="connsiteX23" fmla="*/ 148693 w 153547"/>
                <a:gd name="connsiteY23" fmla="*/ 132700 h 166684"/>
                <a:gd name="connsiteX24" fmla="*/ 132986 w 153547"/>
                <a:gd name="connsiteY24" fmla="*/ 70063 h 166684"/>
                <a:gd name="connsiteX25" fmla="*/ 128702 w 153547"/>
                <a:gd name="connsiteY25" fmla="*/ 50167 h 166684"/>
                <a:gd name="connsiteX26" fmla="*/ 117089 w 153547"/>
                <a:gd name="connsiteY26" fmla="*/ 33889 h 166684"/>
                <a:gd name="connsiteX27" fmla="*/ 99573 w 153547"/>
                <a:gd name="connsiteY27" fmla="*/ 22751 h 166684"/>
                <a:gd name="connsiteX28" fmla="*/ 78154 w 153547"/>
                <a:gd name="connsiteY28" fmla="*/ 18658 h 166684"/>
                <a:gd name="connsiteX29" fmla="*/ 50262 w 153547"/>
                <a:gd name="connsiteY29" fmla="*/ 25512 h 166684"/>
                <a:gd name="connsiteX30" fmla="*/ 32651 w 153547"/>
                <a:gd name="connsiteY30" fmla="*/ 41314 h 166684"/>
                <a:gd name="connsiteX31" fmla="*/ 23418 w 153547"/>
                <a:gd name="connsiteY31" fmla="*/ 58639 h 166684"/>
                <a:gd name="connsiteX32" fmla="*/ 20657 w 153547"/>
                <a:gd name="connsiteY32" fmla="*/ 70158 h 166684"/>
                <a:gd name="connsiteX33" fmla="*/ 132986 w 153547"/>
                <a:gd name="connsiteY33" fmla="*/ 70158 h 16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3547" h="166684">
                  <a:moveTo>
                    <a:pt x="148693" y="132700"/>
                  </a:moveTo>
                  <a:cubicBezTo>
                    <a:pt x="140697" y="144790"/>
                    <a:pt x="130796" y="153453"/>
                    <a:pt x="119088" y="158784"/>
                  </a:cubicBezTo>
                  <a:cubicBezTo>
                    <a:pt x="107284" y="164019"/>
                    <a:pt x="94337" y="166685"/>
                    <a:pt x="80153" y="166685"/>
                  </a:cubicBezTo>
                  <a:cubicBezTo>
                    <a:pt x="68064" y="166685"/>
                    <a:pt x="57116" y="164590"/>
                    <a:pt x="47216" y="160497"/>
                  </a:cubicBezTo>
                  <a:cubicBezTo>
                    <a:pt x="37411" y="156404"/>
                    <a:pt x="28939" y="150597"/>
                    <a:pt x="21895" y="143172"/>
                  </a:cubicBezTo>
                  <a:cubicBezTo>
                    <a:pt x="14850" y="135747"/>
                    <a:pt x="9424" y="126988"/>
                    <a:pt x="5616" y="116803"/>
                  </a:cubicBezTo>
                  <a:cubicBezTo>
                    <a:pt x="1809" y="106617"/>
                    <a:pt x="0" y="95384"/>
                    <a:pt x="0" y="83009"/>
                  </a:cubicBezTo>
                  <a:cubicBezTo>
                    <a:pt x="0" y="71110"/>
                    <a:pt x="1904" y="60162"/>
                    <a:pt x="5807" y="50072"/>
                  </a:cubicBezTo>
                  <a:cubicBezTo>
                    <a:pt x="9710" y="39981"/>
                    <a:pt x="15136" y="31319"/>
                    <a:pt x="22275" y="23893"/>
                  </a:cubicBezTo>
                  <a:cubicBezTo>
                    <a:pt x="29320" y="16468"/>
                    <a:pt x="37697" y="10662"/>
                    <a:pt x="47311" y="6378"/>
                  </a:cubicBezTo>
                  <a:cubicBezTo>
                    <a:pt x="56926" y="2189"/>
                    <a:pt x="67493" y="0"/>
                    <a:pt x="79201" y="0"/>
                  </a:cubicBezTo>
                  <a:cubicBezTo>
                    <a:pt x="91291" y="0"/>
                    <a:pt x="101953" y="2094"/>
                    <a:pt x="111282" y="6378"/>
                  </a:cubicBezTo>
                  <a:cubicBezTo>
                    <a:pt x="120516" y="10566"/>
                    <a:pt x="128322" y="16183"/>
                    <a:pt x="134604" y="23132"/>
                  </a:cubicBezTo>
                  <a:cubicBezTo>
                    <a:pt x="140887" y="30081"/>
                    <a:pt x="145647" y="38078"/>
                    <a:pt x="148788" y="46931"/>
                  </a:cubicBezTo>
                  <a:cubicBezTo>
                    <a:pt x="152025" y="55879"/>
                    <a:pt x="153548" y="64827"/>
                    <a:pt x="153548" y="73965"/>
                  </a:cubicBezTo>
                  <a:lnTo>
                    <a:pt x="153548" y="88340"/>
                  </a:lnTo>
                  <a:lnTo>
                    <a:pt x="20562" y="88340"/>
                  </a:lnTo>
                  <a:cubicBezTo>
                    <a:pt x="20562" y="92719"/>
                    <a:pt x="21419" y="98240"/>
                    <a:pt x="23132" y="104999"/>
                  </a:cubicBezTo>
                  <a:cubicBezTo>
                    <a:pt x="24846" y="111758"/>
                    <a:pt x="27987" y="118326"/>
                    <a:pt x="32556" y="124704"/>
                  </a:cubicBezTo>
                  <a:cubicBezTo>
                    <a:pt x="37126" y="131082"/>
                    <a:pt x="43218" y="136603"/>
                    <a:pt x="50929" y="141172"/>
                  </a:cubicBezTo>
                  <a:cubicBezTo>
                    <a:pt x="58544" y="145742"/>
                    <a:pt x="68444" y="148027"/>
                    <a:pt x="80534" y="148027"/>
                  </a:cubicBezTo>
                  <a:cubicBezTo>
                    <a:pt x="91005" y="148027"/>
                    <a:pt x="101191" y="145551"/>
                    <a:pt x="110996" y="140506"/>
                  </a:cubicBezTo>
                  <a:cubicBezTo>
                    <a:pt x="120801" y="135461"/>
                    <a:pt x="128322" y="128607"/>
                    <a:pt x="133652" y="119944"/>
                  </a:cubicBezTo>
                  <a:lnTo>
                    <a:pt x="148693" y="132700"/>
                  </a:lnTo>
                  <a:close/>
                  <a:moveTo>
                    <a:pt x="132986" y="70063"/>
                  </a:moveTo>
                  <a:cubicBezTo>
                    <a:pt x="132986" y="63018"/>
                    <a:pt x="131558" y="56355"/>
                    <a:pt x="128702" y="50167"/>
                  </a:cubicBezTo>
                  <a:cubicBezTo>
                    <a:pt x="125846" y="43980"/>
                    <a:pt x="121943" y="38553"/>
                    <a:pt x="117089" y="33889"/>
                  </a:cubicBezTo>
                  <a:cubicBezTo>
                    <a:pt x="112139" y="29224"/>
                    <a:pt x="106332" y="25512"/>
                    <a:pt x="99573" y="22751"/>
                  </a:cubicBezTo>
                  <a:cubicBezTo>
                    <a:pt x="92814" y="19991"/>
                    <a:pt x="85674" y="18658"/>
                    <a:pt x="78154" y="18658"/>
                  </a:cubicBezTo>
                  <a:cubicBezTo>
                    <a:pt x="66921" y="18658"/>
                    <a:pt x="57687" y="20943"/>
                    <a:pt x="50262" y="25512"/>
                  </a:cubicBezTo>
                  <a:cubicBezTo>
                    <a:pt x="42837" y="30081"/>
                    <a:pt x="36935" y="35317"/>
                    <a:pt x="32651" y="41314"/>
                  </a:cubicBezTo>
                  <a:cubicBezTo>
                    <a:pt x="28273" y="47216"/>
                    <a:pt x="25226" y="53023"/>
                    <a:pt x="23418" y="58639"/>
                  </a:cubicBezTo>
                  <a:cubicBezTo>
                    <a:pt x="21609" y="64256"/>
                    <a:pt x="20657" y="68063"/>
                    <a:pt x="20657" y="70158"/>
                  </a:cubicBezTo>
                  <a:lnTo>
                    <a:pt x="132986" y="70158"/>
                  </a:lnTo>
                  <a:close/>
                </a:path>
              </a:pathLst>
            </a:custGeom>
            <a:grpFill/>
            <a:ln w="9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</p:grpSp>
    </p:spTree>
    <p:extLst>
      <p:ext uri="{BB962C8B-B14F-4D97-AF65-F5344CB8AC3E}">
        <p14:creationId xmlns:p14="http://schemas.microsoft.com/office/powerpoint/2010/main" val="109395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Rubrik 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969A0-1ECA-FF4F-B027-D0EADD0B4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4" y="836614"/>
            <a:ext cx="6435000" cy="3760145"/>
          </a:xfrm>
        </p:spPr>
        <p:txBody>
          <a:bodyPr anchor="b"/>
          <a:lstStyle>
            <a:lvl1pPr>
              <a:lnSpc>
                <a:spcPct val="85000"/>
              </a:lnSpc>
              <a:defRPr sz="5688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rubrik på maximalt två rader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01F4C2-A670-58F5-8EE9-6AFAE0B03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79" y="4852800"/>
            <a:ext cx="6434796" cy="1167000"/>
          </a:xfrm>
        </p:spPr>
        <p:txBody>
          <a:bodyPr/>
          <a:lstStyle>
            <a:lvl1pPr marL="0" indent="0">
              <a:buNone/>
              <a:defRPr sz="1950">
                <a:solidFill>
                  <a:schemeClr val="tx2"/>
                </a:solidFill>
              </a:defRPr>
            </a:lvl1pPr>
            <a:lvl2pPr marL="290215" indent="0">
              <a:buNone/>
              <a:defRPr/>
            </a:lvl2pPr>
            <a:lvl3pPr marL="548183" indent="0">
              <a:buNone/>
              <a:defRPr/>
            </a:lvl3pPr>
            <a:lvl4pPr marL="799703" indent="0">
              <a:buNone/>
              <a:defRPr/>
            </a:lvl4pPr>
            <a:lvl5pPr marL="1051222" indent="0">
              <a:buNone/>
              <a:defRPr/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grpSp>
        <p:nvGrpSpPr>
          <p:cNvPr id="5" name="Bild 2">
            <a:extLst>
              <a:ext uri="{FF2B5EF4-FFF2-40B4-BE49-F238E27FC236}">
                <a16:creationId xmlns:a16="http://schemas.microsoft.com/office/drawing/2014/main" id="{F3F95209-3099-2487-971E-DDE5892FC57B}"/>
              </a:ext>
            </a:extLst>
          </p:cNvPr>
          <p:cNvGrpSpPr/>
          <p:nvPr userDrawn="1"/>
        </p:nvGrpSpPr>
        <p:grpSpPr>
          <a:xfrm>
            <a:off x="8548879" y="425347"/>
            <a:ext cx="997671" cy="1249033"/>
            <a:chOff x="2900156" y="185622"/>
            <a:chExt cx="5523073" cy="5618120"/>
          </a:xfrm>
          <a:solidFill>
            <a:schemeClr val="accent1"/>
          </a:solidFill>
        </p:grpSpPr>
        <p:sp>
          <p:nvSpPr>
            <p:cNvPr id="6" name="Frihandsfigur 5">
              <a:extLst>
                <a:ext uri="{FF2B5EF4-FFF2-40B4-BE49-F238E27FC236}">
                  <a16:creationId xmlns:a16="http://schemas.microsoft.com/office/drawing/2014/main" id="{80B56895-F202-4D8E-5092-4745F5A64FBF}"/>
                </a:ext>
              </a:extLst>
            </p:cNvPr>
            <p:cNvSpPr/>
            <p:nvPr/>
          </p:nvSpPr>
          <p:spPr>
            <a:xfrm>
              <a:off x="3947123" y="3236076"/>
              <a:ext cx="3666331" cy="1762014"/>
            </a:xfrm>
            <a:custGeom>
              <a:avLst/>
              <a:gdLst>
                <a:gd name="connsiteX0" fmla="*/ 1684028 w 3666331"/>
                <a:gd name="connsiteY0" fmla="*/ 1762014 h 1762014"/>
                <a:gd name="connsiteX1" fmla="*/ 7717 w 3666331"/>
                <a:gd name="connsiteY1" fmla="*/ 856192 h 1762014"/>
                <a:gd name="connsiteX2" fmla="*/ 21267 w 3666331"/>
                <a:gd name="connsiteY2" fmla="*/ 791013 h 1762014"/>
                <a:gd name="connsiteX3" fmla="*/ 86446 w 3666331"/>
                <a:gd name="connsiteY3" fmla="*/ 804563 h 1762014"/>
                <a:gd name="connsiteX4" fmla="*/ 1684028 w 3666331"/>
                <a:gd name="connsiteY4" fmla="*/ 1667848 h 1762014"/>
                <a:gd name="connsiteX5" fmla="*/ 3572686 w 3666331"/>
                <a:gd name="connsiteY5" fmla="*/ 40250 h 1762014"/>
                <a:gd name="connsiteX6" fmla="*/ 3626202 w 3666331"/>
                <a:gd name="connsiteY6" fmla="*/ 627 h 1762014"/>
                <a:gd name="connsiteX7" fmla="*/ 3665824 w 3666331"/>
                <a:gd name="connsiteY7" fmla="*/ 54143 h 1762014"/>
                <a:gd name="connsiteX8" fmla="*/ 1684028 w 3666331"/>
                <a:gd name="connsiteY8" fmla="*/ 1762014 h 176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6331" h="1762014">
                  <a:moveTo>
                    <a:pt x="1684028" y="1762014"/>
                  </a:moveTo>
                  <a:cubicBezTo>
                    <a:pt x="1006505" y="1762014"/>
                    <a:pt x="379925" y="1423425"/>
                    <a:pt x="7717" y="856192"/>
                  </a:cubicBezTo>
                  <a:cubicBezTo>
                    <a:pt x="-6520" y="834409"/>
                    <a:pt x="-517" y="805250"/>
                    <a:pt x="21267" y="791013"/>
                  </a:cubicBezTo>
                  <a:cubicBezTo>
                    <a:pt x="43051" y="776605"/>
                    <a:pt x="72210" y="782780"/>
                    <a:pt x="86446" y="804563"/>
                  </a:cubicBezTo>
                  <a:cubicBezTo>
                    <a:pt x="441160" y="1345210"/>
                    <a:pt x="1038237" y="1667848"/>
                    <a:pt x="1684028" y="1667848"/>
                  </a:cubicBezTo>
                  <a:cubicBezTo>
                    <a:pt x="2623468" y="1667848"/>
                    <a:pt x="3435638" y="968198"/>
                    <a:pt x="3572686" y="40250"/>
                  </a:cubicBezTo>
                  <a:cubicBezTo>
                    <a:pt x="3576460" y="14521"/>
                    <a:pt x="3599787" y="-3661"/>
                    <a:pt x="3626202" y="627"/>
                  </a:cubicBezTo>
                  <a:cubicBezTo>
                    <a:pt x="3651930" y="4401"/>
                    <a:pt x="3669597" y="28414"/>
                    <a:pt x="3665824" y="54143"/>
                  </a:cubicBezTo>
                  <a:cubicBezTo>
                    <a:pt x="3521915" y="1027717"/>
                    <a:pt x="2669951" y="1762014"/>
                    <a:pt x="1684028" y="1762014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7" name="Frihandsfigur 6">
              <a:extLst>
                <a:ext uri="{FF2B5EF4-FFF2-40B4-BE49-F238E27FC236}">
                  <a16:creationId xmlns:a16="http://schemas.microsoft.com/office/drawing/2014/main" id="{1D7C96E1-F2BC-D218-453B-31DD24F1D3C9}"/>
                </a:ext>
              </a:extLst>
            </p:cNvPr>
            <p:cNvSpPr/>
            <p:nvPr/>
          </p:nvSpPr>
          <p:spPr>
            <a:xfrm>
              <a:off x="3824119" y="991273"/>
              <a:ext cx="3098788" cy="1195527"/>
            </a:xfrm>
            <a:custGeom>
              <a:avLst/>
              <a:gdLst>
                <a:gd name="connsiteX0" fmla="*/ 47017 w 3098788"/>
                <a:gd name="connsiteY0" fmla="*/ 1195527 h 1195527"/>
                <a:gd name="connsiteX1" fmla="*/ 26434 w 3098788"/>
                <a:gd name="connsiteY1" fmla="*/ 1190725 h 1195527"/>
                <a:gd name="connsiteX2" fmla="*/ 4822 w 3098788"/>
                <a:gd name="connsiteY2" fmla="*/ 1127775 h 1195527"/>
                <a:gd name="connsiteX3" fmla="*/ 1807203 w 3098788"/>
                <a:gd name="connsiteY3" fmla="*/ 0 h 1195527"/>
                <a:gd name="connsiteX4" fmla="*/ 3081632 w 3098788"/>
                <a:gd name="connsiteY4" fmla="*/ 457456 h 1195527"/>
                <a:gd name="connsiteX5" fmla="*/ 3087978 w 3098788"/>
                <a:gd name="connsiteY5" fmla="*/ 523665 h 1195527"/>
                <a:gd name="connsiteX6" fmla="*/ 3021770 w 3098788"/>
                <a:gd name="connsiteY6" fmla="*/ 530011 h 1195527"/>
                <a:gd name="connsiteX7" fmla="*/ 1807203 w 3098788"/>
                <a:gd name="connsiteY7" fmla="*/ 93995 h 1195527"/>
                <a:gd name="connsiteX8" fmla="*/ 89383 w 3098788"/>
                <a:gd name="connsiteY8" fmla="*/ 1168941 h 1195527"/>
                <a:gd name="connsiteX9" fmla="*/ 47017 w 3098788"/>
                <a:gd name="connsiteY9" fmla="*/ 1195527 h 119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8788" h="1195527">
                  <a:moveTo>
                    <a:pt x="47017" y="1195527"/>
                  </a:moveTo>
                  <a:cubicBezTo>
                    <a:pt x="39984" y="1195527"/>
                    <a:pt x="33123" y="1193984"/>
                    <a:pt x="26434" y="1190725"/>
                  </a:cubicBezTo>
                  <a:cubicBezTo>
                    <a:pt x="3106" y="1179404"/>
                    <a:pt x="-6670" y="1151274"/>
                    <a:pt x="4822" y="1127775"/>
                  </a:cubicBezTo>
                  <a:cubicBezTo>
                    <a:pt x="343411" y="432071"/>
                    <a:pt x="1033970" y="0"/>
                    <a:pt x="1807203" y="0"/>
                  </a:cubicBezTo>
                  <a:cubicBezTo>
                    <a:pt x="2271521" y="0"/>
                    <a:pt x="2724175" y="162434"/>
                    <a:pt x="3081632" y="457456"/>
                  </a:cubicBezTo>
                  <a:cubicBezTo>
                    <a:pt x="3101700" y="473923"/>
                    <a:pt x="3104616" y="503768"/>
                    <a:pt x="3087978" y="523665"/>
                  </a:cubicBezTo>
                  <a:cubicBezTo>
                    <a:pt x="3071512" y="543733"/>
                    <a:pt x="3041667" y="546649"/>
                    <a:pt x="3021770" y="530011"/>
                  </a:cubicBezTo>
                  <a:cubicBezTo>
                    <a:pt x="2681122" y="248882"/>
                    <a:pt x="2249737" y="93995"/>
                    <a:pt x="1807203" y="93995"/>
                  </a:cubicBezTo>
                  <a:cubicBezTo>
                    <a:pt x="1070333" y="93995"/>
                    <a:pt x="412021" y="505826"/>
                    <a:pt x="89383" y="1168941"/>
                  </a:cubicBezTo>
                  <a:cubicBezTo>
                    <a:pt x="81150" y="1185750"/>
                    <a:pt x="64341" y="1195527"/>
                    <a:pt x="47017" y="1195527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65D7959D-7012-BF9C-E89C-7CBC0E6BFAF4}"/>
                </a:ext>
              </a:extLst>
            </p:cNvPr>
            <p:cNvSpPr/>
            <p:nvPr/>
          </p:nvSpPr>
          <p:spPr>
            <a:xfrm>
              <a:off x="3426352" y="3622341"/>
              <a:ext cx="4930905" cy="2181401"/>
            </a:xfrm>
            <a:custGeom>
              <a:avLst/>
              <a:gdLst>
                <a:gd name="connsiteX0" fmla="*/ 2204799 w 4930905"/>
                <a:gd name="connsiteY0" fmla="*/ 2181401 h 2181401"/>
                <a:gd name="connsiteX1" fmla="*/ 10311 w 4930905"/>
                <a:gd name="connsiteY1" fmla="*/ 1126010 h 2181401"/>
                <a:gd name="connsiteX2" fmla="*/ 17687 w 4930905"/>
                <a:gd name="connsiteY2" fmla="*/ 1059802 h 2181401"/>
                <a:gd name="connsiteX3" fmla="*/ 83895 w 4930905"/>
                <a:gd name="connsiteY3" fmla="*/ 1067177 h 2181401"/>
                <a:gd name="connsiteX4" fmla="*/ 2204799 w 4930905"/>
                <a:gd name="connsiteY4" fmla="*/ 2087234 h 2181401"/>
                <a:gd name="connsiteX5" fmla="*/ 4838218 w 4930905"/>
                <a:gd name="connsiteY5" fmla="*/ 35627 h 2181401"/>
                <a:gd name="connsiteX6" fmla="*/ 4895335 w 4930905"/>
                <a:gd name="connsiteY6" fmla="*/ 1494 h 2181401"/>
                <a:gd name="connsiteX7" fmla="*/ 4929469 w 4930905"/>
                <a:gd name="connsiteY7" fmla="*/ 58612 h 2181401"/>
                <a:gd name="connsiteX8" fmla="*/ 2204799 w 4930905"/>
                <a:gd name="connsiteY8" fmla="*/ 2181401 h 218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0905" h="2181401">
                  <a:moveTo>
                    <a:pt x="2204799" y="2181401"/>
                  </a:moveTo>
                  <a:cubicBezTo>
                    <a:pt x="1346832" y="2181401"/>
                    <a:pt x="547012" y="1796671"/>
                    <a:pt x="10311" y="1126010"/>
                  </a:cubicBezTo>
                  <a:cubicBezTo>
                    <a:pt x="-5984" y="1105770"/>
                    <a:pt x="-2553" y="1076096"/>
                    <a:pt x="17687" y="1059802"/>
                  </a:cubicBezTo>
                  <a:cubicBezTo>
                    <a:pt x="37755" y="1043506"/>
                    <a:pt x="67429" y="1046765"/>
                    <a:pt x="83895" y="1067177"/>
                  </a:cubicBezTo>
                  <a:cubicBezTo>
                    <a:pt x="602586" y="1715369"/>
                    <a:pt x="1375476" y="2087234"/>
                    <a:pt x="2204799" y="2087234"/>
                  </a:cubicBezTo>
                  <a:cubicBezTo>
                    <a:pt x="3451955" y="2087234"/>
                    <a:pt x="4534962" y="1243504"/>
                    <a:pt x="4838218" y="35627"/>
                  </a:cubicBezTo>
                  <a:cubicBezTo>
                    <a:pt x="4844564" y="10413"/>
                    <a:pt x="4869606" y="-5024"/>
                    <a:pt x="4895335" y="1494"/>
                  </a:cubicBezTo>
                  <a:cubicBezTo>
                    <a:pt x="4920549" y="7840"/>
                    <a:pt x="4935815" y="33397"/>
                    <a:pt x="4929469" y="58612"/>
                  </a:cubicBezTo>
                  <a:cubicBezTo>
                    <a:pt x="4615750" y="1308341"/>
                    <a:pt x="3495350" y="2181401"/>
                    <a:pt x="2204799" y="2181401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25830B00-991A-6BE7-FD55-A143EB722342}"/>
                </a:ext>
              </a:extLst>
            </p:cNvPr>
            <p:cNvSpPr/>
            <p:nvPr/>
          </p:nvSpPr>
          <p:spPr>
            <a:xfrm>
              <a:off x="2900156" y="185622"/>
              <a:ext cx="4948781" cy="2201691"/>
            </a:xfrm>
            <a:custGeom>
              <a:avLst/>
              <a:gdLst>
                <a:gd name="connsiteX0" fmla="*/ 47147 w 4948781"/>
                <a:gd name="connsiteY0" fmla="*/ 2201691 h 2201691"/>
                <a:gd name="connsiteX1" fmla="*/ 35998 w 4948781"/>
                <a:gd name="connsiteY1" fmla="*/ 2200319 h 2201691"/>
                <a:gd name="connsiteX2" fmla="*/ 1350 w 4948781"/>
                <a:gd name="connsiteY2" fmla="*/ 2143544 h 2201691"/>
                <a:gd name="connsiteX3" fmla="*/ 2730994 w 4948781"/>
                <a:gd name="connsiteY3" fmla="*/ 0 h 2201691"/>
                <a:gd name="connsiteX4" fmla="*/ 4938689 w 4948781"/>
                <a:gd name="connsiteY4" fmla="*/ 1071858 h 2201691"/>
                <a:gd name="connsiteX5" fmla="*/ 4930799 w 4948781"/>
                <a:gd name="connsiteY5" fmla="*/ 1138066 h 2201691"/>
                <a:gd name="connsiteX6" fmla="*/ 4864590 w 4948781"/>
                <a:gd name="connsiteY6" fmla="*/ 1130176 h 2201691"/>
                <a:gd name="connsiteX7" fmla="*/ 2730994 w 4948781"/>
                <a:gd name="connsiteY7" fmla="*/ 94167 h 2201691"/>
                <a:gd name="connsiteX8" fmla="*/ 92772 w 4948781"/>
                <a:gd name="connsiteY8" fmla="*/ 2165671 h 2201691"/>
                <a:gd name="connsiteX9" fmla="*/ 47147 w 4948781"/>
                <a:gd name="connsiteY9" fmla="*/ 2201691 h 220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8781" h="2201691">
                  <a:moveTo>
                    <a:pt x="47147" y="2201691"/>
                  </a:moveTo>
                  <a:cubicBezTo>
                    <a:pt x="43545" y="2201691"/>
                    <a:pt x="39771" y="2201348"/>
                    <a:pt x="35998" y="2200319"/>
                  </a:cubicBezTo>
                  <a:cubicBezTo>
                    <a:pt x="10784" y="2194144"/>
                    <a:pt x="-4825" y="2168759"/>
                    <a:pt x="1350" y="2143544"/>
                  </a:cubicBezTo>
                  <a:cubicBezTo>
                    <a:pt x="308036" y="881465"/>
                    <a:pt x="1430494" y="0"/>
                    <a:pt x="2730994" y="0"/>
                  </a:cubicBezTo>
                  <a:cubicBezTo>
                    <a:pt x="3597194" y="0"/>
                    <a:pt x="4401816" y="390733"/>
                    <a:pt x="4938689" y="1071858"/>
                  </a:cubicBezTo>
                  <a:cubicBezTo>
                    <a:pt x="4954812" y="1092269"/>
                    <a:pt x="4951210" y="1121943"/>
                    <a:pt x="4930799" y="1138066"/>
                  </a:cubicBezTo>
                  <a:cubicBezTo>
                    <a:pt x="4910559" y="1154018"/>
                    <a:pt x="4880885" y="1150588"/>
                    <a:pt x="4864590" y="1130176"/>
                  </a:cubicBezTo>
                  <a:cubicBezTo>
                    <a:pt x="4345728" y="471864"/>
                    <a:pt x="3568034" y="94167"/>
                    <a:pt x="2730994" y="94167"/>
                  </a:cubicBezTo>
                  <a:cubicBezTo>
                    <a:pt x="1473889" y="94167"/>
                    <a:pt x="389167" y="945959"/>
                    <a:pt x="92772" y="2165671"/>
                  </a:cubicBezTo>
                  <a:cubicBezTo>
                    <a:pt x="87627" y="2187283"/>
                    <a:pt x="68416" y="2201691"/>
                    <a:pt x="47147" y="2201691"/>
                  </a:cubicBezTo>
                  <a:close/>
                </a:path>
              </a:pathLst>
            </a:custGeom>
            <a:grpFill/>
            <a:ln w="17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63"/>
            </a:p>
          </p:txBody>
        </p:sp>
        <p:grpSp>
          <p:nvGrpSpPr>
            <p:cNvPr id="10" name="Bild 2">
              <a:extLst>
                <a:ext uri="{FF2B5EF4-FFF2-40B4-BE49-F238E27FC236}">
                  <a16:creationId xmlns:a16="http://schemas.microsoft.com/office/drawing/2014/main" id="{18994D7C-E555-8D03-2FD6-99E2F0DB57A2}"/>
                </a:ext>
              </a:extLst>
            </p:cNvPr>
            <p:cNvGrpSpPr/>
            <p:nvPr/>
          </p:nvGrpSpPr>
          <p:grpSpPr>
            <a:xfrm>
              <a:off x="2928215" y="1355326"/>
              <a:ext cx="5495014" cy="3190071"/>
              <a:chOff x="2928215" y="1355326"/>
              <a:chExt cx="5495014" cy="3190071"/>
            </a:xfrm>
            <a:grpFill/>
          </p:grpSpPr>
          <p:sp>
            <p:nvSpPr>
              <p:cNvPr id="29" name="Frihandsfigur 28">
                <a:extLst>
                  <a:ext uri="{FF2B5EF4-FFF2-40B4-BE49-F238E27FC236}">
                    <a16:creationId xmlns:a16="http://schemas.microsoft.com/office/drawing/2014/main" id="{259C174F-CDB5-FCCC-7065-D057DD642DC0}"/>
                  </a:ext>
                </a:extLst>
              </p:cNvPr>
              <p:cNvSpPr/>
              <p:nvPr/>
            </p:nvSpPr>
            <p:spPr>
              <a:xfrm>
                <a:off x="2928215" y="2377193"/>
                <a:ext cx="1600374" cy="2168204"/>
              </a:xfrm>
              <a:custGeom>
                <a:avLst/>
                <a:gdLst>
                  <a:gd name="connsiteX0" fmla="*/ 1600374 w 1600374"/>
                  <a:gd name="connsiteY0" fmla="*/ 612171 h 2168204"/>
                  <a:gd name="connsiteX1" fmla="*/ 1548917 w 1600374"/>
                  <a:gd name="connsiteY1" fmla="*/ 342192 h 2168204"/>
                  <a:gd name="connsiteX2" fmla="*/ 1514955 w 1600374"/>
                  <a:gd name="connsiteY2" fmla="*/ 280614 h 2168204"/>
                  <a:gd name="connsiteX3" fmla="*/ 1222677 w 1600374"/>
                  <a:gd name="connsiteY3" fmla="*/ 0 h 2168204"/>
                  <a:gd name="connsiteX4" fmla="*/ 1259040 w 1600374"/>
                  <a:gd name="connsiteY4" fmla="*/ 22127 h 2168204"/>
                  <a:gd name="connsiteX5" fmla="*/ 1405865 w 1600374"/>
                  <a:gd name="connsiteY5" fmla="*/ 199312 h 2168204"/>
                  <a:gd name="connsiteX6" fmla="*/ 1457323 w 1600374"/>
                  <a:gd name="connsiteY6" fmla="*/ 469292 h 2168204"/>
                  <a:gd name="connsiteX7" fmla="*/ 1457323 w 1600374"/>
                  <a:gd name="connsiteY7" fmla="*/ 474780 h 2168204"/>
                  <a:gd name="connsiteX8" fmla="*/ 1400891 w 1600374"/>
                  <a:gd name="connsiteY8" fmla="*/ 784554 h 2168204"/>
                  <a:gd name="connsiteX9" fmla="*/ 1243946 w 1600374"/>
                  <a:gd name="connsiteY9" fmla="*/ 1034637 h 2168204"/>
                  <a:gd name="connsiteX10" fmla="*/ 1005355 w 1600374"/>
                  <a:gd name="connsiteY10" fmla="*/ 1216968 h 2168204"/>
                  <a:gd name="connsiteX11" fmla="*/ 703986 w 1600374"/>
                  <a:gd name="connsiteY11" fmla="*/ 1326058 h 2168204"/>
                  <a:gd name="connsiteX12" fmla="*/ 485807 w 1600374"/>
                  <a:gd name="connsiteY12" fmla="*/ 1373570 h 2168204"/>
                  <a:gd name="connsiteX13" fmla="*/ 460421 w 1600374"/>
                  <a:gd name="connsiteY13" fmla="*/ 1405130 h 2168204"/>
                  <a:gd name="connsiteX14" fmla="*/ 460421 w 1600374"/>
                  <a:gd name="connsiteY14" fmla="*/ 1896377 h 2168204"/>
                  <a:gd name="connsiteX15" fmla="*/ 435035 w 1600374"/>
                  <a:gd name="connsiteY15" fmla="*/ 1927938 h 2168204"/>
                  <a:gd name="connsiteX16" fmla="*/ 21146 w 1600374"/>
                  <a:gd name="connsiteY16" fmla="*/ 2017988 h 2168204"/>
                  <a:gd name="connsiteX17" fmla="*/ 7939 w 1600374"/>
                  <a:gd name="connsiteY17" fmla="*/ 2063099 h 2168204"/>
                  <a:gd name="connsiteX18" fmla="*/ 102964 w 1600374"/>
                  <a:gd name="connsiteY18" fmla="*/ 2158124 h 2168204"/>
                  <a:gd name="connsiteX19" fmla="*/ 134696 w 1600374"/>
                  <a:gd name="connsiteY19" fmla="*/ 2167386 h 2168204"/>
                  <a:gd name="connsiteX20" fmla="*/ 576372 w 1600374"/>
                  <a:gd name="connsiteY20" fmla="*/ 2071332 h 2168204"/>
                  <a:gd name="connsiteX21" fmla="*/ 603473 w 1600374"/>
                  <a:gd name="connsiteY21" fmla="*/ 2037713 h 2168204"/>
                  <a:gd name="connsiteX22" fmla="*/ 603473 w 1600374"/>
                  <a:gd name="connsiteY22" fmla="*/ 1548182 h 2168204"/>
                  <a:gd name="connsiteX23" fmla="*/ 628858 w 1600374"/>
                  <a:gd name="connsiteY23" fmla="*/ 1516621 h 2168204"/>
                  <a:gd name="connsiteX24" fmla="*/ 847038 w 1600374"/>
                  <a:gd name="connsiteY24" fmla="*/ 1469109 h 2168204"/>
                  <a:gd name="connsiteX25" fmla="*/ 1148407 w 1600374"/>
                  <a:gd name="connsiteY25" fmla="*/ 1360019 h 2168204"/>
                  <a:gd name="connsiteX26" fmla="*/ 1386998 w 1600374"/>
                  <a:gd name="connsiteY26" fmla="*/ 1177688 h 2168204"/>
                  <a:gd name="connsiteX27" fmla="*/ 1543943 w 1600374"/>
                  <a:gd name="connsiteY27" fmla="*/ 927605 h 2168204"/>
                  <a:gd name="connsiteX28" fmla="*/ 1600374 w 1600374"/>
                  <a:gd name="connsiteY28" fmla="*/ 617832 h 2168204"/>
                  <a:gd name="connsiteX29" fmla="*/ 1600374 w 1600374"/>
                  <a:gd name="connsiteY29" fmla="*/ 612171 h 216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00374" h="2168204">
                    <a:moveTo>
                      <a:pt x="1600374" y="612171"/>
                    </a:moveTo>
                    <a:cubicBezTo>
                      <a:pt x="1600374" y="507198"/>
                      <a:pt x="1583222" y="417148"/>
                      <a:pt x="1548917" y="342192"/>
                    </a:cubicBezTo>
                    <a:cubicBezTo>
                      <a:pt x="1538797" y="320237"/>
                      <a:pt x="1527476" y="299825"/>
                      <a:pt x="1514955" y="280614"/>
                    </a:cubicBezTo>
                    <a:cubicBezTo>
                      <a:pt x="1422503" y="127100"/>
                      <a:pt x="1308782" y="44082"/>
                      <a:pt x="1222677" y="0"/>
                    </a:cubicBezTo>
                    <a:cubicBezTo>
                      <a:pt x="1235198" y="6861"/>
                      <a:pt x="1247377" y="14236"/>
                      <a:pt x="1259040" y="22127"/>
                    </a:cubicBezTo>
                    <a:cubicBezTo>
                      <a:pt x="1322676" y="65351"/>
                      <a:pt x="1371560" y="124355"/>
                      <a:pt x="1405865" y="199312"/>
                    </a:cubicBezTo>
                    <a:cubicBezTo>
                      <a:pt x="1440170" y="274268"/>
                      <a:pt x="1457323" y="364318"/>
                      <a:pt x="1457323" y="469292"/>
                    </a:cubicBezTo>
                    <a:lnTo>
                      <a:pt x="1457323" y="474780"/>
                    </a:lnTo>
                    <a:cubicBezTo>
                      <a:pt x="1457323" y="587129"/>
                      <a:pt x="1438455" y="690387"/>
                      <a:pt x="1400891" y="784554"/>
                    </a:cubicBezTo>
                    <a:cubicBezTo>
                      <a:pt x="1363156" y="878721"/>
                      <a:pt x="1310841" y="962082"/>
                      <a:pt x="1243946" y="1034637"/>
                    </a:cubicBezTo>
                    <a:cubicBezTo>
                      <a:pt x="1177051" y="1107192"/>
                      <a:pt x="1097464" y="1167912"/>
                      <a:pt x="1005355" y="1216968"/>
                    </a:cubicBezTo>
                    <a:cubicBezTo>
                      <a:pt x="913246" y="1266024"/>
                      <a:pt x="812904" y="1302387"/>
                      <a:pt x="703986" y="1326058"/>
                    </a:cubicBezTo>
                    <a:lnTo>
                      <a:pt x="485807" y="1373570"/>
                    </a:lnTo>
                    <a:cubicBezTo>
                      <a:pt x="471056" y="1376829"/>
                      <a:pt x="460421" y="1389865"/>
                      <a:pt x="460421" y="1405130"/>
                    </a:cubicBezTo>
                    <a:lnTo>
                      <a:pt x="460421" y="1896377"/>
                    </a:lnTo>
                    <a:cubicBezTo>
                      <a:pt x="460421" y="1911471"/>
                      <a:pt x="449787" y="1924679"/>
                      <a:pt x="435035" y="1927938"/>
                    </a:cubicBezTo>
                    <a:lnTo>
                      <a:pt x="21146" y="2017988"/>
                    </a:lnTo>
                    <a:cubicBezTo>
                      <a:pt x="392" y="2022448"/>
                      <a:pt x="-7155" y="2048177"/>
                      <a:pt x="7939" y="2063099"/>
                    </a:cubicBezTo>
                    <a:lnTo>
                      <a:pt x="102964" y="2158124"/>
                    </a:lnTo>
                    <a:cubicBezTo>
                      <a:pt x="111197" y="2166357"/>
                      <a:pt x="123204" y="2169959"/>
                      <a:pt x="134696" y="2167386"/>
                    </a:cubicBezTo>
                    <a:lnTo>
                      <a:pt x="576372" y="2071332"/>
                    </a:lnTo>
                    <a:cubicBezTo>
                      <a:pt x="592152" y="2067902"/>
                      <a:pt x="603473" y="2053837"/>
                      <a:pt x="603473" y="2037713"/>
                    </a:cubicBezTo>
                    <a:lnTo>
                      <a:pt x="603473" y="1548182"/>
                    </a:lnTo>
                    <a:cubicBezTo>
                      <a:pt x="603473" y="1533088"/>
                      <a:pt x="614107" y="1519880"/>
                      <a:pt x="628858" y="1516621"/>
                    </a:cubicBezTo>
                    <a:lnTo>
                      <a:pt x="847038" y="1469109"/>
                    </a:lnTo>
                    <a:cubicBezTo>
                      <a:pt x="955784" y="1445439"/>
                      <a:pt x="1056298" y="1409075"/>
                      <a:pt x="1148407" y="1360019"/>
                    </a:cubicBezTo>
                    <a:cubicBezTo>
                      <a:pt x="1240516" y="1310963"/>
                      <a:pt x="1319932" y="1250244"/>
                      <a:pt x="1386998" y="1177688"/>
                    </a:cubicBezTo>
                    <a:cubicBezTo>
                      <a:pt x="1453892" y="1105134"/>
                      <a:pt x="1506207" y="1021773"/>
                      <a:pt x="1543943" y="927605"/>
                    </a:cubicBezTo>
                    <a:cubicBezTo>
                      <a:pt x="1581678" y="833439"/>
                      <a:pt x="1600374" y="730181"/>
                      <a:pt x="1600374" y="617832"/>
                    </a:cubicBezTo>
                    <a:lnTo>
                      <a:pt x="1600374" y="612171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0" name="Frihandsfigur 29">
                <a:extLst>
                  <a:ext uri="{FF2B5EF4-FFF2-40B4-BE49-F238E27FC236}">
                    <a16:creationId xmlns:a16="http://schemas.microsoft.com/office/drawing/2014/main" id="{D95C697F-AEED-229C-37C3-BFFC6B41B9B6}"/>
                  </a:ext>
                </a:extLst>
              </p:cNvPr>
              <p:cNvSpPr/>
              <p:nvPr/>
            </p:nvSpPr>
            <p:spPr>
              <a:xfrm>
                <a:off x="3388806" y="2779596"/>
                <a:ext cx="508229" cy="556717"/>
              </a:xfrm>
              <a:custGeom>
                <a:avLst/>
                <a:gdLst>
                  <a:gd name="connsiteX0" fmla="*/ 34135 w 508229"/>
                  <a:gd name="connsiteY0" fmla="*/ 556077 h 556717"/>
                  <a:gd name="connsiteX1" fmla="*/ 120755 w 508229"/>
                  <a:gd name="connsiteY1" fmla="*/ 537210 h 556717"/>
                  <a:gd name="connsiteX2" fmla="*/ 142881 w 508229"/>
                  <a:gd name="connsiteY2" fmla="*/ 509594 h 556717"/>
                  <a:gd name="connsiteX3" fmla="*/ 142881 w 508229"/>
                  <a:gd name="connsiteY3" fmla="*/ 226750 h 556717"/>
                  <a:gd name="connsiteX4" fmla="*/ 165008 w 508229"/>
                  <a:gd name="connsiteY4" fmla="*/ 199134 h 556717"/>
                  <a:gd name="connsiteX5" fmla="*/ 373754 w 508229"/>
                  <a:gd name="connsiteY5" fmla="*/ 153680 h 556717"/>
                  <a:gd name="connsiteX6" fmla="*/ 508229 w 508229"/>
                  <a:gd name="connsiteY6" fmla="*/ 146133 h 556717"/>
                  <a:gd name="connsiteX7" fmla="*/ 436703 w 508229"/>
                  <a:gd name="connsiteY7" fmla="*/ 28467 h 556717"/>
                  <a:gd name="connsiteX8" fmla="*/ 230874 w 508229"/>
                  <a:gd name="connsiteY8" fmla="*/ 10800 h 556717"/>
                  <a:gd name="connsiteX9" fmla="*/ 28474 w 508229"/>
                  <a:gd name="connsiteY9" fmla="*/ 54882 h 556717"/>
                  <a:gd name="connsiteX10" fmla="*/ 1 w 508229"/>
                  <a:gd name="connsiteY10" fmla="*/ 90388 h 556717"/>
                  <a:gd name="connsiteX11" fmla="*/ 1 w 508229"/>
                  <a:gd name="connsiteY11" fmla="*/ 528633 h 556717"/>
                  <a:gd name="connsiteX12" fmla="*/ 34135 w 508229"/>
                  <a:gd name="connsiteY12" fmla="*/ 556077 h 55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229" h="556717">
                    <a:moveTo>
                      <a:pt x="34135" y="556077"/>
                    </a:moveTo>
                    <a:lnTo>
                      <a:pt x="120755" y="537210"/>
                    </a:lnTo>
                    <a:cubicBezTo>
                      <a:pt x="133791" y="534465"/>
                      <a:pt x="142881" y="522973"/>
                      <a:pt x="142881" y="509594"/>
                    </a:cubicBezTo>
                    <a:lnTo>
                      <a:pt x="142881" y="226750"/>
                    </a:lnTo>
                    <a:cubicBezTo>
                      <a:pt x="142881" y="213542"/>
                      <a:pt x="152144" y="202050"/>
                      <a:pt x="165008" y="199134"/>
                    </a:cubicBezTo>
                    <a:lnTo>
                      <a:pt x="373754" y="153680"/>
                    </a:lnTo>
                    <a:cubicBezTo>
                      <a:pt x="425040" y="142531"/>
                      <a:pt x="469808" y="139958"/>
                      <a:pt x="508229" y="146133"/>
                    </a:cubicBezTo>
                    <a:cubicBezTo>
                      <a:pt x="499481" y="91588"/>
                      <a:pt x="475639" y="52309"/>
                      <a:pt x="436703" y="28467"/>
                    </a:cubicBezTo>
                    <a:cubicBezTo>
                      <a:pt x="386447" y="-2236"/>
                      <a:pt x="317837" y="-8068"/>
                      <a:pt x="230874" y="10800"/>
                    </a:cubicBezTo>
                    <a:lnTo>
                      <a:pt x="28474" y="54882"/>
                    </a:lnTo>
                    <a:cubicBezTo>
                      <a:pt x="11837" y="58484"/>
                      <a:pt x="1" y="73235"/>
                      <a:pt x="1" y="90388"/>
                    </a:cubicBezTo>
                    <a:lnTo>
                      <a:pt x="1" y="528633"/>
                    </a:lnTo>
                    <a:cubicBezTo>
                      <a:pt x="-170" y="546472"/>
                      <a:pt x="16468" y="559851"/>
                      <a:pt x="34135" y="556077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1" name="Frihandsfigur 30">
                <a:extLst>
                  <a:ext uri="{FF2B5EF4-FFF2-40B4-BE49-F238E27FC236}">
                    <a16:creationId xmlns:a16="http://schemas.microsoft.com/office/drawing/2014/main" id="{CC40000F-58B8-F004-D856-0260151FE034}"/>
                  </a:ext>
                </a:extLst>
              </p:cNvPr>
              <p:cNvSpPr/>
              <p:nvPr/>
            </p:nvSpPr>
            <p:spPr>
              <a:xfrm>
                <a:off x="4946767" y="1886099"/>
                <a:ext cx="1074602" cy="902925"/>
              </a:xfrm>
              <a:custGeom>
                <a:avLst/>
                <a:gdLst>
                  <a:gd name="connsiteX0" fmla="*/ 34648 w 1074602"/>
                  <a:gd name="connsiteY0" fmla="*/ 902238 h 902925"/>
                  <a:gd name="connsiteX1" fmla="*/ 120582 w 1074602"/>
                  <a:gd name="connsiteY1" fmla="*/ 883542 h 902925"/>
                  <a:gd name="connsiteX2" fmla="*/ 143052 w 1074602"/>
                  <a:gd name="connsiteY2" fmla="*/ 855583 h 902925"/>
                  <a:gd name="connsiteX3" fmla="*/ 143052 w 1074602"/>
                  <a:gd name="connsiteY3" fmla="*/ 785087 h 902925"/>
                  <a:gd name="connsiteX4" fmla="*/ 165522 w 1074602"/>
                  <a:gd name="connsiteY4" fmla="*/ 757128 h 902925"/>
                  <a:gd name="connsiteX5" fmla="*/ 1052133 w 1074602"/>
                  <a:gd name="connsiteY5" fmla="*/ 564163 h 902925"/>
                  <a:gd name="connsiteX6" fmla="*/ 1074603 w 1074602"/>
                  <a:gd name="connsiteY6" fmla="*/ 536204 h 902925"/>
                  <a:gd name="connsiteX7" fmla="*/ 1074603 w 1074602"/>
                  <a:gd name="connsiteY7" fmla="*/ 129176 h 902925"/>
                  <a:gd name="connsiteX8" fmla="*/ 1063796 w 1074602"/>
                  <a:gd name="connsiteY8" fmla="*/ 103276 h 902925"/>
                  <a:gd name="connsiteX9" fmla="*/ 966542 w 1074602"/>
                  <a:gd name="connsiteY9" fmla="*/ 6022 h 902925"/>
                  <a:gd name="connsiteX10" fmla="*/ 931551 w 1074602"/>
                  <a:gd name="connsiteY10" fmla="*/ 20601 h 902925"/>
                  <a:gd name="connsiteX11" fmla="*/ 931551 w 1074602"/>
                  <a:gd name="connsiteY11" fmla="*/ 393496 h 902925"/>
                  <a:gd name="connsiteX12" fmla="*/ 909081 w 1074602"/>
                  <a:gd name="connsiteY12" fmla="*/ 421454 h 902925"/>
                  <a:gd name="connsiteX13" fmla="*/ 28816 w 1074602"/>
                  <a:gd name="connsiteY13" fmla="*/ 612876 h 902925"/>
                  <a:gd name="connsiteX14" fmla="*/ 0 w 1074602"/>
                  <a:gd name="connsiteY14" fmla="*/ 648724 h 902925"/>
                  <a:gd name="connsiteX15" fmla="*/ 0 w 1074602"/>
                  <a:gd name="connsiteY15" fmla="*/ 874451 h 902925"/>
                  <a:gd name="connsiteX16" fmla="*/ 34648 w 1074602"/>
                  <a:gd name="connsiteY16" fmla="*/ 902238 h 90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4602" h="902925">
                    <a:moveTo>
                      <a:pt x="34648" y="902238"/>
                    </a:moveTo>
                    <a:lnTo>
                      <a:pt x="120582" y="883542"/>
                    </a:lnTo>
                    <a:cubicBezTo>
                      <a:pt x="133789" y="880626"/>
                      <a:pt x="143052" y="869134"/>
                      <a:pt x="143052" y="855583"/>
                    </a:cubicBezTo>
                    <a:lnTo>
                      <a:pt x="143052" y="785087"/>
                    </a:lnTo>
                    <a:cubicBezTo>
                      <a:pt x="143052" y="771708"/>
                      <a:pt x="152485" y="760044"/>
                      <a:pt x="165522" y="757128"/>
                    </a:cubicBezTo>
                    <a:lnTo>
                      <a:pt x="1052133" y="564163"/>
                    </a:lnTo>
                    <a:cubicBezTo>
                      <a:pt x="1065340" y="561247"/>
                      <a:pt x="1074603" y="549755"/>
                      <a:pt x="1074603" y="536204"/>
                    </a:cubicBezTo>
                    <a:lnTo>
                      <a:pt x="1074603" y="129176"/>
                    </a:lnTo>
                    <a:cubicBezTo>
                      <a:pt x="1074603" y="119399"/>
                      <a:pt x="1070829" y="110137"/>
                      <a:pt x="1063796" y="103276"/>
                    </a:cubicBezTo>
                    <a:lnTo>
                      <a:pt x="966542" y="6022"/>
                    </a:lnTo>
                    <a:cubicBezTo>
                      <a:pt x="953678" y="-6843"/>
                      <a:pt x="931551" y="2248"/>
                      <a:pt x="931551" y="20601"/>
                    </a:cubicBezTo>
                    <a:lnTo>
                      <a:pt x="931551" y="393496"/>
                    </a:lnTo>
                    <a:cubicBezTo>
                      <a:pt x="931551" y="406875"/>
                      <a:pt x="922117" y="418538"/>
                      <a:pt x="909081" y="421454"/>
                    </a:cubicBezTo>
                    <a:lnTo>
                      <a:pt x="28816" y="612876"/>
                    </a:lnTo>
                    <a:cubicBezTo>
                      <a:pt x="12007" y="616478"/>
                      <a:pt x="0" y="631401"/>
                      <a:pt x="0" y="648724"/>
                    </a:cubicBezTo>
                    <a:lnTo>
                      <a:pt x="0" y="874451"/>
                    </a:lnTo>
                    <a:cubicBezTo>
                      <a:pt x="0" y="892633"/>
                      <a:pt x="16809" y="906183"/>
                      <a:pt x="34648" y="902238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2" name="Frihandsfigur 31">
                <a:extLst>
                  <a:ext uri="{FF2B5EF4-FFF2-40B4-BE49-F238E27FC236}">
                    <a16:creationId xmlns:a16="http://schemas.microsoft.com/office/drawing/2014/main" id="{7FC428F7-8900-A06A-9740-5FAB9BC81979}"/>
                  </a:ext>
                </a:extLst>
              </p:cNvPr>
              <p:cNvSpPr/>
              <p:nvPr/>
            </p:nvSpPr>
            <p:spPr>
              <a:xfrm>
                <a:off x="4946424" y="2640358"/>
                <a:ext cx="986781" cy="865764"/>
              </a:xfrm>
              <a:custGeom>
                <a:avLst/>
                <a:gdLst>
                  <a:gd name="connsiteX0" fmla="*/ 34477 w 986781"/>
                  <a:gd name="connsiteY0" fmla="*/ 865124 h 865764"/>
                  <a:gd name="connsiteX1" fmla="*/ 121097 w 986781"/>
                  <a:gd name="connsiteY1" fmla="*/ 846257 h 865764"/>
                  <a:gd name="connsiteX2" fmla="*/ 143223 w 986781"/>
                  <a:gd name="connsiteY2" fmla="*/ 818641 h 865764"/>
                  <a:gd name="connsiteX3" fmla="*/ 143223 w 986781"/>
                  <a:gd name="connsiteY3" fmla="*/ 736652 h 865764"/>
                  <a:gd name="connsiteX4" fmla="*/ 165350 w 986781"/>
                  <a:gd name="connsiteY4" fmla="*/ 709037 h 865764"/>
                  <a:gd name="connsiteX5" fmla="*/ 964655 w 986781"/>
                  <a:gd name="connsiteY5" fmla="*/ 535111 h 865764"/>
                  <a:gd name="connsiteX6" fmla="*/ 986782 w 986781"/>
                  <a:gd name="connsiteY6" fmla="*/ 507495 h 865764"/>
                  <a:gd name="connsiteX7" fmla="*/ 986782 w 986781"/>
                  <a:gd name="connsiteY7" fmla="*/ 129626 h 865764"/>
                  <a:gd name="connsiteX8" fmla="*/ 976147 w 986781"/>
                  <a:gd name="connsiteY8" fmla="*/ 103898 h 865764"/>
                  <a:gd name="connsiteX9" fmla="*/ 878207 w 986781"/>
                  <a:gd name="connsiteY9" fmla="*/ 5957 h 865764"/>
                  <a:gd name="connsiteX10" fmla="*/ 843730 w 986781"/>
                  <a:gd name="connsiteY10" fmla="*/ 20194 h 865764"/>
                  <a:gd name="connsiteX11" fmla="*/ 843730 w 986781"/>
                  <a:gd name="connsiteY11" fmla="*/ 364444 h 865764"/>
                  <a:gd name="connsiteX12" fmla="*/ 821604 w 986781"/>
                  <a:gd name="connsiteY12" fmla="*/ 392059 h 865764"/>
                  <a:gd name="connsiteX13" fmla="*/ 28645 w 986781"/>
                  <a:gd name="connsiteY13" fmla="*/ 564613 h 865764"/>
                  <a:gd name="connsiteX14" fmla="*/ 0 w 986781"/>
                  <a:gd name="connsiteY14" fmla="*/ 600119 h 865764"/>
                  <a:gd name="connsiteX15" fmla="*/ 0 w 986781"/>
                  <a:gd name="connsiteY15" fmla="*/ 837337 h 865764"/>
                  <a:gd name="connsiteX16" fmla="*/ 34477 w 986781"/>
                  <a:gd name="connsiteY16" fmla="*/ 865124 h 86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6781" h="865764">
                    <a:moveTo>
                      <a:pt x="34477" y="865124"/>
                    </a:moveTo>
                    <a:lnTo>
                      <a:pt x="121097" y="846257"/>
                    </a:lnTo>
                    <a:cubicBezTo>
                      <a:pt x="134132" y="843512"/>
                      <a:pt x="143223" y="832020"/>
                      <a:pt x="143223" y="818641"/>
                    </a:cubicBezTo>
                    <a:lnTo>
                      <a:pt x="143223" y="736652"/>
                    </a:lnTo>
                    <a:cubicBezTo>
                      <a:pt x="143223" y="723445"/>
                      <a:pt x="152485" y="711953"/>
                      <a:pt x="165350" y="709037"/>
                    </a:cubicBezTo>
                    <a:lnTo>
                      <a:pt x="964655" y="535111"/>
                    </a:lnTo>
                    <a:cubicBezTo>
                      <a:pt x="977691" y="532366"/>
                      <a:pt x="986782" y="520874"/>
                      <a:pt x="986782" y="507495"/>
                    </a:cubicBezTo>
                    <a:lnTo>
                      <a:pt x="986782" y="129626"/>
                    </a:lnTo>
                    <a:cubicBezTo>
                      <a:pt x="986782" y="120021"/>
                      <a:pt x="983008" y="110759"/>
                      <a:pt x="976147" y="103898"/>
                    </a:cubicBezTo>
                    <a:lnTo>
                      <a:pt x="878207" y="5957"/>
                    </a:lnTo>
                    <a:cubicBezTo>
                      <a:pt x="865514" y="-6736"/>
                      <a:pt x="843730" y="2184"/>
                      <a:pt x="843730" y="20194"/>
                    </a:cubicBezTo>
                    <a:lnTo>
                      <a:pt x="843730" y="364444"/>
                    </a:lnTo>
                    <a:cubicBezTo>
                      <a:pt x="843730" y="377651"/>
                      <a:pt x="834468" y="389143"/>
                      <a:pt x="821604" y="392059"/>
                    </a:cubicBezTo>
                    <a:lnTo>
                      <a:pt x="28645" y="564613"/>
                    </a:lnTo>
                    <a:cubicBezTo>
                      <a:pt x="12007" y="568215"/>
                      <a:pt x="0" y="582966"/>
                      <a:pt x="0" y="600119"/>
                    </a:cubicBezTo>
                    <a:lnTo>
                      <a:pt x="0" y="837337"/>
                    </a:lnTo>
                    <a:cubicBezTo>
                      <a:pt x="343" y="855519"/>
                      <a:pt x="16981" y="868898"/>
                      <a:pt x="34477" y="865124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3" name="Frihandsfigur 32">
                <a:extLst>
                  <a:ext uri="{FF2B5EF4-FFF2-40B4-BE49-F238E27FC236}">
                    <a16:creationId xmlns:a16="http://schemas.microsoft.com/office/drawing/2014/main" id="{1D6F811D-6E9F-8A56-E8C1-298518DD5C63}"/>
                  </a:ext>
                </a:extLst>
              </p:cNvPr>
              <p:cNvSpPr/>
              <p:nvPr/>
            </p:nvSpPr>
            <p:spPr>
              <a:xfrm>
                <a:off x="4488558" y="3335891"/>
                <a:ext cx="1545160" cy="869991"/>
              </a:xfrm>
              <a:custGeom>
                <a:avLst/>
                <a:gdLst>
                  <a:gd name="connsiteX0" fmla="*/ 1436757 w 1545160"/>
                  <a:gd name="connsiteY0" fmla="*/ 5957 h 869991"/>
                  <a:gd name="connsiteX1" fmla="*/ 1402281 w 1545160"/>
                  <a:gd name="connsiteY1" fmla="*/ 20194 h 869991"/>
                  <a:gd name="connsiteX2" fmla="*/ 1402281 w 1545160"/>
                  <a:gd name="connsiteY2" fmla="*/ 397033 h 869991"/>
                  <a:gd name="connsiteX3" fmla="*/ 1379983 w 1545160"/>
                  <a:gd name="connsiteY3" fmla="*/ 424649 h 869991"/>
                  <a:gd name="connsiteX4" fmla="*/ 19106 w 1545160"/>
                  <a:gd name="connsiteY4" fmla="*/ 720872 h 869991"/>
                  <a:gd name="connsiteX5" fmla="*/ 7099 w 1545160"/>
                  <a:gd name="connsiteY5" fmla="*/ 761524 h 869991"/>
                  <a:gd name="connsiteX6" fmla="*/ 105554 w 1545160"/>
                  <a:gd name="connsiteY6" fmla="*/ 859979 h 869991"/>
                  <a:gd name="connsiteX7" fmla="*/ 137114 w 1545160"/>
                  <a:gd name="connsiteY7" fmla="*/ 869241 h 869991"/>
                  <a:gd name="connsiteX8" fmla="*/ 1523034 w 1545160"/>
                  <a:gd name="connsiteY8" fmla="*/ 567529 h 869991"/>
                  <a:gd name="connsiteX9" fmla="*/ 1545161 w 1545160"/>
                  <a:gd name="connsiteY9" fmla="*/ 539914 h 869991"/>
                  <a:gd name="connsiteX10" fmla="*/ 1545161 w 1545160"/>
                  <a:gd name="connsiteY10" fmla="*/ 129455 h 869991"/>
                  <a:gd name="connsiteX11" fmla="*/ 1534526 w 1545160"/>
                  <a:gd name="connsiteY11" fmla="*/ 103726 h 869991"/>
                  <a:gd name="connsiteX12" fmla="*/ 1436757 w 1545160"/>
                  <a:gd name="connsiteY12" fmla="*/ 5957 h 86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5160" h="869991">
                    <a:moveTo>
                      <a:pt x="1436757" y="5957"/>
                    </a:moveTo>
                    <a:cubicBezTo>
                      <a:pt x="1424064" y="-6736"/>
                      <a:pt x="1402281" y="2183"/>
                      <a:pt x="1402281" y="20194"/>
                    </a:cubicBezTo>
                    <a:lnTo>
                      <a:pt x="1402281" y="397033"/>
                    </a:lnTo>
                    <a:cubicBezTo>
                      <a:pt x="1402281" y="410241"/>
                      <a:pt x="1393018" y="421733"/>
                      <a:pt x="1379983" y="424649"/>
                    </a:cubicBezTo>
                    <a:lnTo>
                      <a:pt x="19106" y="720872"/>
                    </a:lnTo>
                    <a:cubicBezTo>
                      <a:pt x="409" y="724989"/>
                      <a:pt x="-6452" y="748144"/>
                      <a:pt x="7099" y="761524"/>
                    </a:cubicBezTo>
                    <a:lnTo>
                      <a:pt x="105554" y="859979"/>
                    </a:lnTo>
                    <a:cubicBezTo>
                      <a:pt x="113787" y="868212"/>
                      <a:pt x="125622" y="871642"/>
                      <a:pt x="137114" y="869241"/>
                    </a:cubicBezTo>
                    <a:lnTo>
                      <a:pt x="1523034" y="567529"/>
                    </a:lnTo>
                    <a:cubicBezTo>
                      <a:pt x="1536070" y="564785"/>
                      <a:pt x="1545161" y="553292"/>
                      <a:pt x="1545161" y="539914"/>
                    </a:cubicBezTo>
                    <a:lnTo>
                      <a:pt x="1545161" y="129455"/>
                    </a:lnTo>
                    <a:cubicBezTo>
                      <a:pt x="1545161" y="119849"/>
                      <a:pt x="1541387" y="110587"/>
                      <a:pt x="1534526" y="103726"/>
                    </a:cubicBezTo>
                    <a:lnTo>
                      <a:pt x="1436757" y="5957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4" name="Frihandsfigur 33">
                <a:extLst>
                  <a:ext uri="{FF2B5EF4-FFF2-40B4-BE49-F238E27FC236}">
                    <a16:creationId xmlns:a16="http://schemas.microsoft.com/office/drawing/2014/main" id="{C2BE0FE3-E504-24A9-9FD6-72FE979B573F}"/>
                  </a:ext>
                </a:extLst>
              </p:cNvPr>
              <p:cNvSpPr/>
              <p:nvPr/>
            </p:nvSpPr>
            <p:spPr>
              <a:xfrm>
                <a:off x="6158391" y="1676686"/>
                <a:ext cx="1600351" cy="2168308"/>
              </a:xfrm>
              <a:custGeom>
                <a:avLst/>
                <a:gdLst>
                  <a:gd name="connsiteX0" fmla="*/ 1515104 w 1600351"/>
                  <a:gd name="connsiteY0" fmla="*/ 280614 h 2168308"/>
                  <a:gd name="connsiteX1" fmla="*/ 1222826 w 1600351"/>
                  <a:gd name="connsiteY1" fmla="*/ 0 h 2168308"/>
                  <a:gd name="connsiteX2" fmla="*/ 1259189 w 1600351"/>
                  <a:gd name="connsiteY2" fmla="*/ 22127 h 2168308"/>
                  <a:gd name="connsiteX3" fmla="*/ 1406014 w 1600351"/>
                  <a:gd name="connsiteY3" fmla="*/ 199312 h 2168308"/>
                  <a:gd name="connsiteX4" fmla="*/ 1457471 w 1600351"/>
                  <a:gd name="connsiteY4" fmla="*/ 469292 h 2168308"/>
                  <a:gd name="connsiteX5" fmla="*/ 1457471 w 1600351"/>
                  <a:gd name="connsiteY5" fmla="*/ 474781 h 2168308"/>
                  <a:gd name="connsiteX6" fmla="*/ 1401040 w 1600351"/>
                  <a:gd name="connsiteY6" fmla="*/ 784554 h 2168308"/>
                  <a:gd name="connsiteX7" fmla="*/ 1244095 w 1600351"/>
                  <a:gd name="connsiteY7" fmla="*/ 1034637 h 2168308"/>
                  <a:gd name="connsiteX8" fmla="*/ 1005504 w 1600351"/>
                  <a:gd name="connsiteY8" fmla="*/ 1216968 h 2168308"/>
                  <a:gd name="connsiteX9" fmla="*/ 704135 w 1600351"/>
                  <a:gd name="connsiteY9" fmla="*/ 1326058 h 2168308"/>
                  <a:gd name="connsiteX10" fmla="*/ 485956 w 1600351"/>
                  <a:gd name="connsiteY10" fmla="*/ 1373570 h 2168308"/>
                  <a:gd name="connsiteX11" fmla="*/ 460570 w 1600351"/>
                  <a:gd name="connsiteY11" fmla="*/ 1405130 h 2168308"/>
                  <a:gd name="connsiteX12" fmla="*/ 460570 w 1600351"/>
                  <a:gd name="connsiteY12" fmla="*/ 1896377 h 2168308"/>
                  <a:gd name="connsiteX13" fmla="*/ 435184 w 1600351"/>
                  <a:gd name="connsiteY13" fmla="*/ 1927938 h 2168308"/>
                  <a:gd name="connsiteX14" fmla="*/ 20952 w 1600351"/>
                  <a:gd name="connsiteY14" fmla="*/ 2018160 h 2168308"/>
                  <a:gd name="connsiteX15" fmla="*/ 7744 w 1600351"/>
                  <a:gd name="connsiteY15" fmla="*/ 2062928 h 2168308"/>
                  <a:gd name="connsiteX16" fmla="*/ 103112 w 1600351"/>
                  <a:gd name="connsiteY16" fmla="*/ 2158296 h 2168308"/>
                  <a:gd name="connsiteX17" fmla="*/ 134673 w 1600351"/>
                  <a:gd name="connsiteY17" fmla="*/ 2167558 h 2168308"/>
                  <a:gd name="connsiteX18" fmla="*/ 576521 w 1600351"/>
                  <a:gd name="connsiteY18" fmla="*/ 2071332 h 2168308"/>
                  <a:gd name="connsiteX19" fmla="*/ 603450 w 1600351"/>
                  <a:gd name="connsiteY19" fmla="*/ 2037885 h 2168308"/>
                  <a:gd name="connsiteX20" fmla="*/ 603450 w 1600351"/>
                  <a:gd name="connsiteY20" fmla="*/ 1547839 h 2168308"/>
                  <a:gd name="connsiteX21" fmla="*/ 628836 w 1600351"/>
                  <a:gd name="connsiteY21" fmla="*/ 1516279 h 2168308"/>
                  <a:gd name="connsiteX22" fmla="*/ 847015 w 1600351"/>
                  <a:gd name="connsiteY22" fmla="*/ 1468766 h 2168308"/>
                  <a:gd name="connsiteX23" fmla="*/ 1148384 w 1600351"/>
                  <a:gd name="connsiteY23" fmla="*/ 1359676 h 2168308"/>
                  <a:gd name="connsiteX24" fmla="*/ 1386975 w 1600351"/>
                  <a:gd name="connsiteY24" fmla="*/ 1177346 h 2168308"/>
                  <a:gd name="connsiteX25" fmla="*/ 1543920 w 1600351"/>
                  <a:gd name="connsiteY25" fmla="*/ 927263 h 2168308"/>
                  <a:gd name="connsiteX26" fmla="*/ 1600351 w 1600351"/>
                  <a:gd name="connsiteY26" fmla="*/ 617489 h 2168308"/>
                  <a:gd name="connsiteX27" fmla="*/ 1600351 w 1600351"/>
                  <a:gd name="connsiteY27" fmla="*/ 612000 h 2168308"/>
                  <a:gd name="connsiteX28" fmla="*/ 1548894 w 1600351"/>
                  <a:gd name="connsiteY28" fmla="*/ 342020 h 2168308"/>
                  <a:gd name="connsiteX29" fmla="*/ 1515104 w 1600351"/>
                  <a:gd name="connsiteY29" fmla="*/ 280614 h 216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00351" h="2168308">
                    <a:moveTo>
                      <a:pt x="1515104" y="280614"/>
                    </a:moveTo>
                    <a:cubicBezTo>
                      <a:pt x="1422652" y="127100"/>
                      <a:pt x="1308931" y="44082"/>
                      <a:pt x="1222826" y="0"/>
                    </a:cubicBezTo>
                    <a:cubicBezTo>
                      <a:pt x="1235347" y="6861"/>
                      <a:pt x="1247525" y="14237"/>
                      <a:pt x="1259189" y="22127"/>
                    </a:cubicBezTo>
                    <a:cubicBezTo>
                      <a:pt x="1322824" y="65351"/>
                      <a:pt x="1371709" y="124355"/>
                      <a:pt x="1406014" y="199312"/>
                    </a:cubicBezTo>
                    <a:cubicBezTo>
                      <a:pt x="1440319" y="274268"/>
                      <a:pt x="1457471" y="364319"/>
                      <a:pt x="1457471" y="469292"/>
                    </a:cubicBezTo>
                    <a:lnTo>
                      <a:pt x="1457471" y="474781"/>
                    </a:lnTo>
                    <a:cubicBezTo>
                      <a:pt x="1457471" y="587129"/>
                      <a:pt x="1438604" y="690387"/>
                      <a:pt x="1401040" y="784554"/>
                    </a:cubicBezTo>
                    <a:cubicBezTo>
                      <a:pt x="1363305" y="878721"/>
                      <a:pt x="1310989" y="962082"/>
                      <a:pt x="1244095" y="1034637"/>
                    </a:cubicBezTo>
                    <a:cubicBezTo>
                      <a:pt x="1177200" y="1107192"/>
                      <a:pt x="1097612" y="1167912"/>
                      <a:pt x="1005504" y="1216968"/>
                    </a:cubicBezTo>
                    <a:cubicBezTo>
                      <a:pt x="913395" y="1266024"/>
                      <a:pt x="813053" y="1302387"/>
                      <a:pt x="704135" y="1326058"/>
                    </a:cubicBezTo>
                    <a:lnTo>
                      <a:pt x="485956" y="1373570"/>
                    </a:lnTo>
                    <a:cubicBezTo>
                      <a:pt x="471204" y="1376829"/>
                      <a:pt x="460570" y="1389865"/>
                      <a:pt x="460570" y="1405130"/>
                    </a:cubicBezTo>
                    <a:lnTo>
                      <a:pt x="460570" y="1896377"/>
                    </a:lnTo>
                    <a:cubicBezTo>
                      <a:pt x="460570" y="1911471"/>
                      <a:pt x="449935" y="1924679"/>
                      <a:pt x="435184" y="1927938"/>
                    </a:cubicBezTo>
                    <a:lnTo>
                      <a:pt x="20952" y="2018160"/>
                    </a:lnTo>
                    <a:cubicBezTo>
                      <a:pt x="369" y="2022619"/>
                      <a:pt x="-7007" y="2048005"/>
                      <a:pt x="7744" y="2062928"/>
                    </a:cubicBezTo>
                    <a:lnTo>
                      <a:pt x="103112" y="2158296"/>
                    </a:lnTo>
                    <a:cubicBezTo>
                      <a:pt x="111346" y="2166529"/>
                      <a:pt x="123181" y="2169959"/>
                      <a:pt x="134673" y="2167558"/>
                    </a:cubicBezTo>
                    <a:lnTo>
                      <a:pt x="576521" y="2071332"/>
                    </a:lnTo>
                    <a:cubicBezTo>
                      <a:pt x="592301" y="2067902"/>
                      <a:pt x="603450" y="2054008"/>
                      <a:pt x="603450" y="2037885"/>
                    </a:cubicBezTo>
                    <a:lnTo>
                      <a:pt x="603450" y="1547839"/>
                    </a:lnTo>
                    <a:cubicBezTo>
                      <a:pt x="603450" y="1532745"/>
                      <a:pt x="614084" y="1519538"/>
                      <a:pt x="628836" y="1516279"/>
                    </a:cubicBezTo>
                    <a:lnTo>
                      <a:pt x="847015" y="1468766"/>
                    </a:lnTo>
                    <a:cubicBezTo>
                      <a:pt x="955762" y="1445096"/>
                      <a:pt x="1056275" y="1408733"/>
                      <a:pt x="1148384" y="1359676"/>
                    </a:cubicBezTo>
                    <a:cubicBezTo>
                      <a:pt x="1240493" y="1310620"/>
                      <a:pt x="1319909" y="1249901"/>
                      <a:pt x="1386975" y="1177346"/>
                    </a:cubicBezTo>
                    <a:cubicBezTo>
                      <a:pt x="1453870" y="1104791"/>
                      <a:pt x="1506184" y="1021430"/>
                      <a:pt x="1543920" y="927263"/>
                    </a:cubicBezTo>
                    <a:cubicBezTo>
                      <a:pt x="1581655" y="833096"/>
                      <a:pt x="1600351" y="729838"/>
                      <a:pt x="1600351" y="617489"/>
                    </a:cubicBezTo>
                    <a:lnTo>
                      <a:pt x="1600351" y="612000"/>
                    </a:lnTo>
                    <a:cubicBezTo>
                      <a:pt x="1600351" y="507027"/>
                      <a:pt x="1583199" y="416977"/>
                      <a:pt x="1548894" y="342020"/>
                    </a:cubicBezTo>
                    <a:cubicBezTo>
                      <a:pt x="1539117" y="320408"/>
                      <a:pt x="1527797" y="299825"/>
                      <a:pt x="1515104" y="280614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5" name="Frihandsfigur 34">
                <a:extLst>
                  <a:ext uri="{FF2B5EF4-FFF2-40B4-BE49-F238E27FC236}">
                    <a16:creationId xmlns:a16="http://schemas.microsoft.com/office/drawing/2014/main" id="{68BA0D7B-BBE8-F8E1-3EA7-159CC460021D}"/>
                  </a:ext>
                </a:extLst>
              </p:cNvPr>
              <p:cNvSpPr/>
              <p:nvPr/>
            </p:nvSpPr>
            <p:spPr>
              <a:xfrm>
                <a:off x="6619133" y="2079089"/>
                <a:ext cx="508227" cy="556717"/>
              </a:xfrm>
              <a:custGeom>
                <a:avLst/>
                <a:gdLst>
                  <a:gd name="connsiteX0" fmla="*/ 34133 w 508227"/>
                  <a:gd name="connsiteY0" fmla="*/ 556077 h 556717"/>
                  <a:gd name="connsiteX1" fmla="*/ 120753 w 508227"/>
                  <a:gd name="connsiteY1" fmla="*/ 537209 h 556717"/>
                  <a:gd name="connsiteX2" fmla="*/ 142880 w 508227"/>
                  <a:gd name="connsiteY2" fmla="*/ 509594 h 556717"/>
                  <a:gd name="connsiteX3" fmla="*/ 142880 w 508227"/>
                  <a:gd name="connsiteY3" fmla="*/ 226750 h 556717"/>
                  <a:gd name="connsiteX4" fmla="*/ 165007 w 508227"/>
                  <a:gd name="connsiteY4" fmla="*/ 199134 h 556717"/>
                  <a:gd name="connsiteX5" fmla="*/ 373752 w 508227"/>
                  <a:gd name="connsiteY5" fmla="*/ 153680 h 556717"/>
                  <a:gd name="connsiteX6" fmla="*/ 508227 w 508227"/>
                  <a:gd name="connsiteY6" fmla="*/ 146133 h 556717"/>
                  <a:gd name="connsiteX7" fmla="*/ 436702 w 508227"/>
                  <a:gd name="connsiteY7" fmla="*/ 28467 h 556717"/>
                  <a:gd name="connsiteX8" fmla="*/ 230872 w 508227"/>
                  <a:gd name="connsiteY8" fmla="*/ 10800 h 556717"/>
                  <a:gd name="connsiteX9" fmla="*/ 28473 w 508227"/>
                  <a:gd name="connsiteY9" fmla="*/ 54882 h 556717"/>
                  <a:gd name="connsiteX10" fmla="*/ 0 w 508227"/>
                  <a:gd name="connsiteY10" fmla="*/ 90388 h 556717"/>
                  <a:gd name="connsiteX11" fmla="*/ 0 w 508227"/>
                  <a:gd name="connsiteY11" fmla="*/ 528633 h 556717"/>
                  <a:gd name="connsiteX12" fmla="*/ 34133 w 508227"/>
                  <a:gd name="connsiteY12" fmla="*/ 556077 h 55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227" h="556717">
                    <a:moveTo>
                      <a:pt x="34133" y="556077"/>
                    </a:moveTo>
                    <a:lnTo>
                      <a:pt x="120753" y="537209"/>
                    </a:lnTo>
                    <a:cubicBezTo>
                      <a:pt x="133789" y="534465"/>
                      <a:pt x="142880" y="522973"/>
                      <a:pt x="142880" y="509594"/>
                    </a:cubicBezTo>
                    <a:lnTo>
                      <a:pt x="142880" y="226750"/>
                    </a:lnTo>
                    <a:cubicBezTo>
                      <a:pt x="142880" y="213542"/>
                      <a:pt x="152142" y="202050"/>
                      <a:pt x="165007" y="199134"/>
                    </a:cubicBezTo>
                    <a:lnTo>
                      <a:pt x="373752" y="153680"/>
                    </a:lnTo>
                    <a:cubicBezTo>
                      <a:pt x="425038" y="142531"/>
                      <a:pt x="469806" y="139958"/>
                      <a:pt x="508227" y="146133"/>
                    </a:cubicBezTo>
                    <a:cubicBezTo>
                      <a:pt x="499480" y="91588"/>
                      <a:pt x="475638" y="52309"/>
                      <a:pt x="436702" y="28467"/>
                    </a:cubicBezTo>
                    <a:cubicBezTo>
                      <a:pt x="386445" y="-2236"/>
                      <a:pt x="317835" y="-8068"/>
                      <a:pt x="230872" y="10800"/>
                    </a:cubicBezTo>
                    <a:lnTo>
                      <a:pt x="28473" y="54882"/>
                    </a:lnTo>
                    <a:cubicBezTo>
                      <a:pt x="11835" y="58484"/>
                      <a:pt x="0" y="73235"/>
                      <a:pt x="0" y="90388"/>
                    </a:cubicBezTo>
                    <a:lnTo>
                      <a:pt x="0" y="528633"/>
                    </a:lnTo>
                    <a:cubicBezTo>
                      <a:pt x="0" y="546472"/>
                      <a:pt x="16638" y="559851"/>
                      <a:pt x="34133" y="556077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36" name="Frihandsfigur 35">
                <a:extLst>
                  <a:ext uri="{FF2B5EF4-FFF2-40B4-BE49-F238E27FC236}">
                    <a16:creationId xmlns:a16="http://schemas.microsoft.com/office/drawing/2014/main" id="{C8025F53-94D5-25DF-EDF2-9A92E33FD42A}"/>
                  </a:ext>
                </a:extLst>
              </p:cNvPr>
              <p:cNvSpPr/>
              <p:nvPr/>
            </p:nvSpPr>
            <p:spPr>
              <a:xfrm>
                <a:off x="7785577" y="1355326"/>
                <a:ext cx="637652" cy="2135880"/>
              </a:xfrm>
              <a:custGeom>
                <a:avLst/>
                <a:gdLst>
                  <a:gd name="connsiteX0" fmla="*/ 529077 w 637652"/>
                  <a:gd name="connsiteY0" fmla="*/ 6098 h 2135880"/>
                  <a:gd name="connsiteX1" fmla="*/ 493743 w 637652"/>
                  <a:gd name="connsiteY1" fmla="*/ 20677 h 2135880"/>
                  <a:gd name="connsiteX2" fmla="*/ 493743 w 637652"/>
                  <a:gd name="connsiteY2" fmla="*/ 202837 h 2135880"/>
                  <a:gd name="connsiteX3" fmla="*/ 493743 w 637652"/>
                  <a:gd name="connsiteY3" fmla="*/ 203008 h 2135880"/>
                  <a:gd name="connsiteX4" fmla="*/ 349662 w 637652"/>
                  <a:gd name="connsiteY4" fmla="*/ 1274866 h 2135880"/>
                  <a:gd name="connsiteX5" fmla="*/ 331138 w 637652"/>
                  <a:gd name="connsiteY5" fmla="*/ 1294935 h 2135880"/>
                  <a:gd name="connsiteX6" fmla="*/ 155325 w 637652"/>
                  <a:gd name="connsiteY6" fmla="*/ 1333184 h 2135880"/>
                  <a:gd name="connsiteX7" fmla="*/ 139373 w 637652"/>
                  <a:gd name="connsiteY7" fmla="*/ 1387729 h 2135880"/>
                  <a:gd name="connsiteX8" fmla="*/ 215187 w 637652"/>
                  <a:gd name="connsiteY8" fmla="*/ 1463543 h 2135880"/>
                  <a:gd name="connsiteX9" fmla="*/ 244861 w 637652"/>
                  <a:gd name="connsiteY9" fmla="*/ 1472291 h 2135880"/>
                  <a:gd name="connsiteX10" fmla="*/ 446059 w 637652"/>
                  <a:gd name="connsiteY10" fmla="*/ 1428552 h 2135880"/>
                  <a:gd name="connsiteX11" fmla="*/ 471102 w 637652"/>
                  <a:gd name="connsiteY11" fmla="*/ 1448792 h 2135880"/>
                  <a:gd name="connsiteX12" fmla="*/ 471102 w 637652"/>
                  <a:gd name="connsiteY12" fmla="*/ 1861137 h 2135880"/>
                  <a:gd name="connsiteX13" fmla="*/ 445716 w 637652"/>
                  <a:gd name="connsiteY13" fmla="*/ 1892698 h 2135880"/>
                  <a:gd name="connsiteX14" fmla="*/ 20506 w 637652"/>
                  <a:gd name="connsiteY14" fmla="*/ 1985150 h 2135880"/>
                  <a:gd name="connsiteX15" fmla="*/ 7642 w 637652"/>
                  <a:gd name="connsiteY15" fmla="*/ 2029060 h 2135880"/>
                  <a:gd name="connsiteX16" fmla="*/ 104382 w 637652"/>
                  <a:gd name="connsiteY16" fmla="*/ 2125800 h 2135880"/>
                  <a:gd name="connsiteX17" fmla="*/ 135943 w 637652"/>
                  <a:gd name="connsiteY17" fmla="*/ 2135063 h 2135880"/>
                  <a:gd name="connsiteX18" fmla="*/ 587739 w 637652"/>
                  <a:gd name="connsiteY18" fmla="*/ 2036779 h 2135880"/>
                  <a:gd name="connsiteX19" fmla="*/ 614839 w 637652"/>
                  <a:gd name="connsiteY19" fmla="*/ 2003160 h 2135880"/>
                  <a:gd name="connsiteX20" fmla="*/ 614839 w 637652"/>
                  <a:gd name="connsiteY20" fmla="*/ 1580180 h 2135880"/>
                  <a:gd name="connsiteX21" fmla="*/ 605406 w 637652"/>
                  <a:gd name="connsiteY21" fmla="*/ 1557367 h 2135880"/>
                  <a:gd name="connsiteX22" fmla="*/ 497345 w 637652"/>
                  <a:gd name="connsiteY22" fmla="*/ 1449307 h 2135880"/>
                  <a:gd name="connsiteX23" fmla="*/ 491685 w 637652"/>
                  <a:gd name="connsiteY23" fmla="*/ 1432326 h 2135880"/>
                  <a:gd name="connsiteX24" fmla="*/ 637652 w 637652"/>
                  <a:gd name="connsiteY24" fmla="*/ 346917 h 2135880"/>
                  <a:gd name="connsiteX25" fmla="*/ 637652 w 637652"/>
                  <a:gd name="connsiteY25" fmla="*/ 346746 h 2135880"/>
                  <a:gd name="connsiteX26" fmla="*/ 637652 w 637652"/>
                  <a:gd name="connsiteY26" fmla="*/ 129939 h 2135880"/>
                  <a:gd name="connsiteX27" fmla="*/ 626846 w 637652"/>
                  <a:gd name="connsiteY27" fmla="*/ 103867 h 2135880"/>
                  <a:gd name="connsiteX28" fmla="*/ 529077 w 637652"/>
                  <a:gd name="connsiteY28" fmla="*/ 6098 h 213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7652" h="2135880">
                    <a:moveTo>
                      <a:pt x="529077" y="6098"/>
                    </a:moveTo>
                    <a:cubicBezTo>
                      <a:pt x="516041" y="-6938"/>
                      <a:pt x="493743" y="2324"/>
                      <a:pt x="493743" y="20677"/>
                    </a:cubicBezTo>
                    <a:lnTo>
                      <a:pt x="493743" y="202837"/>
                    </a:lnTo>
                    <a:cubicBezTo>
                      <a:pt x="493743" y="202837"/>
                      <a:pt x="493743" y="203008"/>
                      <a:pt x="493743" y="203008"/>
                    </a:cubicBezTo>
                    <a:lnTo>
                      <a:pt x="349662" y="1274866"/>
                    </a:lnTo>
                    <a:cubicBezTo>
                      <a:pt x="348290" y="1284814"/>
                      <a:pt x="340914" y="1292705"/>
                      <a:pt x="331138" y="1294935"/>
                    </a:cubicBezTo>
                    <a:lnTo>
                      <a:pt x="155325" y="1333184"/>
                    </a:lnTo>
                    <a:cubicBezTo>
                      <a:pt x="130282" y="1338673"/>
                      <a:pt x="121191" y="1369548"/>
                      <a:pt x="139373" y="1387729"/>
                    </a:cubicBezTo>
                    <a:lnTo>
                      <a:pt x="215187" y="1463543"/>
                    </a:lnTo>
                    <a:cubicBezTo>
                      <a:pt x="222906" y="1471262"/>
                      <a:pt x="234055" y="1474521"/>
                      <a:pt x="244861" y="1472291"/>
                    </a:cubicBezTo>
                    <a:lnTo>
                      <a:pt x="446059" y="1428552"/>
                    </a:lnTo>
                    <a:cubicBezTo>
                      <a:pt x="458923" y="1425808"/>
                      <a:pt x="471102" y="1435585"/>
                      <a:pt x="471102" y="1448792"/>
                    </a:cubicBezTo>
                    <a:lnTo>
                      <a:pt x="471102" y="1861137"/>
                    </a:lnTo>
                    <a:cubicBezTo>
                      <a:pt x="471102" y="1876403"/>
                      <a:pt x="460467" y="1889439"/>
                      <a:pt x="445716" y="1892698"/>
                    </a:cubicBezTo>
                    <a:lnTo>
                      <a:pt x="20506" y="1985150"/>
                    </a:lnTo>
                    <a:cubicBezTo>
                      <a:pt x="438" y="1989610"/>
                      <a:pt x="-6938" y="2014481"/>
                      <a:pt x="7642" y="2029060"/>
                    </a:cubicBezTo>
                    <a:lnTo>
                      <a:pt x="104382" y="2125800"/>
                    </a:lnTo>
                    <a:cubicBezTo>
                      <a:pt x="112615" y="2134033"/>
                      <a:pt x="124622" y="2137635"/>
                      <a:pt x="135943" y="2135063"/>
                    </a:cubicBezTo>
                    <a:lnTo>
                      <a:pt x="587739" y="2036779"/>
                    </a:lnTo>
                    <a:cubicBezTo>
                      <a:pt x="603519" y="2033348"/>
                      <a:pt x="614839" y="2019283"/>
                      <a:pt x="614839" y="2003160"/>
                    </a:cubicBezTo>
                    <a:lnTo>
                      <a:pt x="614839" y="1580180"/>
                    </a:lnTo>
                    <a:cubicBezTo>
                      <a:pt x="614839" y="1571604"/>
                      <a:pt x="611409" y="1563371"/>
                      <a:pt x="605406" y="1557367"/>
                    </a:cubicBezTo>
                    <a:lnTo>
                      <a:pt x="497345" y="1449307"/>
                    </a:lnTo>
                    <a:cubicBezTo>
                      <a:pt x="492886" y="1444847"/>
                      <a:pt x="490827" y="1438672"/>
                      <a:pt x="491685" y="1432326"/>
                    </a:cubicBezTo>
                    <a:lnTo>
                      <a:pt x="637652" y="346917"/>
                    </a:lnTo>
                    <a:cubicBezTo>
                      <a:pt x="637652" y="346917"/>
                      <a:pt x="637652" y="346746"/>
                      <a:pt x="637652" y="346746"/>
                    </a:cubicBezTo>
                    <a:lnTo>
                      <a:pt x="637652" y="129939"/>
                    </a:lnTo>
                    <a:cubicBezTo>
                      <a:pt x="637652" y="120162"/>
                      <a:pt x="633707" y="110899"/>
                      <a:pt x="626846" y="103867"/>
                    </a:cubicBezTo>
                    <a:lnTo>
                      <a:pt x="529077" y="6098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11" name="Bild 2">
              <a:extLst>
                <a:ext uri="{FF2B5EF4-FFF2-40B4-BE49-F238E27FC236}">
                  <a16:creationId xmlns:a16="http://schemas.microsoft.com/office/drawing/2014/main" id="{2FAE7CEF-A3E1-3B96-D90C-FDF3370B95E3}"/>
                </a:ext>
              </a:extLst>
            </p:cNvPr>
            <p:cNvGrpSpPr/>
            <p:nvPr/>
          </p:nvGrpSpPr>
          <p:grpSpPr>
            <a:xfrm>
              <a:off x="3372222" y="489098"/>
              <a:ext cx="3870136" cy="1580894"/>
              <a:chOff x="3372222" y="489098"/>
              <a:chExt cx="3870136" cy="1580894"/>
            </a:xfrm>
            <a:grpFill/>
          </p:grpSpPr>
          <p:sp>
            <p:nvSpPr>
              <p:cNvPr id="19" name="Frihandsfigur 18">
                <a:extLst>
                  <a:ext uri="{FF2B5EF4-FFF2-40B4-BE49-F238E27FC236}">
                    <a16:creationId xmlns:a16="http://schemas.microsoft.com/office/drawing/2014/main" id="{FCAD2BAA-DB2E-E744-B0DB-79F0DB928B25}"/>
                  </a:ext>
                </a:extLst>
              </p:cNvPr>
              <p:cNvSpPr/>
              <p:nvPr/>
            </p:nvSpPr>
            <p:spPr>
              <a:xfrm>
                <a:off x="3372222" y="1733337"/>
                <a:ext cx="341770" cy="336655"/>
              </a:xfrm>
              <a:custGeom>
                <a:avLst/>
                <a:gdLst>
                  <a:gd name="connsiteX0" fmla="*/ 89998 w 341770"/>
                  <a:gd name="connsiteY0" fmla="*/ 315558 h 336655"/>
                  <a:gd name="connsiteX1" fmla="*/ 89312 w 341770"/>
                  <a:gd name="connsiteY1" fmla="*/ 315214 h 336655"/>
                  <a:gd name="connsiteX2" fmla="*/ 20874 w 341770"/>
                  <a:gd name="connsiteY2" fmla="*/ 86743 h 336655"/>
                  <a:gd name="connsiteX3" fmla="*/ 100462 w 341770"/>
                  <a:gd name="connsiteY3" fmla="*/ 3725 h 336655"/>
                  <a:gd name="connsiteX4" fmla="*/ 132708 w 341770"/>
                  <a:gd name="connsiteY4" fmla="*/ 4069 h 336655"/>
                  <a:gd name="connsiteX5" fmla="*/ 147288 w 341770"/>
                  <a:gd name="connsiteY5" fmla="*/ 51581 h 336655"/>
                  <a:gd name="connsiteX6" fmla="*/ 130478 w 341770"/>
                  <a:gd name="connsiteY6" fmla="*/ 67361 h 336655"/>
                  <a:gd name="connsiteX7" fmla="*/ 77820 w 341770"/>
                  <a:gd name="connsiteY7" fmla="*/ 119505 h 336655"/>
                  <a:gd name="connsiteX8" fmla="*/ 123274 w 341770"/>
                  <a:gd name="connsiteY8" fmla="*/ 248834 h 336655"/>
                  <a:gd name="connsiteX9" fmla="*/ 124132 w 341770"/>
                  <a:gd name="connsiteY9" fmla="*/ 249177 h 336655"/>
                  <a:gd name="connsiteX10" fmla="*/ 260837 w 341770"/>
                  <a:gd name="connsiteY10" fmla="*/ 210756 h 336655"/>
                  <a:gd name="connsiteX11" fmla="*/ 275074 w 341770"/>
                  <a:gd name="connsiteY11" fmla="*/ 142317 h 336655"/>
                  <a:gd name="connsiteX12" fmla="*/ 234251 w 341770"/>
                  <a:gd name="connsiteY12" fmla="*/ 120705 h 336655"/>
                  <a:gd name="connsiteX13" fmla="*/ 211609 w 341770"/>
                  <a:gd name="connsiteY13" fmla="*/ 163244 h 336655"/>
                  <a:gd name="connsiteX14" fmla="*/ 170100 w 341770"/>
                  <a:gd name="connsiteY14" fmla="*/ 176451 h 336655"/>
                  <a:gd name="connsiteX15" fmla="*/ 157236 w 341770"/>
                  <a:gd name="connsiteY15" fmla="*/ 134599 h 336655"/>
                  <a:gd name="connsiteX16" fmla="*/ 195315 w 341770"/>
                  <a:gd name="connsiteY16" fmla="*/ 62730 h 336655"/>
                  <a:gd name="connsiteX17" fmla="*/ 243513 w 341770"/>
                  <a:gd name="connsiteY17" fmla="*/ 47807 h 336655"/>
                  <a:gd name="connsiteX18" fmla="*/ 312981 w 341770"/>
                  <a:gd name="connsiteY18" fmla="*/ 84685 h 336655"/>
                  <a:gd name="connsiteX19" fmla="*/ 341282 w 341770"/>
                  <a:gd name="connsiteY19" fmla="*/ 128081 h 336655"/>
                  <a:gd name="connsiteX20" fmla="*/ 316754 w 341770"/>
                  <a:gd name="connsiteY20" fmla="*/ 243346 h 336655"/>
                  <a:gd name="connsiteX21" fmla="*/ 89998 w 341770"/>
                  <a:gd name="connsiteY21" fmla="*/ 315558 h 336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1770" h="336655">
                    <a:moveTo>
                      <a:pt x="89998" y="315558"/>
                    </a:moveTo>
                    <a:lnTo>
                      <a:pt x="89312" y="315214"/>
                    </a:lnTo>
                    <a:cubicBezTo>
                      <a:pt x="8010" y="272162"/>
                      <a:pt x="-25095" y="173363"/>
                      <a:pt x="20874" y="86743"/>
                    </a:cubicBezTo>
                    <a:cubicBezTo>
                      <a:pt x="43858" y="43519"/>
                      <a:pt x="68901" y="20020"/>
                      <a:pt x="100462" y="3725"/>
                    </a:cubicBezTo>
                    <a:cubicBezTo>
                      <a:pt x="108180" y="-48"/>
                      <a:pt x="120530" y="-2449"/>
                      <a:pt x="132708" y="4069"/>
                    </a:cubicBezTo>
                    <a:cubicBezTo>
                      <a:pt x="150032" y="13159"/>
                      <a:pt x="156378" y="34429"/>
                      <a:pt x="147288" y="51581"/>
                    </a:cubicBezTo>
                    <a:cubicBezTo>
                      <a:pt x="142485" y="60500"/>
                      <a:pt x="136139" y="64617"/>
                      <a:pt x="130478" y="67361"/>
                    </a:cubicBezTo>
                    <a:cubicBezTo>
                      <a:pt x="109209" y="77996"/>
                      <a:pt x="92057" y="92575"/>
                      <a:pt x="77820" y="119505"/>
                    </a:cubicBezTo>
                    <a:cubicBezTo>
                      <a:pt x="53464" y="165302"/>
                      <a:pt x="74733" y="223106"/>
                      <a:pt x="123274" y="248834"/>
                    </a:cubicBezTo>
                    <a:lnTo>
                      <a:pt x="124132" y="249177"/>
                    </a:lnTo>
                    <a:cubicBezTo>
                      <a:pt x="176447" y="276964"/>
                      <a:pt x="233908" y="261356"/>
                      <a:pt x="260837" y="210756"/>
                    </a:cubicBezTo>
                    <a:cubicBezTo>
                      <a:pt x="273015" y="187771"/>
                      <a:pt x="278161" y="164444"/>
                      <a:pt x="275074" y="142317"/>
                    </a:cubicBezTo>
                    <a:lnTo>
                      <a:pt x="234251" y="120705"/>
                    </a:lnTo>
                    <a:lnTo>
                      <a:pt x="211609" y="163244"/>
                    </a:lnTo>
                    <a:cubicBezTo>
                      <a:pt x="203719" y="178338"/>
                      <a:pt x="185195" y="184341"/>
                      <a:pt x="170100" y="176451"/>
                    </a:cubicBezTo>
                    <a:cubicBezTo>
                      <a:pt x="155006" y="168389"/>
                      <a:pt x="149174" y="149521"/>
                      <a:pt x="157236" y="134599"/>
                    </a:cubicBezTo>
                    <a:lnTo>
                      <a:pt x="195315" y="62730"/>
                    </a:lnTo>
                    <a:cubicBezTo>
                      <a:pt x="204577" y="45063"/>
                      <a:pt x="225846" y="38545"/>
                      <a:pt x="243513" y="47807"/>
                    </a:cubicBezTo>
                    <a:lnTo>
                      <a:pt x="312981" y="84685"/>
                    </a:lnTo>
                    <a:cubicBezTo>
                      <a:pt x="331334" y="94462"/>
                      <a:pt x="340253" y="108184"/>
                      <a:pt x="341282" y="128081"/>
                    </a:cubicBezTo>
                    <a:cubicBezTo>
                      <a:pt x="343340" y="158955"/>
                      <a:pt x="339567" y="200464"/>
                      <a:pt x="316754" y="243346"/>
                    </a:cubicBezTo>
                    <a:cubicBezTo>
                      <a:pt x="269585" y="332367"/>
                      <a:pt x="174732" y="360497"/>
                      <a:pt x="89998" y="315558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0" name="Frihandsfigur 19">
                <a:extLst>
                  <a:ext uri="{FF2B5EF4-FFF2-40B4-BE49-F238E27FC236}">
                    <a16:creationId xmlns:a16="http://schemas.microsoft.com/office/drawing/2014/main" id="{63C1A0BE-C723-FEE6-3F9D-98795CFB5437}"/>
                  </a:ext>
                </a:extLst>
              </p:cNvPr>
              <p:cNvSpPr/>
              <p:nvPr/>
            </p:nvSpPr>
            <p:spPr>
              <a:xfrm>
                <a:off x="3612920" y="1325002"/>
                <a:ext cx="381570" cy="369781"/>
              </a:xfrm>
              <a:custGeom>
                <a:avLst/>
                <a:gdLst>
                  <a:gd name="connsiteX0" fmla="*/ 208130 w 381570"/>
                  <a:gd name="connsiteY0" fmla="*/ 361633 h 369781"/>
                  <a:gd name="connsiteX1" fmla="*/ 13107 w 381570"/>
                  <a:gd name="connsiteY1" fmla="*/ 200571 h 369781"/>
                  <a:gd name="connsiteX2" fmla="*/ 8304 w 381570"/>
                  <a:gd name="connsiteY2" fmla="*/ 150314 h 369781"/>
                  <a:gd name="connsiteX3" fmla="*/ 122711 w 381570"/>
                  <a:gd name="connsiteY3" fmla="*/ 11551 h 369781"/>
                  <a:gd name="connsiteX4" fmla="*/ 167650 w 381570"/>
                  <a:gd name="connsiteY4" fmla="*/ 7263 h 369781"/>
                  <a:gd name="connsiteX5" fmla="*/ 171596 w 381570"/>
                  <a:gd name="connsiteY5" fmla="*/ 51859 h 369781"/>
                  <a:gd name="connsiteX6" fmla="*/ 79658 w 381570"/>
                  <a:gd name="connsiteY6" fmla="*/ 163350 h 369781"/>
                  <a:gd name="connsiteX7" fmla="*/ 130430 w 381570"/>
                  <a:gd name="connsiteY7" fmla="*/ 205202 h 369781"/>
                  <a:gd name="connsiteX8" fmla="*/ 209159 w 381570"/>
                  <a:gd name="connsiteY8" fmla="*/ 109835 h 369781"/>
                  <a:gd name="connsiteX9" fmla="*/ 254099 w 381570"/>
                  <a:gd name="connsiteY9" fmla="*/ 105546 h 369781"/>
                  <a:gd name="connsiteX10" fmla="*/ 258044 w 381570"/>
                  <a:gd name="connsiteY10" fmla="*/ 150143 h 369781"/>
                  <a:gd name="connsiteX11" fmla="*/ 179314 w 381570"/>
                  <a:gd name="connsiteY11" fmla="*/ 245682 h 369781"/>
                  <a:gd name="connsiteX12" fmla="*/ 231801 w 381570"/>
                  <a:gd name="connsiteY12" fmla="*/ 288906 h 369781"/>
                  <a:gd name="connsiteX13" fmla="*/ 325282 w 381570"/>
                  <a:gd name="connsiteY13" fmla="*/ 175700 h 369781"/>
                  <a:gd name="connsiteX14" fmla="*/ 370221 w 381570"/>
                  <a:gd name="connsiteY14" fmla="*/ 171412 h 369781"/>
                  <a:gd name="connsiteX15" fmla="*/ 374166 w 381570"/>
                  <a:gd name="connsiteY15" fmla="*/ 216180 h 369781"/>
                  <a:gd name="connsiteX16" fmla="*/ 258215 w 381570"/>
                  <a:gd name="connsiteY16" fmla="*/ 356487 h 369781"/>
                  <a:gd name="connsiteX17" fmla="*/ 208130 w 381570"/>
                  <a:gd name="connsiteY17" fmla="*/ 361633 h 36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1570" h="369781">
                    <a:moveTo>
                      <a:pt x="208130" y="361633"/>
                    </a:moveTo>
                    <a:lnTo>
                      <a:pt x="13107" y="200571"/>
                    </a:lnTo>
                    <a:cubicBezTo>
                      <a:pt x="-2331" y="187878"/>
                      <a:pt x="-4389" y="165751"/>
                      <a:pt x="8304" y="150314"/>
                    </a:cubicBezTo>
                    <a:lnTo>
                      <a:pt x="122711" y="11551"/>
                    </a:lnTo>
                    <a:cubicBezTo>
                      <a:pt x="133860" y="-2000"/>
                      <a:pt x="154100" y="-3886"/>
                      <a:pt x="167650" y="7263"/>
                    </a:cubicBezTo>
                    <a:cubicBezTo>
                      <a:pt x="181201" y="18412"/>
                      <a:pt x="182745" y="38480"/>
                      <a:pt x="171596" y="51859"/>
                    </a:cubicBezTo>
                    <a:lnTo>
                      <a:pt x="79658" y="163350"/>
                    </a:lnTo>
                    <a:lnTo>
                      <a:pt x="130430" y="205202"/>
                    </a:lnTo>
                    <a:lnTo>
                      <a:pt x="209159" y="109835"/>
                    </a:lnTo>
                    <a:cubicBezTo>
                      <a:pt x="220309" y="96112"/>
                      <a:pt x="240548" y="94397"/>
                      <a:pt x="254099" y="105546"/>
                    </a:cubicBezTo>
                    <a:cubicBezTo>
                      <a:pt x="267821" y="116695"/>
                      <a:pt x="269193" y="136592"/>
                      <a:pt x="258044" y="150143"/>
                    </a:cubicBezTo>
                    <a:lnTo>
                      <a:pt x="179314" y="245682"/>
                    </a:lnTo>
                    <a:lnTo>
                      <a:pt x="231801" y="288906"/>
                    </a:lnTo>
                    <a:lnTo>
                      <a:pt x="325282" y="175700"/>
                    </a:lnTo>
                    <a:cubicBezTo>
                      <a:pt x="336431" y="162149"/>
                      <a:pt x="356671" y="160091"/>
                      <a:pt x="370221" y="171412"/>
                    </a:cubicBezTo>
                    <a:cubicBezTo>
                      <a:pt x="383772" y="182561"/>
                      <a:pt x="385315" y="202458"/>
                      <a:pt x="374166" y="216180"/>
                    </a:cubicBezTo>
                    <a:lnTo>
                      <a:pt x="258215" y="356487"/>
                    </a:lnTo>
                    <a:cubicBezTo>
                      <a:pt x="245694" y="372096"/>
                      <a:pt x="223568" y="374154"/>
                      <a:pt x="208130" y="361633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1" name="Frihandsfigur 20">
                <a:extLst>
                  <a:ext uri="{FF2B5EF4-FFF2-40B4-BE49-F238E27FC236}">
                    <a16:creationId xmlns:a16="http://schemas.microsoft.com/office/drawing/2014/main" id="{94F02C62-6CA7-6ADA-0199-78DCF1F72A74}"/>
                  </a:ext>
                </a:extLst>
              </p:cNvPr>
              <p:cNvSpPr/>
              <p:nvPr/>
            </p:nvSpPr>
            <p:spPr>
              <a:xfrm>
                <a:off x="3933181" y="976603"/>
                <a:ext cx="401788" cy="409268"/>
              </a:xfrm>
              <a:custGeom>
                <a:avLst/>
                <a:gdLst>
                  <a:gd name="connsiteX0" fmla="*/ 8108 w 401788"/>
                  <a:gd name="connsiteY0" fmla="*/ 196315 h 409268"/>
                  <a:gd name="connsiteX1" fmla="*/ 13082 w 401788"/>
                  <a:gd name="connsiteY1" fmla="*/ 146059 h 409268"/>
                  <a:gd name="connsiteX2" fmla="*/ 18914 w 401788"/>
                  <a:gd name="connsiteY2" fmla="*/ 141427 h 409268"/>
                  <a:gd name="connsiteX3" fmla="*/ 60937 w 401788"/>
                  <a:gd name="connsiteY3" fmla="*/ 134223 h 409268"/>
                  <a:gd name="connsiteX4" fmla="*/ 281690 w 401788"/>
                  <a:gd name="connsiteY4" fmla="*/ 187224 h 409268"/>
                  <a:gd name="connsiteX5" fmla="*/ 176030 w 401788"/>
                  <a:gd name="connsiteY5" fmla="*/ 57552 h 409268"/>
                  <a:gd name="connsiteX6" fmla="*/ 181005 w 401788"/>
                  <a:gd name="connsiteY6" fmla="*/ 7981 h 409268"/>
                  <a:gd name="connsiteX7" fmla="*/ 230575 w 401788"/>
                  <a:gd name="connsiteY7" fmla="*/ 12955 h 409268"/>
                  <a:gd name="connsiteX8" fmla="*/ 393695 w 401788"/>
                  <a:gd name="connsiteY8" fmla="*/ 212953 h 409268"/>
                  <a:gd name="connsiteX9" fmla="*/ 388549 w 401788"/>
                  <a:gd name="connsiteY9" fmla="*/ 263210 h 409268"/>
                  <a:gd name="connsiteX10" fmla="*/ 386834 w 401788"/>
                  <a:gd name="connsiteY10" fmla="*/ 264582 h 409268"/>
                  <a:gd name="connsiteX11" fmla="*/ 344982 w 401788"/>
                  <a:gd name="connsiteY11" fmla="*/ 271958 h 409268"/>
                  <a:gd name="connsiteX12" fmla="*/ 115997 w 401788"/>
                  <a:gd name="connsiteY12" fmla="*/ 217070 h 409268"/>
                  <a:gd name="connsiteX13" fmla="*/ 225772 w 401788"/>
                  <a:gd name="connsiteY13" fmla="*/ 351717 h 409268"/>
                  <a:gd name="connsiteX14" fmla="*/ 220798 w 401788"/>
                  <a:gd name="connsiteY14" fmla="*/ 401287 h 409268"/>
                  <a:gd name="connsiteX15" fmla="*/ 171228 w 401788"/>
                  <a:gd name="connsiteY15" fmla="*/ 396313 h 409268"/>
                  <a:gd name="connsiteX16" fmla="*/ 8108 w 401788"/>
                  <a:gd name="connsiteY16" fmla="*/ 196315 h 4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1788" h="409268">
                    <a:moveTo>
                      <a:pt x="8108" y="196315"/>
                    </a:moveTo>
                    <a:cubicBezTo>
                      <a:pt x="-4414" y="180878"/>
                      <a:pt x="-2184" y="158751"/>
                      <a:pt x="13082" y="146059"/>
                    </a:cubicBezTo>
                    <a:lnTo>
                      <a:pt x="18914" y="141427"/>
                    </a:lnTo>
                    <a:cubicBezTo>
                      <a:pt x="32293" y="130621"/>
                      <a:pt x="45500" y="130621"/>
                      <a:pt x="60937" y="134223"/>
                    </a:cubicBezTo>
                    <a:lnTo>
                      <a:pt x="281690" y="187224"/>
                    </a:lnTo>
                    <a:lnTo>
                      <a:pt x="176030" y="57552"/>
                    </a:lnTo>
                    <a:cubicBezTo>
                      <a:pt x="163681" y="42458"/>
                      <a:pt x="165910" y="20331"/>
                      <a:pt x="181005" y="7981"/>
                    </a:cubicBezTo>
                    <a:cubicBezTo>
                      <a:pt x="196099" y="-4369"/>
                      <a:pt x="218225" y="-2139"/>
                      <a:pt x="230575" y="12955"/>
                    </a:cubicBezTo>
                    <a:lnTo>
                      <a:pt x="393695" y="212953"/>
                    </a:lnTo>
                    <a:cubicBezTo>
                      <a:pt x="406216" y="228390"/>
                      <a:pt x="403987" y="250517"/>
                      <a:pt x="388549" y="263210"/>
                    </a:cubicBezTo>
                    <a:lnTo>
                      <a:pt x="386834" y="264582"/>
                    </a:lnTo>
                    <a:cubicBezTo>
                      <a:pt x="373627" y="275560"/>
                      <a:pt x="360419" y="275388"/>
                      <a:pt x="344982" y="271958"/>
                    </a:cubicBezTo>
                    <a:lnTo>
                      <a:pt x="115997" y="217070"/>
                    </a:lnTo>
                    <a:lnTo>
                      <a:pt x="225772" y="351717"/>
                    </a:lnTo>
                    <a:cubicBezTo>
                      <a:pt x="237951" y="366811"/>
                      <a:pt x="235893" y="388938"/>
                      <a:pt x="220798" y="401287"/>
                    </a:cubicBezTo>
                    <a:cubicBezTo>
                      <a:pt x="205704" y="413637"/>
                      <a:pt x="183577" y="411407"/>
                      <a:pt x="171228" y="396313"/>
                    </a:cubicBezTo>
                    <a:lnTo>
                      <a:pt x="8108" y="196315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2" name="Frihandsfigur 21">
                <a:extLst>
                  <a:ext uri="{FF2B5EF4-FFF2-40B4-BE49-F238E27FC236}">
                    <a16:creationId xmlns:a16="http://schemas.microsoft.com/office/drawing/2014/main" id="{F7B86688-9F38-31CC-7580-0EE18180A660}"/>
                  </a:ext>
                </a:extLst>
              </p:cNvPr>
              <p:cNvSpPr/>
              <p:nvPr/>
            </p:nvSpPr>
            <p:spPr>
              <a:xfrm>
                <a:off x="4364183" y="727454"/>
                <a:ext cx="347267" cy="377740"/>
              </a:xfrm>
              <a:custGeom>
                <a:avLst/>
                <a:gdLst>
                  <a:gd name="connsiteX0" fmla="*/ 121697 w 347267"/>
                  <a:gd name="connsiteY0" fmla="*/ 358672 h 377740"/>
                  <a:gd name="connsiteX1" fmla="*/ 4203 w 347267"/>
                  <a:gd name="connsiteY1" fmla="*/ 135175 h 377740"/>
                  <a:gd name="connsiteX2" fmla="*/ 19126 w 347267"/>
                  <a:gd name="connsiteY2" fmla="*/ 87148 h 377740"/>
                  <a:gd name="connsiteX3" fmla="*/ 177957 w 347267"/>
                  <a:gd name="connsiteY3" fmla="*/ 3616 h 377740"/>
                  <a:gd name="connsiteX4" fmla="*/ 221010 w 347267"/>
                  <a:gd name="connsiteY4" fmla="*/ 16995 h 377740"/>
                  <a:gd name="connsiteX5" fmla="*/ 207288 w 347267"/>
                  <a:gd name="connsiteY5" fmla="*/ 59705 h 377740"/>
                  <a:gd name="connsiteX6" fmla="*/ 79502 w 347267"/>
                  <a:gd name="connsiteY6" fmla="*/ 126771 h 377740"/>
                  <a:gd name="connsiteX7" fmla="*/ 110033 w 347267"/>
                  <a:gd name="connsiteY7" fmla="*/ 184918 h 377740"/>
                  <a:gd name="connsiteX8" fmla="*/ 219295 w 347267"/>
                  <a:gd name="connsiteY8" fmla="*/ 127457 h 377740"/>
                  <a:gd name="connsiteX9" fmla="*/ 262347 w 347267"/>
                  <a:gd name="connsiteY9" fmla="*/ 140836 h 377740"/>
                  <a:gd name="connsiteX10" fmla="*/ 248625 w 347267"/>
                  <a:gd name="connsiteY10" fmla="*/ 183545 h 377740"/>
                  <a:gd name="connsiteX11" fmla="*/ 139364 w 347267"/>
                  <a:gd name="connsiteY11" fmla="*/ 241006 h 377740"/>
                  <a:gd name="connsiteX12" fmla="*/ 170925 w 347267"/>
                  <a:gd name="connsiteY12" fmla="*/ 301211 h 377740"/>
                  <a:gd name="connsiteX13" fmla="*/ 300597 w 347267"/>
                  <a:gd name="connsiteY13" fmla="*/ 232944 h 377740"/>
                  <a:gd name="connsiteX14" fmla="*/ 343650 w 347267"/>
                  <a:gd name="connsiteY14" fmla="*/ 246323 h 377740"/>
                  <a:gd name="connsiteX15" fmla="*/ 329928 w 347267"/>
                  <a:gd name="connsiteY15" fmla="*/ 288862 h 377740"/>
                  <a:gd name="connsiteX16" fmla="*/ 169038 w 347267"/>
                  <a:gd name="connsiteY16" fmla="*/ 373423 h 377740"/>
                  <a:gd name="connsiteX17" fmla="*/ 121697 w 347267"/>
                  <a:gd name="connsiteY17" fmla="*/ 358672 h 377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7267" h="377740">
                    <a:moveTo>
                      <a:pt x="121697" y="358672"/>
                    </a:moveTo>
                    <a:lnTo>
                      <a:pt x="4203" y="135175"/>
                    </a:lnTo>
                    <a:cubicBezTo>
                      <a:pt x="-5059" y="117680"/>
                      <a:pt x="1458" y="96411"/>
                      <a:pt x="19126" y="87148"/>
                    </a:cubicBezTo>
                    <a:lnTo>
                      <a:pt x="177957" y="3616"/>
                    </a:lnTo>
                    <a:cubicBezTo>
                      <a:pt x="193566" y="-4446"/>
                      <a:pt x="212948" y="1386"/>
                      <a:pt x="221010" y="16995"/>
                    </a:cubicBezTo>
                    <a:cubicBezTo>
                      <a:pt x="229072" y="32432"/>
                      <a:pt x="222897" y="51471"/>
                      <a:pt x="207288" y="59705"/>
                    </a:cubicBezTo>
                    <a:lnTo>
                      <a:pt x="79502" y="126771"/>
                    </a:lnTo>
                    <a:lnTo>
                      <a:pt x="110033" y="184918"/>
                    </a:lnTo>
                    <a:lnTo>
                      <a:pt x="219295" y="127457"/>
                    </a:lnTo>
                    <a:cubicBezTo>
                      <a:pt x="234903" y="119224"/>
                      <a:pt x="254114" y="125227"/>
                      <a:pt x="262347" y="140836"/>
                    </a:cubicBezTo>
                    <a:cubicBezTo>
                      <a:pt x="270581" y="156444"/>
                      <a:pt x="264234" y="175312"/>
                      <a:pt x="248625" y="183545"/>
                    </a:cubicBezTo>
                    <a:lnTo>
                      <a:pt x="139364" y="241006"/>
                    </a:lnTo>
                    <a:lnTo>
                      <a:pt x="170925" y="301211"/>
                    </a:lnTo>
                    <a:lnTo>
                      <a:pt x="300597" y="232944"/>
                    </a:lnTo>
                    <a:cubicBezTo>
                      <a:pt x="316206" y="224883"/>
                      <a:pt x="335589" y="230715"/>
                      <a:pt x="343650" y="246323"/>
                    </a:cubicBezTo>
                    <a:cubicBezTo>
                      <a:pt x="351883" y="261761"/>
                      <a:pt x="345537" y="280800"/>
                      <a:pt x="329928" y="288862"/>
                    </a:cubicBezTo>
                    <a:lnTo>
                      <a:pt x="169038" y="373423"/>
                    </a:lnTo>
                    <a:cubicBezTo>
                      <a:pt x="152229" y="382857"/>
                      <a:pt x="130959" y="376339"/>
                      <a:pt x="121697" y="358672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3" name="Frihandsfigur 22">
                <a:extLst>
                  <a:ext uri="{FF2B5EF4-FFF2-40B4-BE49-F238E27FC236}">
                    <a16:creationId xmlns:a16="http://schemas.microsoft.com/office/drawing/2014/main" id="{EEC42C3E-DE44-F896-DB05-B4CF1A067D0A}"/>
                  </a:ext>
                </a:extLst>
              </p:cNvPr>
              <p:cNvSpPr/>
              <p:nvPr/>
            </p:nvSpPr>
            <p:spPr>
              <a:xfrm>
                <a:off x="4791733" y="580319"/>
                <a:ext cx="332313" cy="353982"/>
              </a:xfrm>
              <a:custGeom>
                <a:avLst/>
                <a:gdLst>
                  <a:gd name="connsiteX0" fmla="*/ 1519 w 332313"/>
                  <a:gd name="connsiteY0" fmla="*/ 84028 h 353982"/>
                  <a:gd name="connsiteX1" fmla="*/ 25532 w 332313"/>
                  <a:gd name="connsiteY1" fmla="*/ 39775 h 353982"/>
                  <a:gd name="connsiteX2" fmla="*/ 133421 w 332313"/>
                  <a:gd name="connsiteY2" fmla="*/ 7699 h 353982"/>
                  <a:gd name="connsiteX3" fmla="*/ 233249 w 332313"/>
                  <a:gd name="connsiteY3" fmla="*/ 12159 h 353982"/>
                  <a:gd name="connsiteX4" fmla="*/ 280933 w 332313"/>
                  <a:gd name="connsiteY4" fmla="*/ 75109 h 353982"/>
                  <a:gd name="connsiteX5" fmla="*/ 281276 w 332313"/>
                  <a:gd name="connsiteY5" fmla="*/ 75966 h 353982"/>
                  <a:gd name="connsiteX6" fmla="*/ 247314 w 332313"/>
                  <a:gd name="connsiteY6" fmla="*/ 188830 h 353982"/>
                  <a:gd name="connsiteX7" fmla="*/ 311979 w 332313"/>
                  <a:gd name="connsiteY7" fmla="*/ 232397 h 353982"/>
                  <a:gd name="connsiteX8" fmla="*/ 330846 w 332313"/>
                  <a:gd name="connsiteY8" fmla="*/ 255210 h 353982"/>
                  <a:gd name="connsiteX9" fmla="*/ 307862 w 332313"/>
                  <a:gd name="connsiteY9" fmla="*/ 296376 h 353982"/>
                  <a:gd name="connsiteX10" fmla="*/ 268926 w 332313"/>
                  <a:gd name="connsiteY10" fmla="*/ 288657 h 353982"/>
                  <a:gd name="connsiteX11" fmla="*/ 177332 w 332313"/>
                  <a:gd name="connsiteY11" fmla="*/ 224164 h 353982"/>
                  <a:gd name="connsiteX12" fmla="*/ 122787 w 332313"/>
                  <a:gd name="connsiteY12" fmla="*/ 240458 h 353982"/>
                  <a:gd name="connsiteX13" fmla="*/ 142855 w 332313"/>
                  <a:gd name="connsiteY13" fmla="*/ 308211 h 353982"/>
                  <a:gd name="connsiteX14" fmla="*/ 119013 w 332313"/>
                  <a:gd name="connsiteY14" fmla="*/ 352464 h 353982"/>
                  <a:gd name="connsiteX15" fmla="*/ 74760 w 332313"/>
                  <a:gd name="connsiteY15" fmla="*/ 328451 h 353982"/>
                  <a:gd name="connsiteX16" fmla="*/ 1519 w 332313"/>
                  <a:gd name="connsiteY16" fmla="*/ 84028 h 353982"/>
                  <a:gd name="connsiteX17" fmla="*/ 173730 w 332313"/>
                  <a:gd name="connsiteY17" fmla="*/ 159670 h 353982"/>
                  <a:gd name="connsiteX18" fmla="*/ 213009 w 332313"/>
                  <a:gd name="connsiteY18" fmla="*/ 100151 h 353982"/>
                  <a:gd name="connsiteX19" fmla="*/ 212666 w 332313"/>
                  <a:gd name="connsiteY19" fmla="*/ 99294 h 353982"/>
                  <a:gd name="connsiteX20" fmla="*/ 145771 w 332313"/>
                  <a:gd name="connsiteY20" fmla="*/ 70992 h 353982"/>
                  <a:gd name="connsiteX21" fmla="*/ 77847 w 332313"/>
                  <a:gd name="connsiteY21" fmla="*/ 91232 h 353982"/>
                  <a:gd name="connsiteX22" fmla="*/ 104434 w 332313"/>
                  <a:gd name="connsiteY22" fmla="*/ 180253 h 353982"/>
                  <a:gd name="connsiteX23" fmla="*/ 173730 w 332313"/>
                  <a:gd name="connsiteY23" fmla="*/ 159670 h 35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2313" h="353982">
                    <a:moveTo>
                      <a:pt x="1519" y="84028"/>
                    </a:moveTo>
                    <a:cubicBezTo>
                      <a:pt x="-4141" y="64989"/>
                      <a:pt x="6493" y="45435"/>
                      <a:pt x="25532" y="39775"/>
                    </a:cubicBezTo>
                    <a:lnTo>
                      <a:pt x="133421" y="7699"/>
                    </a:lnTo>
                    <a:cubicBezTo>
                      <a:pt x="172872" y="-4136"/>
                      <a:pt x="206662" y="-2077"/>
                      <a:pt x="233249" y="12159"/>
                    </a:cubicBezTo>
                    <a:cubicBezTo>
                      <a:pt x="255718" y="24337"/>
                      <a:pt x="272185" y="45949"/>
                      <a:pt x="280933" y="75109"/>
                    </a:cubicBezTo>
                    <a:lnTo>
                      <a:pt x="281276" y="75966"/>
                    </a:lnTo>
                    <a:cubicBezTo>
                      <a:pt x="295684" y="124851"/>
                      <a:pt x="280418" y="162072"/>
                      <a:pt x="247314" y="188830"/>
                    </a:cubicBezTo>
                    <a:lnTo>
                      <a:pt x="311979" y="232397"/>
                    </a:lnTo>
                    <a:cubicBezTo>
                      <a:pt x="321241" y="238915"/>
                      <a:pt x="327759" y="244575"/>
                      <a:pt x="330846" y="255210"/>
                    </a:cubicBezTo>
                    <a:cubicBezTo>
                      <a:pt x="336678" y="274249"/>
                      <a:pt x="324328" y="291573"/>
                      <a:pt x="307862" y="296376"/>
                    </a:cubicBezTo>
                    <a:cubicBezTo>
                      <a:pt x="292425" y="301007"/>
                      <a:pt x="279903" y="296547"/>
                      <a:pt x="268926" y="288657"/>
                    </a:cubicBezTo>
                    <a:lnTo>
                      <a:pt x="177332" y="224164"/>
                    </a:lnTo>
                    <a:lnTo>
                      <a:pt x="122787" y="240458"/>
                    </a:lnTo>
                    <a:lnTo>
                      <a:pt x="142855" y="308211"/>
                    </a:lnTo>
                    <a:cubicBezTo>
                      <a:pt x="148515" y="327250"/>
                      <a:pt x="137881" y="346804"/>
                      <a:pt x="119013" y="352464"/>
                    </a:cubicBezTo>
                    <a:cubicBezTo>
                      <a:pt x="99974" y="358124"/>
                      <a:pt x="80249" y="347490"/>
                      <a:pt x="74760" y="328451"/>
                    </a:cubicBezTo>
                    <a:lnTo>
                      <a:pt x="1519" y="84028"/>
                    </a:lnTo>
                    <a:close/>
                    <a:moveTo>
                      <a:pt x="173730" y="159670"/>
                    </a:moveTo>
                    <a:cubicBezTo>
                      <a:pt x="206834" y="149722"/>
                      <a:pt x="220727" y="126395"/>
                      <a:pt x="213009" y="100151"/>
                    </a:cubicBezTo>
                    <a:lnTo>
                      <a:pt x="212666" y="99294"/>
                    </a:lnTo>
                    <a:cubicBezTo>
                      <a:pt x="203918" y="69963"/>
                      <a:pt x="179047" y="61044"/>
                      <a:pt x="145771" y="70992"/>
                    </a:cubicBezTo>
                    <a:lnTo>
                      <a:pt x="77847" y="91232"/>
                    </a:lnTo>
                    <a:lnTo>
                      <a:pt x="104434" y="180253"/>
                    </a:lnTo>
                    <a:lnTo>
                      <a:pt x="173730" y="159670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4" name="Frihandsfigur 23">
                <a:extLst>
                  <a:ext uri="{FF2B5EF4-FFF2-40B4-BE49-F238E27FC236}">
                    <a16:creationId xmlns:a16="http://schemas.microsoft.com/office/drawing/2014/main" id="{9308AA56-8517-54E7-829D-9048187DF32A}"/>
                  </a:ext>
                </a:extLst>
              </p:cNvPr>
              <p:cNvSpPr/>
              <p:nvPr/>
            </p:nvSpPr>
            <p:spPr>
              <a:xfrm>
                <a:off x="5276561" y="491970"/>
                <a:ext cx="319744" cy="341963"/>
              </a:xfrm>
              <a:custGeom>
                <a:avLst/>
                <a:gdLst>
                  <a:gd name="connsiteX0" fmla="*/ 3136 w 319744"/>
                  <a:gd name="connsiteY0" fmla="*/ 296047 h 341963"/>
                  <a:gd name="connsiteX1" fmla="*/ 93529 w 319744"/>
                  <a:gd name="connsiteY1" fmla="*/ 32242 h 341963"/>
                  <a:gd name="connsiteX2" fmla="*/ 132637 w 319744"/>
                  <a:gd name="connsiteY2" fmla="*/ 510 h 341963"/>
                  <a:gd name="connsiteX3" fmla="*/ 136753 w 319744"/>
                  <a:gd name="connsiteY3" fmla="*/ 167 h 341963"/>
                  <a:gd name="connsiteX4" fmla="*/ 180149 w 319744"/>
                  <a:gd name="connsiteY4" fmla="*/ 24695 h 341963"/>
                  <a:gd name="connsiteX5" fmla="*/ 314624 w 319744"/>
                  <a:gd name="connsiteY5" fmla="*/ 268946 h 341963"/>
                  <a:gd name="connsiteX6" fmla="*/ 319599 w 319744"/>
                  <a:gd name="connsiteY6" fmla="*/ 282839 h 341963"/>
                  <a:gd name="connsiteX7" fmla="*/ 288896 w 319744"/>
                  <a:gd name="connsiteY7" fmla="*/ 319889 h 341963"/>
                  <a:gd name="connsiteX8" fmla="*/ 252704 w 319744"/>
                  <a:gd name="connsiteY8" fmla="*/ 298448 h 341963"/>
                  <a:gd name="connsiteX9" fmla="*/ 226632 w 319744"/>
                  <a:gd name="connsiteY9" fmla="*/ 249564 h 341963"/>
                  <a:gd name="connsiteX10" fmla="*/ 84610 w 319744"/>
                  <a:gd name="connsiteY10" fmla="*/ 261913 h 341963"/>
                  <a:gd name="connsiteX11" fmla="*/ 66600 w 319744"/>
                  <a:gd name="connsiteY11" fmla="*/ 316801 h 341963"/>
                  <a:gd name="connsiteX12" fmla="*/ 35725 w 319744"/>
                  <a:gd name="connsiteY12" fmla="*/ 341844 h 341963"/>
                  <a:gd name="connsiteX13" fmla="*/ 48 w 319744"/>
                  <a:gd name="connsiteY13" fmla="*/ 311484 h 341963"/>
                  <a:gd name="connsiteX14" fmla="*/ 3136 w 319744"/>
                  <a:gd name="connsiteY14" fmla="*/ 296047 h 341963"/>
                  <a:gd name="connsiteX15" fmla="*/ 194900 w 319744"/>
                  <a:gd name="connsiteY15" fmla="*/ 189187 h 341963"/>
                  <a:gd name="connsiteX16" fmla="*/ 141041 w 319744"/>
                  <a:gd name="connsiteY16" fmla="*/ 86615 h 341963"/>
                  <a:gd name="connsiteX17" fmla="*/ 105536 w 319744"/>
                  <a:gd name="connsiteY17" fmla="*/ 197077 h 341963"/>
                  <a:gd name="connsiteX18" fmla="*/ 194900 w 319744"/>
                  <a:gd name="connsiteY18" fmla="*/ 189187 h 34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744" h="341963">
                    <a:moveTo>
                      <a:pt x="3136" y="296047"/>
                    </a:moveTo>
                    <a:lnTo>
                      <a:pt x="93529" y="32242"/>
                    </a:lnTo>
                    <a:cubicBezTo>
                      <a:pt x="99875" y="14060"/>
                      <a:pt x="113254" y="2225"/>
                      <a:pt x="132637" y="510"/>
                    </a:cubicBezTo>
                    <a:lnTo>
                      <a:pt x="136753" y="167"/>
                    </a:lnTo>
                    <a:cubicBezTo>
                      <a:pt x="156136" y="-1377"/>
                      <a:pt x="170887" y="7885"/>
                      <a:pt x="180149" y="24695"/>
                    </a:cubicBezTo>
                    <a:lnTo>
                      <a:pt x="314624" y="268946"/>
                    </a:lnTo>
                    <a:cubicBezTo>
                      <a:pt x="317540" y="273749"/>
                      <a:pt x="319084" y="278208"/>
                      <a:pt x="319599" y="282839"/>
                    </a:cubicBezTo>
                    <a:cubicBezTo>
                      <a:pt x="321314" y="301707"/>
                      <a:pt x="307763" y="318345"/>
                      <a:pt x="288896" y="319889"/>
                    </a:cubicBezTo>
                    <a:cubicBezTo>
                      <a:pt x="272258" y="321261"/>
                      <a:pt x="260423" y="312685"/>
                      <a:pt x="252704" y="298448"/>
                    </a:cubicBezTo>
                    <a:lnTo>
                      <a:pt x="226632" y="249564"/>
                    </a:lnTo>
                    <a:lnTo>
                      <a:pt x="84610" y="261913"/>
                    </a:lnTo>
                    <a:lnTo>
                      <a:pt x="66600" y="316801"/>
                    </a:lnTo>
                    <a:cubicBezTo>
                      <a:pt x="61797" y="331209"/>
                      <a:pt x="50476" y="340472"/>
                      <a:pt x="35725" y="341844"/>
                    </a:cubicBezTo>
                    <a:cubicBezTo>
                      <a:pt x="17200" y="343388"/>
                      <a:pt x="1592" y="329837"/>
                      <a:pt x="48" y="311484"/>
                    </a:cubicBezTo>
                    <a:cubicBezTo>
                      <a:pt x="-295" y="306510"/>
                      <a:pt x="1249" y="301193"/>
                      <a:pt x="3136" y="296047"/>
                    </a:cubicBezTo>
                    <a:close/>
                    <a:moveTo>
                      <a:pt x="194900" y="189187"/>
                    </a:moveTo>
                    <a:lnTo>
                      <a:pt x="141041" y="86615"/>
                    </a:lnTo>
                    <a:lnTo>
                      <a:pt x="105536" y="197077"/>
                    </a:lnTo>
                    <a:lnTo>
                      <a:pt x="194900" y="189187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5" name="Frihandsfigur 24">
                <a:extLst>
                  <a:ext uri="{FF2B5EF4-FFF2-40B4-BE49-F238E27FC236}">
                    <a16:creationId xmlns:a16="http://schemas.microsoft.com/office/drawing/2014/main" id="{BB1F204C-CE76-5E5C-B1E3-377B5F46E6A3}"/>
                  </a:ext>
                </a:extLst>
              </p:cNvPr>
              <p:cNvSpPr/>
              <p:nvPr/>
            </p:nvSpPr>
            <p:spPr>
              <a:xfrm>
                <a:off x="5729457" y="489098"/>
                <a:ext cx="273193" cy="335623"/>
              </a:xfrm>
              <a:custGeom>
                <a:avLst/>
                <a:gdLst>
                  <a:gd name="connsiteX0" fmla="*/ 98089 w 273193"/>
                  <a:gd name="connsiteY0" fmla="*/ 72163 h 335623"/>
                  <a:gd name="connsiteX1" fmla="*/ 29822 w 273193"/>
                  <a:gd name="connsiteY1" fmla="*/ 65645 h 335623"/>
                  <a:gd name="connsiteX2" fmla="*/ 148 w 273193"/>
                  <a:gd name="connsiteY2" fmla="*/ 29796 h 335623"/>
                  <a:gd name="connsiteX3" fmla="*/ 35997 w 273193"/>
                  <a:gd name="connsiteY3" fmla="*/ 123 h 335623"/>
                  <a:gd name="connsiteX4" fmla="*/ 243542 w 273193"/>
                  <a:gd name="connsiteY4" fmla="*/ 19848 h 335623"/>
                  <a:gd name="connsiteX5" fmla="*/ 273044 w 273193"/>
                  <a:gd name="connsiteY5" fmla="*/ 55697 h 335623"/>
                  <a:gd name="connsiteX6" fmla="*/ 237195 w 273193"/>
                  <a:gd name="connsiteY6" fmla="*/ 85370 h 335623"/>
                  <a:gd name="connsiteX7" fmla="*/ 168928 w 273193"/>
                  <a:gd name="connsiteY7" fmla="*/ 78853 h 335623"/>
                  <a:gd name="connsiteX8" fmla="*/ 147488 w 273193"/>
                  <a:gd name="connsiteY8" fmla="*/ 303378 h 335623"/>
                  <a:gd name="connsiteX9" fmla="*/ 108723 w 273193"/>
                  <a:gd name="connsiteY9" fmla="*/ 335453 h 335623"/>
                  <a:gd name="connsiteX10" fmla="*/ 76648 w 273193"/>
                  <a:gd name="connsiteY10" fmla="*/ 296517 h 335623"/>
                  <a:gd name="connsiteX11" fmla="*/ 98089 w 273193"/>
                  <a:gd name="connsiteY11" fmla="*/ 72163 h 33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3193" h="335623">
                    <a:moveTo>
                      <a:pt x="98089" y="72163"/>
                    </a:moveTo>
                    <a:lnTo>
                      <a:pt x="29822" y="65645"/>
                    </a:lnTo>
                    <a:cubicBezTo>
                      <a:pt x="11812" y="63930"/>
                      <a:pt x="-1567" y="47806"/>
                      <a:pt x="148" y="29796"/>
                    </a:cubicBezTo>
                    <a:cubicBezTo>
                      <a:pt x="1863" y="11786"/>
                      <a:pt x="17987" y="-1421"/>
                      <a:pt x="35997" y="123"/>
                    </a:cubicBezTo>
                    <a:lnTo>
                      <a:pt x="243542" y="19848"/>
                    </a:lnTo>
                    <a:cubicBezTo>
                      <a:pt x="261552" y="21563"/>
                      <a:pt x="274759" y="37687"/>
                      <a:pt x="273044" y="55697"/>
                    </a:cubicBezTo>
                    <a:cubicBezTo>
                      <a:pt x="271329" y="73707"/>
                      <a:pt x="255205" y="86914"/>
                      <a:pt x="237195" y="85370"/>
                    </a:cubicBezTo>
                    <a:lnTo>
                      <a:pt x="168928" y="78853"/>
                    </a:lnTo>
                    <a:lnTo>
                      <a:pt x="147488" y="303378"/>
                    </a:lnTo>
                    <a:cubicBezTo>
                      <a:pt x="145601" y="323275"/>
                      <a:pt x="128449" y="337340"/>
                      <a:pt x="108723" y="335453"/>
                    </a:cubicBezTo>
                    <a:cubicBezTo>
                      <a:pt x="88998" y="333567"/>
                      <a:pt x="74761" y="316414"/>
                      <a:pt x="76648" y="296517"/>
                    </a:cubicBezTo>
                    <a:lnTo>
                      <a:pt x="98089" y="72163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6" name="Frihandsfigur 25">
                <a:extLst>
                  <a:ext uri="{FF2B5EF4-FFF2-40B4-BE49-F238E27FC236}">
                    <a16:creationId xmlns:a16="http://schemas.microsoft.com/office/drawing/2014/main" id="{242380CE-0669-CBE1-1D3E-365F30817445}"/>
                  </a:ext>
                </a:extLst>
              </p:cNvPr>
              <p:cNvSpPr/>
              <p:nvPr/>
            </p:nvSpPr>
            <p:spPr>
              <a:xfrm>
                <a:off x="6142737" y="560674"/>
                <a:ext cx="134276" cy="321924"/>
              </a:xfrm>
              <a:custGeom>
                <a:avLst/>
                <a:gdLst>
                  <a:gd name="connsiteX0" fmla="*/ 64051 w 134276"/>
                  <a:gd name="connsiteY0" fmla="*/ 27001 h 321924"/>
                  <a:gd name="connsiteX1" fmla="*/ 107275 w 134276"/>
                  <a:gd name="connsiteY1" fmla="*/ 1101 h 321924"/>
                  <a:gd name="connsiteX2" fmla="*/ 133175 w 134276"/>
                  <a:gd name="connsiteY2" fmla="*/ 44325 h 321924"/>
                  <a:gd name="connsiteX3" fmla="*/ 70226 w 134276"/>
                  <a:gd name="connsiteY3" fmla="*/ 294923 h 321924"/>
                  <a:gd name="connsiteX4" fmla="*/ 27001 w 134276"/>
                  <a:gd name="connsiteY4" fmla="*/ 320823 h 321924"/>
                  <a:gd name="connsiteX5" fmla="*/ 1101 w 134276"/>
                  <a:gd name="connsiteY5" fmla="*/ 277599 h 321924"/>
                  <a:gd name="connsiteX6" fmla="*/ 64051 w 134276"/>
                  <a:gd name="connsiteY6" fmla="*/ 27001 h 32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276" h="321924">
                    <a:moveTo>
                      <a:pt x="64051" y="27001"/>
                    </a:moveTo>
                    <a:cubicBezTo>
                      <a:pt x="69025" y="7619"/>
                      <a:pt x="88064" y="-3701"/>
                      <a:pt x="107275" y="1101"/>
                    </a:cubicBezTo>
                    <a:cubicBezTo>
                      <a:pt x="126657" y="5904"/>
                      <a:pt x="137978" y="25115"/>
                      <a:pt x="133175" y="44325"/>
                    </a:cubicBezTo>
                    <a:lnTo>
                      <a:pt x="70226" y="294923"/>
                    </a:lnTo>
                    <a:cubicBezTo>
                      <a:pt x="65251" y="314305"/>
                      <a:pt x="46212" y="325626"/>
                      <a:pt x="27001" y="320823"/>
                    </a:cubicBezTo>
                    <a:cubicBezTo>
                      <a:pt x="7619" y="315849"/>
                      <a:pt x="-3702" y="296981"/>
                      <a:pt x="1101" y="277599"/>
                    </a:cubicBezTo>
                    <a:lnTo>
                      <a:pt x="64051" y="27001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7" name="Frihandsfigur 26">
                <a:extLst>
                  <a:ext uri="{FF2B5EF4-FFF2-40B4-BE49-F238E27FC236}">
                    <a16:creationId xmlns:a16="http://schemas.microsoft.com/office/drawing/2014/main" id="{C30BCF46-13C7-F143-EEB0-7771662887EF}"/>
                  </a:ext>
                </a:extLst>
              </p:cNvPr>
              <p:cNvSpPr/>
              <p:nvPr/>
            </p:nvSpPr>
            <p:spPr>
              <a:xfrm>
                <a:off x="6423773" y="685701"/>
                <a:ext cx="345171" cy="338314"/>
              </a:xfrm>
              <a:custGeom>
                <a:avLst/>
                <a:gdLst>
                  <a:gd name="connsiteX0" fmla="*/ 14745 w 345171"/>
                  <a:gd name="connsiteY0" fmla="*/ 99914 h 338314"/>
                  <a:gd name="connsiteX1" fmla="*/ 15259 w 345171"/>
                  <a:gd name="connsiteY1" fmla="*/ 99056 h 338314"/>
                  <a:gd name="connsiteX2" fmla="*/ 241329 w 345171"/>
                  <a:gd name="connsiteY2" fmla="*/ 16210 h 338314"/>
                  <a:gd name="connsiteX3" fmla="*/ 330350 w 345171"/>
                  <a:gd name="connsiteY3" fmla="*/ 238334 h 338314"/>
                  <a:gd name="connsiteX4" fmla="*/ 330007 w 345171"/>
                  <a:gd name="connsiteY4" fmla="*/ 239192 h 338314"/>
                  <a:gd name="connsiteX5" fmla="*/ 103937 w 345171"/>
                  <a:gd name="connsiteY5" fmla="*/ 322210 h 338314"/>
                  <a:gd name="connsiteX6" fmla="*/ 14745 w 345171"/>
                  <a:gd name="connsiteY6" fmla="*/ 99914 h 338314"/>
                  <a:gd name="connsiteX7" fmla="*/ 261397 w 345171"/>
                  <a:gd name="connsiteY7" fmla="*/ 209689 h 338314"/>
                  <a:gd name="connsiteX8" fmla="*/ 261740 w 345171"/>
                  <a:gd name="connsiteY8" fmla="*/ 208832 h 338314"/>
                  <a:gd name="connsiteX9" fmla="*/ 213542 w 345171"/>
                  <a:gd name="connsiteY9" fmla="*/ 75729 h 338314"/>
                  <a:gd name="connsiteX10" fmla="*/ 83526 w 345171"/>
                  <a:gd name="connsiteY10" fmla="*/ 128387 h 338314"/>
                  <a:gd name="connsiteX11" fmla="*/ 83183 w 345171"/>
                  <a:gd name="connsiteY11" fmla="*/ 129244 h 338314"/>
                  <a:gd name="connsiteX12" fmla="*/ 131381 w 345171"/>
                  <a:gd name="connsiteY12" fmla="*/ 262348 h 338314"/>
                  <a:gd name="connsiteX13" fmla="*/ 261397 w 345171"/>
                  <a:gd name="connsiteY13" fmla="*/ 209689 h 33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171" h="338314">
                    <a:moveTo>
                      <a:pt x="14745" y="99914"/>
                    </a:moveTo>
                    <a:lnTo>
                      <a:pt x="15259" y="99056"/>
                    </a:lnTo>
                    <a:cubicBezTo>
                      <a:pt x="52652" y="14837"/>
                      <a:pt x="149735" y="-24613"/>
                      <a:pt x="241329" y="16210"/>
                    </a:cubicBezTo>
                    <a:cubicBezTo>
                      <a:pt x="332580" y="56861"/>
                      <a:pt x="367914" y="154287"/>
                      <a:pt x="330350" y="238334"/>
                    </a:cubicBezTo>
                    <a:lnTo>
                      <a:pt x="330007" y="239192"/>
                    </a:lnTo>
                    <a:cubicBezTo>
                      <a:pt x="292443" y="323410"/>
                      <a:pt x="195360" y="362861"/>
                      <a:pt x="103937" y="322210"/>
                    </a:cubicBezTo>
                    <a:cubicBezTo>
                      <a:pt x="12515" y="281387"/>
                      <a:pt x="-22648" y="183961"/>
                      <a:pt x="14745" y="99914"/>
                    </a:cubicBezTo>
                    <a:close/>
                    <a:moveTo>
                      <a:pt x="261397" y="209689"/>
                    </a:moveTo>
                    <a:lnTo>
                      <a:pt x="261740" y="208832"/>
                    </a:lnTo>
                    <a:cubicBezTo>
                      <a:pt x="284381" y="158060"/>
                      <a:pt x="266028" y="99227"/>
                      <a:pt x="213542" y="75729"/>
                    </a:cubicBezTo>
                    <a:cubicBezTo>
                      <a:pt x="161055" y="52401"/>
                      <a:pt x="106339" y="77615"/>
                      <a:pt x="83526" y="128387"/>
                    </a:cubicBezTo>
                    <a:lnTo>
                      <a:pt x="83183" y="129244"/>
                    </a:lnTo>
                    <a:cubicBezTo>
                      <a:pt x="60542" y="180016"/>
                      <a:pt x="78895" y="238849"/>
                      <a:pt x="131381" y="262348"/>
                    </a:cubicBezTo>
                    <a:cubicBezTo>
                      <a:pt x="184040" y="285675"/>
                      <a:pt x="238927" y="260461"/>
                      <a:pt x="261397" y="209689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28" name="Frihandsfigur 27">
                <a:extLst>
                  <a:ext uri="{FF2B5EF4-FFF2-40B4-BE49-F238E27FC236}">
                    <a16:creationId xmlns:a16="http://schemas.microsoft.com/office/drawing/2014/main" id="{F6111688-0AA1-BDFB-1369-E2B01AADA273}"/>
                  </a:ext>
                </a:extLst>
              </p:cNvPr>
              <p:cNvSpPr/>
              <p:nvPr/>
            </p:nvSpPr>
            <p:spPr>
              <a:xfrm>
                <a:off x="6842320" y="911446"/>
                <a:ext cx="400039" cy="406820"/>
              </a:xfrm>
              <a:custGeom>
                <a:avLst/>
                <a:gdLst>
                  <a:gd name="connsiteX0" fmla="*/ 160685 w 400039"/>
                  <a:gd name="connsiteY0" fmla="*/ 14648 h 406820"/>
                  <a:gd name="connsiteX1" fmla="*/ 210599 w 400039"/>
                  <a:gd name="connsiteY1" fmla="*/ 7100 h 406820"/>
                  <a:gd name="connsiteX2" fmla="*/ 216602 w 400039"/>
                  <a:gd name="connsiteY2" fmla="*/ 11560 h 406820"/>
                  <a:gd name="connsiteX3" fmla="*/ 233926 w 400039"/>
                  <a:gd name="connsiteY3" fmla="*/ 50325 h 406820"/>
                  <a:gd name="connsiteX4" fmla="*/ 236842 w 400039"/>
                  <a:gd name="connsiteY4" fmla="*/ 277423 h 406820"/>
                  <a:gd name="connsiteX5" fmla="*/ 336498 w 400039"/>
                  <a:gd name="connsiteY5" fmla="*/ 142948 h 406820"/>
                  <a:gd name="connsiteX6" fmla="*/ 385726 w 400039"/>
                  <a:gd name="connsiteY6" fmla="*/ 135573 h 406820"/>
                  <a:gd name="connsiteX7" fmla="*/ 393101 w 400039"/>
                  <a:gd name="connsiteY7" fmla="*/ 184800 h 406820"/>
                  <a:gd name="connsiteX8" fmla="*/ 239415 w 400039"/>
                  <a:gd name="connsiteY8" fmla="*/ 392173 h 406820"/>
                  <a:gd name="connsiteX9" fmla="*/ 189502 w 400039"/>
                  <a:gd name="connsiteY9" fmla="*/ 399720 h 406820"/>
                  <a:gd name="connsiteX10" fmla="*/ 187615 w 400039"/>
                  <a:gd name="connsiteY10" fmla="*/ 398348 h 406820"/>
                  <a:gd name="connsiteX11" fmla="*/ 170290 w 400039"/>
                  <a:gd name="connsiteY11" fmla="*/ 359584 h 406820"/>
                  <a:gd name="connsiteX12" fmla="*/ 167032 w 400039"/>
                  <a:gd name="connsiteY12" fmla="*/ 124252 h 406820"/>
                  <a:gd name="connsiteX13" fmla="*/ 63603 w 400039"/>
                  <a:gd name="connsiteY13" fmla="*/ 263873 h 406820"/>
                  <a:gd name="connsiteX14" fmla="*/ 14203 w 400039"/>
                  <a:gd name="connsiteY14" fmla="*/ 271249 h 406820"/>
                  <a:gd name="connsiteX15" fmla="*/ 6999 w 400039"/>
                  <a:gd name="connsiteY15" fmla="*/ 222021 h 406820"/>
                  <a:gd name="connsiteX16" fmla="*/ 160685 w 400039"/>
                  <a:gd name="connsiteY16" fmla="*/ 14648 h 40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0039" h="406820">
                    <a:moveTo>
                      <a:pt x="160685" y="14648"/>
                    </a:moveTo>
                    <a:cubicBezTo>
                      <a:pt x="172520" y="-1476"/>
                      <a:pt x="194475" y="-4735"/>
                      <a:pt x="210599" y="7100"/>
                    </a:cubicBezTo>
                    <a:lnTo>
                      <a:pt x="216602" y="11560"/>
                    </a:lnTo>
                    <a:cubicBezTo>
                      <a:pt x="230324" y="21852"/>
                      <a:pt x="233583" y="34544"/>
                      <a:pt x="233926" y="50325"/>
                    </a:cubicBezTo>
                    <a:lnTo>
                      <a:pt x="236842" y="277423"/>
                    </a:lnTo>
                    <a:lnTo>
                      <a:pt x="336498" y="142948"/>
                    </a:lnTo>
                    <a:cubicBezTo>
                      <a:pt x="347990" y="127339"/>
                      <a:pt x="370117" y="124080"/>
                      <a:pt x="385726" y="135573"/>
                    </a:cubicBezTo>
                    <a:cubicBezTo>
                      <a:pt x="401334" y="147236"/>
                      <a:pt x="404765" y="169191"/>
                      <a:pt x="393101" y="184800"/>
                    </a:cubicBezTo>
                    <a:lnTo>
                      <a:pt x="239415" y="392173"/>
                    </a:lnTo>
                    <a:cubicBezTo>
                      <a:pt x="227580" y="408297"/>
                      <a:pt x="205453" y="411556"/>
                      <a:pt x="189502" y="399720"/>
                    </a:cubicBezTo>
                    <a:lnTo>
                      <a:pt x="187615" y="398348"/>
                    </a:lnTo>
                    <a:cubicBezTo>
                      <a:pt x="173893" y="388228"/>
                      <a:pt x="170634" y="375364"/>
                      <a:pt x="170290" y="359584"/>
                    </a:cubicBezTo>
                    <a:lnTo>
                      <a:pt x="167032" y="124252"/>
                    </a:lnTo>
                    <a:lnTo>
                      <a:pt x="63603" y="263873"/>
                    </a:lnTo>
                    <a:cubicBezTo>
                      <a:pt x="51938" y="279482"/>
                      <a:pt x="29983" y="282741"/>
                      <a:pt x="14203" y="271249"/>
                    </a:cubicBezTo>
                    <a:cubicBezTo>
                      <a:pt x="-1405" y="259756"/>
                      <a:pt x="-4664" y="237630"/>
                      <a:pt x="6999" y="222021"/>
                    </a:cubicBezTo>
                    <a:lnTo>
                      <a:pt x="160685" y="14648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  <p:grpSp>
          <p:nvGrpSpPr>
            <p:cNvPr id="12" name="Bild 2">
              <a:extLst>
                <a:ext uri="{FF2B5EF4-FFF2-40B4-BE49-F238E27FC236}">
                  <a16:creationId xmlns:a16="http://schemas.microsoft.com/office/drawing/2014/main" id="{080CC95F-D068-DF40-9344-57323B350CC7}"/>
                </a:ext>
              </a:extLst>
            </p:cNvPr>
            <p:cNvGrpSpPr/>
            <p:nvPr/>
          </p:nvGrpSpPr>
          <p:grpSpPr>
            <a:xfrm>
              <a:off x="4743605" y="4554288"/>
              <a:ext cx="2658689" cy="950549"/>
              <a:chOff x="4743605" y="4554288"/>
              <a:chExt cx="2658689" cy="950549"/>
            </a:xfrm>
            <a:grpFill/>
          </p:grpSpPr>
          <p:sp>
            <p:nvSpPr>
              <p:cNvPr id="13" name="Frihandsfigur 12">
                <a:extLst>
                  <a:ext uri="{FF2B5EF4-FFF2-40B4-BE49-F238E27FC236}">
                    <a16:creationId xmlns:a16="http://schemas.microsoft.com/office/drawing/2014/main" id="{72A21F44-95EA-5371-1F45-49D91600C0C5}"/>
                  </a:ext>
                </a:extLst>
              </p:cNvPr>
              <p:cNvSpPr/>
              <p:nvPr/>
            </p:nvSpPr>
            <p:spPr>
              <a:xfrm>
                <a:off x="4743605" y="5044050"/>
                <a:ext cx="302607" cy="336455"/>
              </a:xfrm>
              <a:custGeom>
                <a:avLst/>
                <a:gdLst>
                  <a:gd name="connsiteX0" fmla="*/ 5737 w 302607"/>
                  <a:gd name="connsiteY0" fmla="*/ 250435 h 336455"/>
                  <a:gd name="connsiteX1" fmla="*/ 1963 w 302607"/>
                  <a:gd name="connsiteY1" fmla="*/ 220590 h 336455"/>
                  <a:gd name="connsiteX2" fmla="*/ 44330 w 302607"/>
                  <a:gd name="connsiteY2" fmla="*/ 200521 h 336455"/>
                  <a:gd name="connsiteX3" fmla="*/ 61482 w 302607"/>
                  <a:gd name="connsiteY3" fmla="*/ 213386 h 336455"/>
                  <a:gd name="connsiteX4" fmla="*/ 130264 w 302607"/>
                  <a:gd name="connsiteY4" fmla="*/ 268102 h 336455"/>
                  <a:gd name="connsiteX5" fmla="*/ 184466 w 302607"/>
                  <a:gd name="connsiteY5" fmla="*/ 254380 h 336455"/>
                  <a:gd name="connsiteX6" fmla="*/ 184809 w 302607"/>
                  <a:gd name="connsiteY6" fmla="*/ 253522 h 336455"/>
                  <a:gd name="connsiteX7" fmla="*/ 136610 w 302607"/>
                  <a:gd name="connsiteY7" fmla="*/ 193146 h 336455"/>
                  <a:gd name="connsiteX8" fmla="*/ 67657 w 302607"/>
                  <a:gd name="connsiteY8" fmla="*/ 64331 h 336455"/>
                  <a:gd name="connsiteX9" fmla="*/ 68000 w 302607"/>
                  <a:gd name="connsiteY9" fmla="*/ 63473 h 336455"/>
                  <a:gd name="connsiteX10" fmla="*/ 207278 w 302607"/>
                  <a:gd name="connsiteY10" fmla="*/ 8414 h 336455"/>
                  <a:gd name="connsiteX11" fmla="*/ 295099 w 302607"/>
                  <a:gd name="connsiteY11" fmla="*/ 69305 h 336455"/>
                  <a:gd name="connsiteX12" fmla="*/ 300759 w 302607"/>
                  <a:gd name="connsiteY12" fmla="*/ 101037 h 336455"/>
                  <a:gd name="connsiteX13" fmla="*/ 258393 w 302607"/>
                  <a:gd name="connsiteY13" fmla="*/ 121106 h 336455"/>
                  <a:gd name="connsiteX14" fmla="*/ 242956 w 302607"/>
                  <a:gd name="connsiteY14" fmla="*/ 110471 h 336455"/>
                  <a:gd name="connsiteX15" fmla="*/ 185666 w 302607"/>
                  <a:gd name="connsiteY15" fmla="*/ 67419 h 336455"/>
                  <a:gd name="connsiteX16" fmla="*/ 136953 w 302607"/>
                  <a:gd name="connsiteY16" fmla="*/ 80454 h 336455"/>
                  <a:gd name="connsiteX17" fmla="*/ 136610 w 302607"/>
                  <a:gd name="connsiteY17" fmla="*/ 81312 h 336455"/>
                  <a:gd name="connsiteX18" fmla="*/ 188754 w 302607"/>
                  <a:gd name="connsiteY18" fmla="*/ 144605 h 336455"/>
                  <a:gd name="connsiteX19" fmla="*/ 253933 w 302607"/>
                  <a:gd name="connsiteY19" fmla="*/ 270160 h 336455"/>
                  <a:gd name="connsiteX20" fmla="*/ 253590 w 302607"/>
                  <a:gd name="connsiteY20" fmla="*/ 271018 h 336455"/>
                  <a:gd name="connsiteX21" fmla="*/ 108137 w 302607"/>
                  <a:gd name="connsiteY21" fmla="*/ 326936 h 336455"/>
                  <a:gd name="connsiteX22" fmla="*/ 5737 w 302607"/>
                  <a:gd name="connsiteY22" fmla="*/ 250435 h 33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607" h="336455">
                    <a:moveTo>
                      <a:pt x="5737" y="250435"/>
                    </a:moveTo>
                    <a:cubicBezTo>
                      <a:pt x="76" y="242545"/>
                      <a:pt x="-1810" y="231053"/>
                      <a:pt x="1963" y="220590"/>
                    </a:cubicBezTo>
                    <a:cubicBezTo>
                      <a:pt x="7966" y="203095"/>
                      <a:pt x="26834" y="194347"/>
                      <a:pt x="44330" y="200521"/>
                    </a:cubicBezTo>
                    <a:cubicBezTo>
                      <a:pt x="53078" y="203609"/>
                      <a:pt x="58052" y="208755"/>
                      <a:pt x="61482" y="213386"/>
                    </a:cubicBezTo>
                    <a:cubicBezTo>
                      <a:pt x="78806" y="238600"/>
                      <a:pt x="100590" y="257811"/>
                      <a:pt x="130264" y="268102"/>
                    </a:cubicBezTo>
                    <a:cubicBezTo>
                      <a:pt x="157879" y="277536"/>
                      <a:pt x="178291" y="272390"/>
                      <a:pt x="184466" y="254380"/>
                    </a:cubicBezTo>
                    <a:lnTo>
                      <a:pt x="184809" y="253522"/>
                    </a:lnTo>
                    <a:cubicBezTo>
                      <a:pt x="190812" y="236542"/>
                      <a:pt x="183265" y="224021"/>
                      <a:pt x="136610" y="193146"/>
                    </a:cubicBezTo>
                    <a:cubicBezTo>
                      <a:pt x="80350" y="155925"/>
                      <a:pt x="46388" y="125051"/>
                      <a:pt x="67657" y="64331"/>
                    </a:cubicBezTo>
                    <a:lnTo>
                      <a:pt x="68000" y="63473"/>
                    </a:lnTo>
                    <a:cubicBezTo>
                      <a:pt x="87382" y="7899"/>
                      <a:pt x="144672" y="-13370"/>
                      <a:pt x="207278" y="8414"/>
                    </a:cubicBezTo>
                    <a:cubicBezTo>
                      <a:pt x="244499" y="21278"/>
                      <a:pt x="273487" y="42204"/>
                      <a:pt x="295099" y="69305"/>
                    </a:cubicBezTo>
                    <a:cubicBezTo>
                      <a:pt x="300931" y="76166"/>
                      <a:pt x="305219" y="88001"/>
                      <a:pt x="300759" y="101037"/>
                    </a:cubicBezTo>
                    <a:cubicBezTo>
                      <a:pt x="294584" y="118533"/>
                      <a:pt x="275888" y="127281"/>
                      <a:pt x="258393" y="121106"/>
                    </a:cubicBezTo>
                    <a:cubicBezTo>
                      <a:pt x="251875" y="118876"/>
                      <a:pt x="247244" y="115274"/>
                      <a:pt x="242956" y="110471"/>
                    </a:cubicBezTo>
                    <a:cubicBezTo>
                      <a:pt x="225117" y="89545"/>
                      <a:pt x="206764" y="74794"/>
                      <a:pt x="185666" y="67419"/>
                    </a:cubicBezTo>
                    <a:cubicBezTo>
                      <a:pt x="159766" y="58499"/>
                      <a:pt x="142270" y="65703"/>
                      <a:pt x="136953" y="80454"/>
                    </a:cubicBezTo>
                    <a:lnTo>
                      <a:pt x="136610" y="81312"/>
                    </a:lnTo>
                    <a:cubicBezTo>
                      <a:pt x="129578" y="101380"/>
                      <a:pt x="140555" y="112530"/>
                      <a:pt x="188754" y="144605"/>
                    </a:cubicBezTo>
                    <a:cubicBezTo>
                      <a:pt x="245185" y="182340"/>
                      <a:pt x="272458" y="216816"/>
                      <a:pt x="253933" y="270160"/>
                    </a:cubicBezTo>
                    <a:lnTo>
                      <a:pt x="253590" y="271018"/>
                    </a:lnTo>
                    <a:cubicBezTo>
                      <a:pt x="232492" y="331738"/>
                      <a:pt x="174346" y="349748"/>
                      <a:pt x="108137" y="326936"/>
                    </a:cubicBezTo>
                    <a:cubicBezTo>
                      <a:pt x="67829" y="313213"/>
                      <a:pt x="31294" y="286798"/>
                      <a:pt x="5737" y="250435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4" name="Frihandsfigur 13">
                <a:extLst>
                  <a:ext uri="{FF2B5EF4-FFF2-40B4-BE49-F238E27FC236}">
                    <a16:creationId xmlns:a16="http://schemas.microsoft.com/office/drawing/2014/main" id="{D1102CDE-59DB-668B-DE15-29F11AB4176E}"/>
                  </a:ext>
                </a:extLst>
              </p:cNvPr>
              <p:cNvSpPr/>
              <p:nvPr/>
            </p:nvSpPr>
            <p:spPr>
              <a:xfrm>
                <a:off x="5187261" y="5141098"/>
                <a:ext cx="474108" cy="363739"/>
              </a:xfrm>
              <a:custGeom>
                <a:avLst/>
                <a:gdLst>
                  <a:gd name="connsiteX0" fmla="*/ 1356 w 474108"/>
                  <a:gd name="connsiteY0" fmla="*/ 44469 h 363739"/>
                  <a:gd name="connsiteX1" fmla="*/ 155 w 474108"/>
                  <a:gd name="connsiteY1" fmla="*/ 30747 h 363739"/>
                  <a:gd name="connsiteX2" fmla="*/ 40292 w 474108"/>
                  <a:gd name="connsiteY2" fmla="*/ 216 h 363739"/>
                  <a:gd name="connsiteX3" fmla="*/ 72024 w 474108"/>
                  <a:gd name="connsiteY3" fmla="*/ 29203 h 363739"/>
                  <a:gd name="connsiteX4" fmla="*/ 114391 w 474108"/>
                  <a:gd name="connsiteY4" fmla="*/ 233489 h 363739"/>
                  <a:gd name="connsiteX5" fmla="*/ 200153 w 474108"/>
                  <a:gd name="connsiteY5" fmla="*/ 45155 h 363739"/>
                  <a:gd name="connsiteX6" fmla="*/ 239089 w 474108"/>
                  <a:gd name="connsiteY6" fmla="*/ 20970 h 363739"/>
                  <a:gd name="connsiteX7" fmla="*/ 244578 w 474108"/>
                  <a:gd name="connsiteY7" fmla="*/ 21656 h 363739"/>
                  <a:gd name="connsiteX8" fmla="*/ 277339 w 474108"/>
                  <a:gd name="connsiteY8" fmla="*/ 53560 h 363739"/>
                  <a:gd name="connsiteX9" fmla="*/ 320392 w 474108"/>
                  <a:gd name="connsiteY9" fmla="*/ 256131 h 363739"/>
                  <a:gd name="connsiteX10" fmla="*/ 405983 w 474108"/>
                  <a:gd name="connsiteY10" fmla="*/ 65909 h 363739"/>
                  <a:gd name="connsiteX11" fmla="*/ 442689 w 474108"/>
                  <a:gd name="connsiteY11" fmla="*/ 44298 h 363739"/>
                  <a:gd name="connsiteX12" fmla="*/ 473907 w 474108"/>
                  <a:gd name="connsiteY12" fmla="*/ 82204 h 363739"/>
                  <a:gd name="connsiteX13" fmla="*/ 469619 w 474108"/>
                  <a:gd name="connsiteY13" fmla="*/ 95583 h 363739"/>
                  <a:gd name="connsiteX14" fmla="*/ 351781 w 474108"/>
                  <a:gd name="connsiteY14" fmla="*/ 338634 h 363739"/>
                  <a:gd name="connsiteX15" fmla="*/ 311816 w 474108"/>
                  <a:gd name="connsiteY15" fmla="*/ 363505 h 363739"/>
                  <a:gd name="connsiteX16" fmla="*/ 304440 w 474108"/>
                  <a:gd name="connsiteY16" fmla="*/ 362819 h 363739"/>
                  <a:gd name="connsiteX17" fmla="*/ 271336 w 474108"/>
                  <a:gd name="connsiteY17" fmla="*/ 329714 h 363739"/>
                  <a:gd name="connsiteX18" fmla="*/ 228112 w 474108"/>
                  <a:gd name="connsiteY18" fmla="*/ 138465 h 363739"/>
                  <a:gd name="connsiteX19" fmla="*/ 144408 w 474108"/>
                  <a:gd name="connsiteY19" fmla="*/ 315993 h 363739"/>
                  <a:gd name="connsiteX20" fmla="*/ 104957 w 474108"/>
                  <a:gd name="connsiteY20" fmla="*/ 340863 h 363739"/>
                  <a:gd name="connsiteX21" fmla="*/ 97582 w 474108"/>
                  <a:gd name="connsiteY21" fmla="*/ 340178 h 363739"/>
                  <a:gd name="connsiteX22" fmla="*/ 63963 w 474108"/>
                  <a:gd name="connsiteY22" fmla="*/ 307074 h 363739"/>
                  <a:gd name="connsiteX23" fmla="*/ 1356 w 474108"/>
                  <a:gd name="connsiteY23" fmla="*/ 44469 h 36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4108" h="363739">
                    <a:moveTo>
                      <a:pt x="1356" y="44469"/>
                    </a:moveTo>
                    <a:cubicBezTo>
                      <a:pt x="498" y="40181"/>
                      <a:pt x="-359" y="35035"/>
                      <a:pt x="155" y="30747"/>
                    </a:cubicBezTo>
                    <a:cubicBezTo>
                      <a:pt x="2385" y="11022"/>
                      <a:pt x="20395" y="-1843"/>
                      <a:pt x="40292" y="216"/>
                    </a:cubicBezTo>
                    <a:cubicBezTo>
                      <a:pt x="56759" y="1931"/>
                      <a:pt x="69108" y="13937"/>
                      <a:pt x="72024" y="29203"/>
                    </a:cubicBezTo>
                    <a:lnTo>
                      <a:pt x="114391" y="233489"/>
                    </a:lnTo>
                    <a:lnTo>
                      <a:pt x="200153" y="45155"/>
                    </a:lnTo>
                    <a:cubicBezTo>
                      <a:pt x="207357" y="29203"/>
                      <a:pt x="221079" y="19083"/>
                      <a:pt x="239089" y="20970"/>
                    </a:cubicBezTo>
                    <a:lnTo>
                      <a:pt x="244578" y="21656"/>
                    </a:lnTo>
                    <a:cubicBezTo>
                      <a:pt x="262588" y="23714"/>
                      <a:pt x="273737" y="36064"/>
                      <a:pt x="277339" y="53560"/>
                    </a:cubicBezTo>
                    <a:lnTo>
                      <a:pt x="320392" y="256131"/>
                    </a:lnTo>
                    <a:lnTo>
                      <a:pt x="405983" y="65909"/>
                    </a:lnTo>
                    <a:cubicBezTo>
                      <a:pt x="412158" y="52702"/>
                      <a:pt x="425365" y="42411"/>
                      <a:pt x="442689" y="44298"/>
                    </a:cubicBezTo>
                    <a:cubicBezTo>
                      <a:pt x="462072" y="46356"/>
                      <a:pt x="475965" y="62822"/>
                      <a:pt x="473907" y="82204"/>
                    </a:cubicBezTo>
                    <a:cubicBezTo>
                      <a:pt x="473392" y="86321"/>
                      <a:pt x="471505" y="91638"/>
                      <a:pt x="469619" y="95583"/>
                    </a:cubicBezTo>
                    <a:lnTo>
                      <a:pt x="351781" y="338634"/>
                    </a:lnTo>
                    <a:cubicBezTo>
                      <a:pt x="343376" y="355787"/>
                      <a:pt x="328797" y="365392"/>
                      <a:pt x="311816" y="363505"/>
                    </a:cubicBezTo>
                    <a:lnTo>
                      <a:pt x="304440" y="362819"/>
                    </a:lnTo>
                    <a:cubicBezTo>
                      <a:pt x="287459" y="360760"/>
                      <a:pt x="275624" y="348754"/>
                      <a:pt x="271336" y="329714"/>
                    </a:cubicBezTo>
                    <a:lnTo>
                      <a:pt x="228112" y="138465"/>
                    </a:lnTo>
                    <a:lnTo>
                      <a:pt x="144408" y="315993"/>
                    </a:lnTo>
                    <a:cubicBezTo>
                      <a:pt x="136003" y="333660"/>
                      <a:pt x="121938" y="342751"/>
                      <a:pt x="104957" y="340863"/>
                    </a:cubicBezTo>
                    <a:lnTo>
                      <a:pt x="97582" y="340178"/>
                    </a:lnTo>
                    <a:cubicBezTo>
                      <a:pt x="80600" y="338291"/>
                      <a:pt x="68422" y="325770"/>
                      <a:pt x="63963" y="307074"/>
                    </a:cubicBezTo>
                    <a:lnTo>
                      <a:pt x="1356" y="44469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5" name="Frihandsfigur 14">
                <a:extLst>
                  <a:ext uri="{FF2B5EF4-FFF2-40B4-BE49-F238E27FC236}">
                    <a16:creationId xmlns:a16="http://schemas.microsoft.com/office/drawing/2014/main" id="{825D263F-A892-3319-F199-40878CE0F17C}"/>
                  </a:ext>
                </a:extLst>
              </p:cNvPr>
              <p:cNvSpPr/>
              <p:nvPr/>
            </p:nvSpPr>
            <p:spPr>
              <a:xfrm>
                <a:off x="5817325" y="5149632"/>
                <a:ext cx="279428" cy="343962"/>
              </a:xfrm>
              <a:custGeom>
                <a:avLst/>
                <a:gdLst>
                  <a:gd name="connsiteX0" fmla="*/ 31319 w 279428"/>
                  <a:gd name="connsiteY0" fmla="*/ 312775 h 343962"/>
                  <a:gd name="connsiteX1" fmla="*/ 273 w 279428"/>
                  <a:gd name="connsiteY1" fmla="*/ 62006 h 343962"/>
                  <a:gd name="connsiteX2" fmla="*/ 31147 w 279428"/>
                  <a:gd name="connsiteY2" fmla="*/ 22384 h 343962"/>
                  <a:gd name="connsiteX3" fmla="*/ 209361 w 279428"/>
                  <a:gd name="connsiteY3" fmla="*/ 257 h 343962"/>
                  <a:gd name="connsiteX4" fmla="*/ 244867 w 279428"/>
                  <a:gd name="connsiteY4" fmla="*/ 28044 h 343962"/>
                  <a:gd name="connsiteX5" fmla="*/ 217080 w 279428"/>
                  <a:gd name="connsiteY5" fmla="*/ 63207 h 343962"/>
                  <a:gd name="connsiteX6" fmla="*/ 73857 w 279428"/>
                  <a:gd name="connsiteY6" fmla="*/ 80874 h 343962"/>
                  <a:gd name="connsiteX7" fmla="*/ 81918 w 279428"/>
                  <a:gd name="connsiteY7" fmla="*/ 146225 h 343962"/>
                  <a:gd name="connsiteX8" fmla="*/ 204387 w 279428"/>
                  <a:gd name="connsiteY8" fmla="*/ 131131 h 343962"/>
                  <a:gd name="connsiteX9" fmla="*/ 240064 w 279428"/>
                  <a:gd name="connsiteY9" fmla="*/ 158746 h 343962"/>
                  <a:gd name="connsiteX10" fmla="*/ 212277 w 279428"/>
                  <a:gd name="connsiteY10" fmla="*/ 193909 h 343962"/>
                  <a:gd name="connsiteX11" fmla="*/ 89637 w 279428"/>
                  <a:gd name="connsiteY11" fmla="*/ 209003 h 343962"/>
                  <a:gd name="connsiteX12" fmla="*/ 98042 w 279428"/>
                  <a:gd name="connsiteY12" fmla="*/ 276412 h 343962"/>
                  <a:gd name="connsiteX13" fmla="*/ 243495 w 279428"/>
                  <a:gd name="connsiteY13" fmla="*/ 258402 h 343962"/>
                  <a:gd name="connsiteX14" fmla="*/ 279172 w 279428"/>
                  <a:gd name="connsiteY14" fmla="*/ 286189 h 343962"/>
                  <a:gd name="connsiteX15" fmla="*/ 251385 w 279428"/>
                  <a:gd name="connsiteY15" fmla="*/ 321351 h 343962"/>
                  <a:gd name="connsiteX16" fmla="*/ 70941 w 279428"/>
                  <a:gd name="connsiteY16" fmla="*/ 343649 h 343962"/>
                  <a:gd name="connsiteX17" fmla="*/ 31319 w 279428"/>
                  <a:gd name="connsiteY17" fmla="*/ 312775 h 34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9428" h="343962">
                    <a:moveTo>
                      <a:pt x="31319" y="312775"/>
                    </a:moveTo>
                    <a:lnTo>
                      <a:pt x="273" y="62006"/>
                    </a:lnTo>
                    <a:cubicBezTo>
                      <a:pt x="-2129" y="42281"/>
                      <a:pt x="11593" y="24785"/>
                      <a:pt x="31147" y="22384"/>
                    </a:cubicBezTo>
                    <a:lnTo>
                      <a:pt x="209361" y="257"/>
                    </a:lnTo>
                    <a:cubicBezTo>
                      <a:pt x="226685" y="-1973"/>
                      <a:pt x="242809" y="10549"/>
                      <a:pt x="244867" y="28044"/>
                    </a:cubicBezTo>
                    <a:cubicBezTo>
                      <a:pt x="247097" y="45368"/>
                      <a:pt x="234575" y="60977"/>
                      <a:pt x="217080" y="63207"/>
                    </a:cubicBezTo>
                    <a:lnTo>
                      <a:pt x="73857" y="80874"/>
                    </a:lnTo>
                    <a:lnTo>
                      <a:pt x="81918" y="146225"/>
                    </a:lnTo>
                    <a:lnTo>
                      <a:pt x="204387" y="131131"/>
                    </a:lnTo>
                    <a:cubicBezTo>
                      <a:pt x="221883" y="128901"/>
                      <a:pt x="237834" y="141251"/>
                      <a:pt x="240064" y="158746"/>
                    </a:cubicBezTo>
                    <a:cubicBezTo>
                      <a:pt x="242294" y="176242"/>
                      <a:pt x="229601" y="191679"/>
                      <a:pt x="212277" y="193909"/>
                    </a:cubicBezTo>
                    <a:lnTo>
                      <a:pt x="89637" y="209003"/>
                    </a:lnTo>
                    <a:lnTo>
                      <a:pt x="98042" y="276412"/>
                    </a:lnTo>
                    <a:lnTo>
                      <a:pt x="243495" y="258402"/>
                    </a:lnTo>
                    <a:cubicBezTo>
                      <a:pt x="260990" y="256172"/>
                      <a:pt x="276942" y="268693"/>
                      <a:pt x="279172" y="286189"/>
                    </a:cubicBezTo>
                    <a:cubicBezTo>
                      <a:pt x="281402" y="303684"/>
                      <a:pt x="268880" y="319122"/>
                      <a:pt x="251385" y="321351"/>
                    </a:cubicBezTo>
                    <a:lnTo>
                      <a:pt x="70941" y="343649"/>
                    </a:lnTo>
                    <a:cubicBezTo>
                      <a:pt x="51216" y="346223"/>
                      <a:pt x="33720" y="332672"/>
                      <a:pt x="31319" y="312775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6" name="Frihandsfigur 15">
                <a:extLst>
                  <a:ext uri="{FF2B5EF4-FFF2-40B4-BE49-F238E27FC236}">
                    <a16:creationId xmlns:a16="http://schemas.microsoft.com/office/drawing/2014/main" id="{CA7E7DF4-BF49-D37E-6858-92981438C1AA}"/>
                  </a:ext>
                </a:extLst>
              </p:cNvPr>
              <p:cNvSpPr/>
              <p:nvPr/>
            </p:nvSpPr>
            <p:spPr>
              <a:xfrm>
                <a:off x="6224257" y="5060142"/>
                <a:ext cx="333514" cy="348089"/>
              </a:xfrm>
              <a:custGeom>
                <a:avLst/>
                <a:gdLst>
                  <a:gd name="connsiteX0" fmla="*/ 1912 w 333514"/>
                  <a:gd name="connsiteY0" fmla="*/ 84603 h 348089"/>
                  <a:gd name="connsiteX1" fmla="*/ 24382 w 333514"/>
                  <a:gd name="connsiteY1" fmla="*/ 39491 h 348089"/>
                  <a:gd name="connsiteX2" fmla="*/ 110316 w 333514"/>
                  <a:gd name="connsiteY2" fmla="*/ 10675 h 348089"/>
                  <a:gd name="connsiteX3" fmla="*/ 324550 w 333514"/>
                  <a:gd name="connsiteY3" fmla="*/ 108616 h 348089"/>
                  <a:gd name="connsiteX4" fmla="*/ 324722 w 333514"/>
                  <a:gd name="connsiteY4" fmla="*/ 109473 h 348089"/>
                  <a:gd name="connsiteX5" fmla="*/ 213059 w 333514"/>
                  <a:gd name="connsiteY5" fmla="*/ 317361 h 348089"/>
                  <a:gd name="connsiteX6" fmla="*/ 127125 w 333514"/>
                  <a:gd name="connsiteY6" fmla="*/ 346178 h 348089"/>
                  <a:gd name="connsiteX7" fmla="*/ 82014 w 333514"/>
                  <a:gd name="connsiteY7" fmla="*/ 323708 h 348089"/>
                  <a:gd name="connsiteX8" fmla="*/ 1912 w 333514"/>
                  <a:gd name="connsiteY8" fmla="*/ 84603 h 348089"/>
                  <a:gd name="connsiteX9" fmla="*/ 192648 w 333514"/>
                  <a:gd name="connsiteY9" fmla="*/ 256642 h 348089"/>
                  <a:gd name="connsiteX10" fmla="*/ 254397 w 333514"/>
                  <a:gd name="connsiteY10" fmla="*/ 134173 h 348089"/>
                  <a:gd name="connsiteX11" fmla="*/ 254053 w 333514"/>
                  <a:gd name="connsiteY11" fmla="*/ 133315 h 348089"/>
                  <a:gd name="connsiteX12" fmla="*/ 130556 w 333514"/>
                  <a:gd name="connsiteY12" fmla="*/ 71738 h 348089"/>
                  <a:gd name="connsiteX13" fmla="*/ 78412 w 333514"/>
                  <a:gd name="connsiteY13" fmla="*/ 89234 h 348089"/>
                  <a:gd name="connsiteX14" fmla="*/ 140333 w 333514"/>
                  <a:gd name="connsiteY14" fmla="*/ 274137 h 348089"/>
                  <a:gd name="connsiteX15" fmla="*/ 192648 w 333514"/>
                  <a:gd name="connsiteY15" fmla="*/ 256642 h 34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514" h="348089">
                    <a:moveTo>
                      <a:pt x="1912" y="84603"/>
                    </a:moveTo>
                    <a:cubicBezTo>
                      <a:pt x="-4434" y="65735"/>
                      <a:pt x="5514" y="45838"/>
                      <a:pt x="24382" y="39491"/>
                    </a:cubicBezTo>
                    <a:lnTo>
                      <a:pt x="110316" y="10675"/>
                    </a:lnTo>
                    <a:cubicBezTo>
                      <a:pt x="206713" y="-21743"/>
                      <a:pt x="295563" y="22167"/>
                      <a:pt x="324550" y="108616"/>
                    </a:cubicBezTo>
                    <a:lnTo>
                      <a:pt x="324722" y="109473"/>
                    </a:lnTo>
                    <a:cubicBezTo>
                      <a:pt x="353709" y="195750"/>
                      <a:pt x="309628" y="285115"/>
                      <a:pt x="213059" y="317361"/>
                    </a:cubicBezTo>
                    <a:lnTo>
                      <a:pt x="127125" y="346178"/>
                    </a:lnTo>
                    <a:cubicBezTo>
                      <a:pt x="108258" y="352524"/>
                      <a:pt x="88361" y="342575"/>
                      <a:pt x="82014" y="323708"/>
                    </a:cubicBezTo>
                    <a:lnTo>
                      <a:pt x="1912" y="84603"/>
                    </a:lnTo>
                    <a:close/>
                    <a:moveTo>
                      <a:pt x="192648" y="256642"/>
                    </a:moveTo>
                    <a:cubicBezTo>
                      <a:pt x="248050" y="238117"/>
                      <a:pt x="272750" y="188375"/>
                      <a:pt x="254397" y="134173"/>
                    </a:cubicBezTo>
                    <a:lnTo>
                      <a:pt x="254053" y="133315"/>
                    </a:lnTo>
                    <a:cubicBezTo>
                      <a:pt x="235872" y="78942"/>
                      <a:pt x="185787" y="53213"/>
                      <a:pt x="130556" y="71738"/>
                    </a:cubicBezTo>
                    <a:lnTo>
                      <a:pt x="78412" y="89234"/>
                    </a:lnTo>
                    <a:lnTo>
                      <a:pt x="140333" y="274137"/>
                    </a:lnTo>
                    <a:lnTo>
                      <a:pt x="192648" y="256642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7" name="Frihandsfigur 16">
                <a:extLst>
                  <a:ext uri="{FF2B5EF4-FFF2-40B4-BE49-F238E27FC236}">
                    <a16:creationId xmlns:a16="http://schemas.microsoft.com/office/drawing/2014/main" id="{78E3833F-75BC-09A9-8FBC-82530475A685}"/>
                  </a:ext>
                </a:extLst>
              </p:cNvPr>
              <p:cNvSpPr/>
              <p:nvPr/>
            </p:nvSpPr>
            <p:spPr>
              <a:xfrm>
                <a:off x="6653050" y="4836545"/>
                <a:ext cx="353268" cy="379159"/>
              </a:xfrm>
              <a:custGeom>
                <a:avLst/>
                <a:gdLst>
                  <a:gd name="connsiteX0" fmla="*/ 130918 w 353268"/>
                  <a:gd name="connsiteY0" fmla="*/ 361371 h 379159"/>
                  <a:gd name="connsiteX1" fmla="*/ 4847 w 353268"/>
                  <a:gd name="connsiteY1" fmla="*/ 142334 h 379159"/>
                  <a:gd name="connsiteX2" fmla="*/ 18055 w 353268"/>
                  <a:gd name="connsiteY2" fmla="*/ 93793 h 379159"/>
                  <a:gd name="connsiteX3" fmla="*/ 173628 w 353268"/>
                  <a:gd name="connsiteY3" fmla="*/ 4257 h 379159"/>
                  <a:gd name="connsiteX4" fmla="*/ 217195 w 353268"/>
                  <a:gd name="connsiteY4" fmla="*/ 15921 h 379159"/>
                  <a:gd name="connsiteX5" fmla="*/ 205188 w 353268"/>
                  <a:gd name="connsiteY5" fmla="*/ 59145 h 379159"/>
                  <a:gd name="connsiteX6" fmla="*/ 80147 w 353268"/>
                  <a:gd name="connsiteY6" fmla="*/ 131185 h 379159"/>
                  <a:gd name="connsiteX7" fmla="*/ 112908 w 353268"/>
                  <a:gd name="connsiteY7" fmla="*/ 187960 h 379159"/>
                  <a:gd name="connsiteX8" fmla="*/ 219940 w 353268"/>
                  <a:gd name="connsiteY8" fmla="*/ 126383 h 379159"/>
                  <a:gd name="connsiteX9" fmla="*/ 263507 w 353268"/>
                  <a:gd name="connsiteY9" fmla="*/ 138046 h 379159"/>
                  <a:gd name="connsiteX10" fmla="*/ 251500 w 353268"/>
                  <a:gd name="connsiteY10" fmla="*/ 181270 h 379159"/>
                  <a:gd name="connsiteX11" fmla="*/ 144469 w 353268"/>
                  <a:gd name="connsiteY11" fmla="*/ 242848 h 379159"/>
                  <a:gd name="connsiteX12" fmla="*/ 178430 w 353268"/>
                  <a:gd name="connsiteY12" fmla="*/ 301852 h 379159"/>
                  <a:gd name="connsiteX13" fmla="*/ 305530 w 353268"/>
                  <a:gd name="connsiteY13" fmla="*/ 228611 h 379159"/>
                  <a:gd name="connsiteX14" fmla="*/ 349098 w 353268"/>
                  <a:gd name="connsiteY14" fmla="*/ 240275 h 379159"/>
                  <a:gd name="connsiteX15" fmla="*/ 337091 w 353268"/>
                  <a:gd name="connsiteY15" fmla="*/ 283499 h 379159"/>
                  <a:gd name="connsiteX16" fmla="*/ 179460 w 353268"/>
                  <a:gd name="connsiteY16" fmla="*/ 374064 h 379159"/>
                  <a:gd name="connsiteX17" fmla="*/ 130918 w 353268"/>
                  <a:gd name="connsiteY17" fmla="*/ 361371 h 379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3268" h="379159">
                    <a:moveTo>
                      <a:pt x="130918" y="361371"/>
                    </a:moveTo>
                    <a:lnTo>
                      <a:pt x="4847" y="142334"/>
                    </a:lnTo>
                    <a:cubicBezTo>
                      <a:pt x="-5101" y="125182"/>
                      <a:pt x="731" y="103569"/>
                      <a:pt x="18055" y="93793"/>
                    </a:cubicBezTo>
                    <a:lnTo>
                      <a:pt x="173628" y="4257"/>
                    </a:lnTo>
                    <a:cubicBezTo>
                      <a:pt x="188894" y="-4491"/>
                      <a:pt x="208447" y="655"/>
                      <a:pt x="217195" y="15921"/>
                    </a:cubicBezTo>
                    <a:cubicBezTo>
                      <a:pt x="225943" y="31186"/>
                      <a:pt x="220454" y="50397"/>
                      <a:pt x="205188" y="59145"/>
                    </a:cubicBezTo>
                    <a:lnTo>
                      <a:pt x="80147" y="131185"/>
                    </a:lnTo>
                    <a:lnTo>
                      <a:pt x="112908" y="187960"/>
                    </a:lnTo>
                    <a:lnTo>
                      <a:pt x="219940" y="126383"/>
                    </a:lnTo>
                    <a:cubicBezTo>
                      <a:pt x="235205" y="117635"/>
                      <a:pt x="254759" y="122781"/>
                      <a:pt x="263507" y="138046"/>
                    </a:cubicBezTo>
                    <a:cubicBezTo>
                      <a:pt x="272254" y="153312"/>
                      <a:pt x="266766" y="172523"/>
                      <a:pt x="251500" y="181270"/>
                    </a:cubicBezTo>
                    <a:lnTo>
                      <a:pt x="144469" y="242848"/>
                    </a:lnTo>
                    <a:lnTo>
                      <a:pt x="178430" y="301852"/>
                    </a:lnTo>
                    <a:lnTo>
                      <a:pt x="305530" y="228611"/>
                    </a:lnTo>
                    <a:cubicBezTo>
                      <a:pt x="320796" y="219863"/>
                      <a:pt x="340350" y="225180"/>
                      <a:pt x="349098" y="240275"/>
                    </a:cubicBezTo>
                    <a:cubicBezTo>
                      <a:pt x="357846" y="255541"/>
                      <a:pt x="352357" y="274751"/>
                      <a:pt x="337091" y="283499"/>
                    </a:cubicBezTo>
                    <a:lnTo>
                      <a:pt x="179460" y="374064"/>
                    </a:lnTo>
                    <a:cubicBezTo>
                      <a:pt x="162136" y="384356"/>
                      <a:pt x="140695" y="378524"/>
                      <a:pt x="130918" y="361371"/>
                    </a:cubicBez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  <p:sp>
            <p:nvSpPr>
              <p:cNvPr id="18" name="Frihandsfigur 17">
                <a:extLst>
                  <a:ext uri="{FF2B5EF4-FFF2-40B4-BE49-F238E27FC236}">
                    <a16:creationId xmlns:a16="http://schemas.microsoft.com/office/drawing/2014/main" id="{5226336F-8DA2-483A-B0BA-24DD8DE8EEB9}"/>
                  </a:ext>
                </a:extLst>
              </p:cNvPr>
              <p:cNvSpPr/>
              <p:nvPr/>
            </p:nvSpPr>
            <p:spPr>
              <a:xfrm>
                <a:off x="6998050" y="4554288"/>
                <a:ext cx="404244" cy="408954"/>
              </a:xfrm>
              <a:custGeom>
                <a:avLst/>
                <a:gdLst>
                  <a:gd name="connsiteX0" fmla="*/ 9071 w 404244"/>
                  <a:gd name="connsiteY0" fmla="*/ 203839 h 408954"/>
                  <a:gd name="connsiteX1" fmla="*/ 12159 w 404244"/>
                  <a:gd name="connsiteY1" fmla="*/ 153583 h 408954"/>
                  <a:gd name="connsiteX2" fmla="*/ 17648 w 404244"/>
                  <a:gd name="connsiteY2" fmla="*/ 148608 h 408954"/>
                  <a:gd name="connsiteX3" fmla="*/ 59328 w 404244"/>
                  <a:gd name="connsiteY3" fmla="*/ 139689 h 408954"/>
                  <a:gd name="connsiteX4" fmla="*/ 282138 w 404244"/>
                  <a:gd name="connsiteY4" fmla="*/ 183771 h 408954"/>
                  <a:gd name="connsiteX5" fmla="*/ 171334 w 404244"/>
                  <a:gd name="connsiteY5" fmla="*/ 58386 h 408954"/>
                  <a:gd name="connsiteX6" fmla="*/ 174421 w 404244"/>
                  <a:gd name="connsiteY6" fmla="*/ 8816 h 408954"/>
                  <a:gd name="connsiteX7" fmla="*/ 224163 w 404244"/>
                  <a:gd name="connsiteY7" fmla="*/ 11903 h 408954"/>
                  <a:gd name="connsiteX8" fmla="*/ 395173 w 404244"/>
                  <a:gd name="connsiteY8" fmla="*/ 205211 h 408954"/>
                  <a:gd name="connsiteX9" fmla="*/ 392086 w 404244"/>
                  <a:gd name="connsiteY9" fmla="*/ 255468 h 408954"/>
                  <a:gd name="connsiteX10" fmla="*/ 390371 w 404244"/>
                  <a:gd name="connsiteY10" fmla="*/ 257012 h 408954"/>
                  <a:gd name="connsiteX11" fmla="*/ 348690 w 404244"/>
                  <a:gd name="connsiteY11" fmla="*/ 265931 h 408954"/>
                  <a:gd name="connsiteX12" fmla="*/ 117818 w 404244"/>
                  <a:gd name="connsiteY12" fmla="*/ 220305 h 408954"/>
                  <a:gd name="connsiteX13" fmla="*/ 232911 w 404244"/>
                  <a:gd name="connsiteY13" fmla="*/ 350493 h 408954"/>
                  <a:gd name="connsiteX14" fmla="*/ 229824 w 404244"/>
                  <a:gd name="connsiteY14" fmla="*/ 400064 h 408954"/>
                  <a:gd name="connsiteX15" fmla="*/ 180082 w 404244"/>
                  <a:gd name="connsiteY15" fmla="*/ 397147 h 408954"/>
                  <a:gd name="connsiteX16" fmla="*/ 9071 w 404244"/>
                  <a:gd name="connsiteY16" fmla="*/ 203839 h 40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4244" h="408954">
                    <a:moveTo>
                      <a:pt x="9071" y="203839"/>
                    </a:moveTo>
                    <a:cubicBezTo>
                      <a:pt x="-4136" y="188917"/>
                      <a:pt x="-2764" y="166618"/>
                      <a:pt x="12159" y="153583"/>
                    </a:cubicBezTo>
                    <a:lnTo>
                      <a:pt x="17648" y="148608"/>
                    </a:lnTo>
                    <a:cubicBezTo>
                      <a:pt x="30512" y="137288"/>
                      <a:pt x="43719" y="136773"/>
                      <a:pt x="59328" y="139689"/>
                    </a:cubicBezTo>
                    <a:lnTo>
                      <a:pt x="282138" y="183771"/>
                    </a:lnTo>
                    <a:lnTo>
                      <a:pt x="171334" y="58386"/>
                    </a:lnTo>
                    <a:cubicBezTo>
                      <a:pt x="158469" y="43978"/>
                      <a:pt x="159841" y="21508"/>
                      <a:pt x="174421" y="8816"/>
                    </a:cubicBezTo>
                    <a:cubicBezTo>
                      <a:pt x="189001" y="-4049"/>
                      <a:pt x="211128" y="-2677"/>
                      <a:pt x="224163" y="11903"/>
                    </a:cubicBezTo>
                    <a:lnTo>
                      <a:pt x="395173" y="205211"/>
                    </a:lnTo>
                    <a:cubicBezTo>
                      <a:pt x="408381" y="220134"/>
                      <a:pt x="407008" y="242261"/>
                      <a:pt x="392086" y="255468"/>
                    </a:cubicBezTo>
                    <a:lnTo>
                      <a:pt x="390371" y="257012"/>
                    </a:lnTo>
                    <a:cubicBezTo>
                      <a:pt x="377506" y="268333"/>
                      <a:pt x="364471" y="268847"/>
                      <a:pt x="348690" y="265931"/>
                    </a:cubicBezTo>
                    <a:lnTo>
                      <a:pt x="117818" y="220305"/>
                    </a:lnTo>
                    <a:lnTo>
                      <a:pt x="232911" y="350493"/>
                    </a:lnTo>
                    <a:cubicBezTo>
                      <a:pt x="245775" y="364901"/>
                      <a:pt x="244403" y="387199"/>
                      <a:pt x="229824" y="400064"/>
                    </a:cubicBezTo>
                    <a:cubicBezTo>
                      <a:pt x="215244" y="412928"/>
                      <a:pt x="193117" y="411727"/>
                      <a:pt x="180082" y="397147"/>
                    </a:cubicBezTo>
                    <a:lnTo>
                      <a:pt x="9071" y="203839"/>
                    </a:lnTo>
                    <a:close/>
                  </a:path>
                </a:pathLst>
              </a:custGeom>
              <a:grpFill/>
              <a:ln w="17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146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332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Rubrik med helbild">
    <p:bg>
      <p:bgPr>
        <a:solidFill>
          <a:srgbClr val="D0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F59AED56-2C49-B82A-BE27-D0B0C3E00A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" y="5"/>
            <a:ext cx="9905996" cy="6857997"/>
          </a:xfrm>
          <a:custGeom>
            <a:avLst/>
            <a:gdLst>
              <a:gd name="connsiteX0" fmla="*/ 11216789 w 12191995"/>
              <a:gd name="connsiteY0" fmla="*/ 1529011 h 6857997"/>
              <a:gd name="connsiteX1" fmla="*/ 11177168 w 12191995"/>
              <a:gd name="connsiteY1" fmla="*/ 1533930 h 6857997"/>
              <a:gd name="connsiteX2" fmla="*/ 11170304 w 12191995"/>
              <a:gd name="connsiteY2" fmla="*/ 1542739 h 6857997"/>
              <a:gd name="connsiteX3" fmla="*/ 11177206 w 12191995"/>
              <a:gd name="connsiteY3" fmla="*/ 1598490 h 6857997"/>
              <a:gd name="connsiteX4" fmla="*/ 11186015 w 12191995"/>
              <a:gd name="connsiteY4" fmla="*/ 1605354 h 6857997"/>
              <a:gd name="connsiteX5" fmla="*/ 11226131 w 12191995"/>
              <a:gd name="connsiteY5" fmla="*/ 1600397 h 6857997"/>
              <a:gd name="connsiteX6" fmla="*/ 11232309 w 12191995"/>
              <a:gd name="connsiteY6" fmla="*/ 1592579 h 6857997"/>
              <a:gd name="connsiteX7" fmla="*/ 11224377 w 12191995"/>
              <a:gd name="connsiteY7" fmla="*/ 1586402 h 6857997"/>
              <a:gd name="connsiteX8" fmla="*/ 11192040 w 12191995"/>
              <a:gd name="connsiteY8" fmla="*/ 1590406 h 6857997"/>
              <a:gd name="connsiteX9" fmla="*/ 11190171 w 12191995"/>
              <a:gd name="connsiteY9" fmla="*/ 1575419 h 6857997"/>
              <a:gd name="connsiteX10" fmla="*/ 11217437 w 12191995"/>
              <a:gd name="connsiteY10" fmla="*/ 1572063 h 6857997"/>
              <a:gd name="connsiteX11" fmla="*/ 11223615 w 12191995"/>
              <a:gd name="connsiteY11" fmla="*/ 1564246 h 6857997"/>
              <a:gd name="connsiteX12" fmla="*/ 11215683 w 12191995"/>
              <a:gd name="connsiteY12" fmla="*/ 1558107 h 6857997"/>
              <a:gd name="connsiteX13" fmla="*/ 11188455 w 12191995"/>
              <a:gd name="connsiteY13" fmla="*/ 1561462 h 6857997"/>
              <a:gd name="connsiteX14" fmla="*/ 11186663 w 12191995"/>
              <a:gd name="connsiteY14" fmla="*/ 1546934 h 6857997"/>
              <a:gd name="connsiteX15" fmla="*/ 11218505 w 12191995"/>
              <a:gd name="connsiteY15" fmla="*/ 1543006 h 6857997"/>
              <a:gd name="connsiteX16" fmla="*/ 11224682 w 12191995"/>
              <a:gd name="connsiteY16" fmla="*/ 1535188 h 6857997"/>
              <a:gd name="connsiteX17" fmla="*/ 11216789 w 12191995"/>
              <a:gd name="connsiteY17" fmla="*/ 1529011 h 6857997"/>
              <a:gd name="connsiteX18" fmla="*/ 11039124 w 12191995"/>
              <a:gd name="connsiteY18" fmla="*/ 1527105 h 6857997"/>
              <a:gd name="connsiteX19" fmla="*/ 11030200 w 12191995"/>
              <a:gd name="connsiteY19" fmla="*/ 1533892 h 6857997"/>
              <a:gd name="connsiteX20" fmla="*/ 11030467 w 12191995"/>
              <a:gd name="connsiteY20" fmla="*/ 1536943 h 6857997"/>
              <a:gd name="connsiteX21" fmla="*/ 11044386 w 12191995"/>
              <a:gd name="connsiteY21" fmla="*/ 1595326 h 6857997"/>
              <a:gd name="connsiteX22" fmla="*/ 11051861 w 12191995"/>
              <a:gd name="connsiteY22" fmla="*/ 1602686 h 6857997"/>
              <a:gd name="connsiteX23" fmla="*/ 11053500 w 12191995"/>
              <a:gd name="connsiteY23" fmla="*/ 1602838 h 6857997"/>
              <a:gd name="connsiteX24" fmla="*/ 11062271 w 12191995"/>
              <a:gd name="connsiteY24" fmla="*/ 1597309 h 6857997"/>
              <a:gd name="connsiteX25" fmla="*/ 11080880 w 12191995"/>
              <a:gd name="connsiteY25" fmla="*/ 1557840 h 6857997"/>
              <a:gd name="connsiteX26" fmla="*/ 11090490 w 12191995"/>
              <a:gd name="connsiteY26" fmla="*/ 1600359 h 6857997"/>
              <a:gd name="connsiteX27" fmla="*/ 11097850 w 12191995"/>
              <a:gd name="connsiteY27" fmla="*/ 1607719 h 6857997"/>
              <a:gd name="connsiteX28" fmla="*/ 11099490 w 12191995"/>
              <a:gd name="connsiteY28" fmla="*/ 1607872 h 6857997"/>
              <a:gd name="connsiteX29" fmla="*/ 11108375 w 12191995"/>
              <a:gd name="connsiteY29" fmla="*/ 1602342 h 6857997"/>
              <a:gd name="connsiteX30" fmla="*/ 11134573 w 12191995"/>
              <a:gd name="connsiteY30" fmla="*/ 1548307 h 6857997"/>
              <a:gd name="connsiteX31" fmla="*/ 11135526 w 12191995"/>
              <a:gd name="connsiteY31" fmla="*/ 1545332 h 6857997"/>
              <a:gd name="connsiteX32" fmla="*/ 11128586 w 12191995"/>
              <a:gd name="connsiteY32" fmla="*/ 1536905 h 6857997"/>
              <a:gd name="connsiteX33" fmla="*/ 11120425 w 12191995"/>
              <a:gd name="connsiteY33" fmla="*/ 1541710 h 6857997"/>
              <a:gd name="connsiteX34" fmla="*/ 11101396 w 12191995"/>
              <a:gd name="connsiteY34" fmla="*/ 1584000 h 6857997"/>
              <a:gd name="connsiteX35" fmla="*/ 11091825 w 12191995"/>
              <a:gd name="connsiteY35" fmla="*/ 1538964 h 6857997"/>
              <a:gd name="connsiteX36" fmla="*/ 11084541 w 12191995"/>
              <a:gd name="connsiteY36" fmla="*/ 1531871 h 6857997"/>
              <a:gd name="connsiteX37" fmla="*/ 11083321 w 12191995"/>
              <a:gd name="connsiteY37" fmla="*/ 1531719 h 6857997"/>
              <a:gd name="connsiteX38" fmla="*/ 11074665 w 12191995"/>
              <a:gd name="connsiteY38" fmla="*/ 1537095 h 6857997"/>
              <a:gd name="connsiteX39" fmla="*/ 11055598 w 12191995"/>
              <a:gd name="connsiteY39" fmla="*/ 1578966 h 6857997"/>
              <a:gd name="connsiteX40" fmla="*/ 11046179 w 12191995"/>
              <a:gd name="connsiteY40" fmla="*/ 1533549 h 6857997"/>
              <a:gd name="connsiteX41" fmla="*/ 11039124 w 12191995"/>
              <a:gd name="connsiteY41" fmla="*/ 1527105 h 6857997"/>
              <a:gd name="connsiteX42" fmla="*/ 11289739 w 12191995"/>
              <a:gd name="connsiteY42" fmla="*/ 1525006 h 6857997"/>
              <a:gd name="connsiteX43" fmla="*/ 11317195 w 12191995"/>
              <a:gd name="connsiteY43" fmla="*/ 1538696 h 6857997"/>
              <a:gd name="connsiteX44" fmla="*/ 11317271 w 12191995"/>
              <a:gd name="connsiteY44" fmla="*/ 1538887 h 6857997"/>
              <a:gd name="connsiteX45" fmla="*/ 11303543 w 12191995"/>
              <a:gd name="connsiteY45" fmla="*/ 1566115 h 6857997"/>
              <a:gd name="connsiteX46" fmla="*/ 11291912 w 12191995"/>
              <a:gd name="connsiteY46" fmla="*/ 1570004 h 6857997"/>
              <a:gd name="connsiteX47" fmla="*/ 11278146 w 12191995"/>
              <a:gd name="connsiteY47" fmla="*/ 1528896 h 6857997"/>
              <a:gd name="connsiteX48" fmla="*/ 11285239 w 12191995"/>
              <a:gd name="connsiteY48" fmla="*/ 1511431 h 6857997"/>
              <a:gd name="connsiteX49" fmla="*/ 11266134 w 12191995"/>
              <a:gd name="connsiteY49" fmla="*/ 1517837 h 6857997"/>
              <a:gd name="connsiteX50" fmla="*/ 11261138 w 12191995"/>
              <a:gd name="connsiteY50" fmla="*/ 1527867 h 6857997"/>
              <a:gd name="connsiteX51" fmla="*/ 11278947 w 12191995"/>
              <a:gd name="connsiteY51" fmla="*/ 1581025 h 6857997"/>
              <a:gd name="connsiteX52" fmla="*/ 11288976 w 12191995"/>
              <a:gd name="connsiteY52" fmla="*/ 1586021 h 6857997"/>
              <a:gd name="connsiteX53" fmla="*/ 11308081 w 12191995"/>
              <a:gd name="connsiteY53" fmla="*/ 1579614 h 6857997"/>
              <a:gd name="connsiteX54" fmla="*/ 11332906 w 12191995"/>
              <a:gd name="connsiteY54" fmla="*/ 1533396 h 6857997"/>
              <a:gd name="connsiteX55" fmla="*/ 11332868 w 12191995"/>
              <a:gd name="connsiteY55" fmla="*/ 1533205 h 6857997"/>
              <a:gd name="connsiteX56" fmla="*/ 11285239 w 12191995"/>
              <a:gd name="connsiteY56" fmla="*/ 1511431 h 6857997"/>
              <a:gd name="connsiteX57" fmla="*/ 10958528 w 12191995"/>
              <a:gd name="connsiteY57" fmla="*/ 1507022 h 6857997"/>
              <a:gd name="connsiteX58" fmla="*/ 10946649 w 12191995"/>
              <a:gd name="connsiteY58" fmla="*/ 1519592 h 6857997"/>
              <a:gd name="connsiteX59" fmla="*/ 10946573 w 12191995"/>
              <a:gd name="connsiteY59" fmla="*/ 1519783 h 6857997"/>
              <a:gd name="connsiteX60" fmla="*/ 10961902 w 12191995"/>
              <a:gd name="connsiteY60" fmla="*/ 1548421 h 6857997"/>
              <a:gd name="connsiteX61" fmla="*/ 10972618 w 12191995"/>
              <a:gd name="connsiteY61" fmla="*/ 1561844 h 6857997"/>
              <a:gd name="connsiteX62" fmla="*/ 10972542 w 12191995"/>
              <a:gd name="connsiteY62" fmla="*/ 1562035 h 6857997"/>
              <a:gd name="connsiteX63" fmla="*/ 10960491 w 12191995"/>
              <a:gd name="connsiteY63" fmla="*/ 1565085 h 6857997"/>
              <a:gd name="connsiteX64" fmla="*/ 10945200 w 12191995"/>
              <a:gd name="connsiteY64" fmla="*/ 1552921 h 6857997"/>
              <a:gd name="connsiteX65" fmla="*/ 10941387 w 12191995"/>
              <a:gd name="connsiteY65" fmla="*/ 1550061 h 6857997"/>
              <a:gd name="connsiteX66" fmla="*/ 10931967 w 12191995"/>
              <a:gd name="connsiteY66" fmla="*/ 1554522 h 6857997"/>
              <a:gd name="connsiteX67" fmla="*/ 10932806 w 12191995"/>
              <a:gd name="connsiteY67" fmla="*/ 1561158 h 6857997"/>
              <a:gd name="connsiteX68" fmla="*/ 10955572 w 12191995"/>
              <a:gd name="connsiteY68" fmla="*/ 1578166 h 6857997"/>
              <a:gd name="connsiteX69" fmla="*/ 10987909 w 12191995"/>
              <a:gd name="connsiteY69" fmla="*/ 1565734 h 6857997"/>
              <a:gd name="connsiteX70" fmla="*/ 10987986 w 12191995"/>
              <a:gd name="connsiteY70" fmla="*/ 1565543 h 6857997"/>
              <a:gd name="connsiteX71" fmla="*/ 10973495 w 12191995"/>
              <a:gd name="connsiteY71" fmla="*/ 1537629 h 6857997"/>
              <a:gd name="connsiteX72" fmla="*/ 10961902 w 12191995"/>
              <a:gd name="connsiteY72" fmla="*/ 1523558 h 6857997"/>
              <a:gd name="connsiteX73" fmla="*/ 10961979 w 12191995"/>
              <a:gd name="connsiteY73" fmla="*/ 1523367 h 6857997"/>
              <a:gd name="connsiteX74" fmla="*/ 10972809 w 12191995"/>
              <a:gd name="connsiteY74" fmla="*/ 1520469 h 6857997"/>
              <a:gd name="connsiteX75" fmla="*/ 10985545 w 12191995"/>
              <a:gd name="connsiteY75" fmla="*/ 1530041 h 6857997"/>
              <a:gd name="connsiteX76" fmla="*/ 10988977 w 12191995"/>
              <a:gd name="connsiteY76" fmla="*/ 1532405 h 6857997"/>
              <a:gd name="connsiteX77" fmla="*/ 10998396 w 12191995"/>
              <a:gd name="connsiteY77" fmla="*/ 1527943 h 6857997"/>
              <a:gd name="connsiteX78" fmla="*/ 10997138 w 12191995"/>
              <a:gd name="connsiteY78" fmla="*/ 1520889 h 6857997"/>
              <a:gd name="connsiteX79" fmla="*/ 10977613 w 12191995"/>
              <a:gd name="connsiteY79" fmla="*/ 1507351 h 6857997"/>
              <a:gd name="connsiteX80" fmla="*/ 10958528 w 12191995"/>
              <a:gd name="connsiteY80" fmla="*/ 1507022 h 6857997"/>
              <a:gd name="connsiteX81" fmla="*/ 11394644 w 12191995"/>
              <a:gd name="connsiteY81" fmla="*/ 1460294 h 6857997"/>
              <a:gd name="connsiteX82" fmla="*/ 11360057 w 12191995"/>
              <a:gd name="connsiteY82" fmla="*/ 1480199 h 6857997"/>
              <a:gd name="connsiteX83" fmla="*/ 11357121 w 12191995"/>
              <a:gd name="connsiteY83" fmla="*/ 1490991 h 6857997"/>
              <a:gd name="connsiteX84" fmla="*/ 11385149 w 12191995"/>
              <a:gd name="connsiteY84" fmla="*/ 1539688 h 6857997"/>
              <a:gd name="connsiteX85" fmla="*/ 11395941 w 12191995"/>
              <a:gd name="connsiteY85" fmla="*/ 1542510 h 6857997"/>
              <a:gd name="connsiteX86" fmla="*/ 11430986 w 12191995"/>
              <a:gd name="connsiteY86" fmla="*/ 1522375 h 6857997"/>
              <a:gd name="connsiteX87" fmla="*/ 11433655 w 12191995"/>
              <a:gd name="connsiteY87" fmla="*/ 1512765 h 6857997"/>
              <a:gd name="connsiteX88" fmla="*/ 11423969 w 12191995"/>
              <a:gd name="connsiteY88" fmla="*/ 1510172 h 6857997"/>
              <a:gd name="connsiteX89" fmla="*/ 11395712 w 12191995"/>
              <a:gd name="connsiteY89" fmla="*/ 1526455 h 6857997"/>
              <a:gd name="connsiteX90" fmla="*/ 11388162 w 12191995"/>
              <a:gd name="connsiteY90" fmla="*/ 1513338 h 6857997"/>
              <a:gd name="connsiteX91" fmla="*/ 11411957 w 12191995"/>
              <a:gd name="connsiteY91" fmla="*/ 1499647 h 6857997"/>
              <a:gd name="connsiteX92" fmla="*/ 11414626 w 12191995"/>
              <a:gd name="connsiteY92" fmla="*/ 1490038 h 6857997"/>
              <a:gd name="connsiteX93" fmla="*/ 11404940 w 12191995"/>
              <a:gd name="connsiteY93" fmla="*/ 1487445 h 6857997"/>
              <a:gd name="connsiteX94" fmla="*/ 11381145 w 12191995"/>
              <a:gd name="connsiteY94" fmla="*/ 1501135 h 6857997"/>
              <a:gd name="connsiteX95" fmla="*/ 11373861 w 12191995"/>
              <a:gd name="connsiteY95" fmla="*/ 1488512 h 6857997"/>
              <a:gd name="connsiteX96" fmla="*/ 11401661 w 12191995"/>
              <a:gd name="connsiteY96" fmla="*/ 1472496 h 6857997"/>
              <a:gd name="connsiteX97" fmla="*/ 11404330 w 12191995"/>
              <a:gd name="connsiteY97" fmla="*/ 1462887 h 6857997"/>
              <a:gd name="connsiteX98" fmla="*/ 11394644 w 12191995"/>
              <a:gd name="connsiteY98" fmla="*/ 1460294 h 6857997"/>
              <a:gd name="connsiteX99" fmla="*/ 11471522 w 12191995"/>
              <a:gd name="connsiteY99" fmla="*/ 1398555 h 6857997"/>
              <a:gd name="connsiteX100" fmla="*/ 11470836 w 12191995"/>
              <a:gd name="connsiteY100" fmla="*/ 1409576 h 6857997"/>
              <a:gd name="connsiteX101" fmla="*/ 11495470 w 12191995"/>
              <a:gd name="connsiteY101" fmla="*/ 1437451 h 6857997"/>
              <a:gd name="connsiteX102" fmla="*/ 11445935 w 12191995"/>
              <a:gd name="connsiteY102" fmla="*/ 1427651 h 6857997"/>
              <a:gd name="connsiteX103" fmla="*/ 11436669 w 12191995"/>
              <a:gd name="connsiteY103" fmla="*/ 1429634 h 6857997"/>
              <a:gd name="connsiteX104" fmla="*/ 11435448 w 12191995"/>
              <a:gd name="connsiteY104" fmla="*/ 1430740 h 6857997"/>
              <a:gd name="connsiteX105" fmla="*/ 11434762 w 12191995"/>
              <a:gd name="connsiteY105" fmla="*/ 1441913 h 6857997"/>
              <a:gd name="connsiteX106" fmla="*/ 11472781 w 12191995"/>
              <a:gd name="connsiteY106" fmla="*/ 1484889 h 6857997"/>
              <a:gd name="connsiteX107" fmla="*/ 11483840 w 12191995"/>
              <a:gd name="connsiteY107" fmla="*/ 1485538 h 6857997"/>
              <a:gd name="connsiteX108" fmla="*/ 11484526 w 12191995"/>
              <a:gd name="connsiteY108" fmla="*/ 1474517 h 6857997"/>
              <a:gd name="connsiteX109" fmla="*/ 11458938 w 12191995"/>
              <a:gd name="connsiteY109" fmla="*/ 1445574 h 6857997"/>
              <a:gd name="connsiteX110" fmla="*/ 11510266 w 12191995"/>
              <a:gd name="connsiteY110" fmla="*/ 1455717 h 6857997"/>
              <a:gd name="connsiteX111" fmla="*/ 11519533 w 12191995"/>
              <a:gd name="connsiteY111" fmla="*/ 1453734 h 6857997"/>
              <a:gd name="connsiteX112" fmla="*/ 11519914 w 12191995"/>
              <a:gd name="connsiteY112" fmla="*/ 1453391 h 6857997"/>
              <a:gd name="connsiteX113" fmla="*/ 11520600 w 12191995"/>
              <a:gd name="connsiteY113" fmla="*/ 1442218 h 6857997"/>
              <a:gd name="connsiteX114" fmla="*/ 11482581 w 12191995"/>
              <a:gd name="connsiteY114" fmla="*/ 1399241 h 6857997"/>
              <a:gd name="connsiteX115" fmla="*/ 11471522 w 12191995"/>
              <a:gd name="connsiteY115" fmla="*/ 1398555 h 6857997"/>
              <a:gd name="connsiteX116" fmla="*/ 11727019 w 12191995"/>
              <a:gd name="connsiteY116" fmla="*/ 1189737 h 6857997"/>
              <a:gd name="connsiteX117" fmla="*/ 11714321 w 12191995"/>
              <a:gd name="connsiteY117" fmla="*/ 1197326 h 6857997"/>
              <a:gd name="connsiteX118" fmla="*/ 11128852 w 12191995"/>
              <a:gd name="connsiteY118" fmla="*/ 1653444 h 6857997"/>
              <a:gd name="connsiteX119" fmla="*/ 10657328 w 12191995"/>
              <a:gd name="connsiteY119" fmla="*/ 1426662 h 6857997"/>
              <a:gd name="connsiteX120" fmla="*/ 10642608 w 12191995"/>
              <a:gd name="connsiteY120" fmla="*/ 1425023 h 6857997"/>
              <a:gd name="connsiteX121" fmla="*/ 10640968 w 12191995"/>
              <a:gd name="connsiteY121" fmla="*/ 1439742 h 6857997"/>
              <a:gd name="connsiteX122" fmla="*/ 11128852 w 12191995"/>
              <a:gd name="connsiteY122" fmla="*/ 1674379 h 6857997"/>
              <a:gd name="connsiteX123" fmla="*/ 11734608 w 12191995"/>
              <a:gd name="connsiteY123" fmla="*/ 1202436 h 6857997"/>
              <a:gd name="connsiteX124" fmla="*/ 11727019 w 12191995"/>
              <a:gd name="connsiteY124" fmla="*/ 1189737 h 6857997"/>
              <a:gd name="connsiteX125" fmla="*/ 11194252 w 12191995"/>
              <a:gd name="connsiteY125" fmla="*/ 1127045 h 6857997"/>
              <a:gd name="connsiteX126" fmla="*/ 11186587 w 12191995"/>
              <a:gd name="connsiteY126" fmla="*/ 1130210 h 6857997"/>
              <a:gd name="connsiteX127" fmla="*/ 11186587 w 12191995"/>
              <a:gd name="connsiteY127" fmla="*/ 1213990 h 6857997"/>
              <a:gd name="connsiteX128" fmla="*/ 11181629 w 12191995"/>
              <a:gd name="connsiteY128" fmla="*/ 1220129 h 6857997"/>
              <a:gd name="connsiteX129" fmla="*/ 10879076 w 12191995"/>
              <a:gd name="connsiteY129" fmla="*/ 1285985 h 6857997"/>
              <a:gd name="connsiteX130" fmla="*/ 10876406 w 12191995"/>
              <a:gd name="connsiteY130" fmla="*/ 1295023 h 6857997"/>
              <a:gd name="connsiteX131" fmla="*/ 10898295 w 12191995"/>
              <a:gd name="connsiteY131" fmla="*/ 1316912 h 6857997"/>
              <a:gd name="connsiteX132" fmla="*/ 10905312 w 12191995"/>
              <a:gd name="connsiteY132" fmla="*/ 1318971 h 6857997"/>
              <a:gd name="connsiteX133" fmla="*/ 11213433 w 12191995"/>
              <a:gd name="connsiteY133" fmla="*/ 1251894 h 6857997"/>
              <a:gd name="connsiteX134" fmla="*/ 11218352 w 12191995"/>
              <a:gd name="connsiteY134" fmla="*/ 1245754 h 6857997"/>
              <a:gd name="connsiteX135" fmla="*/ 11218352 w 12191995"/>
              <a:gd name="connsiteY135" fmla="*/ 1154501 h 6857997"/>
              <a:gd name="connsiteX136" fmla="*/ 11215988 w 12191995"/>
              <a:gd name="connsiteY136" fmla="*/ 1148781 h 6857997"/>
              <a:gd name="connsiteX137" fmla="*/ 11560641 w 12191995"/>
              <a:gd name="connsiteY137" fmla="*/ 1103670 h 6857997"/>
              <a:gd name="connsiteX138" fmla="*/ 11548744 w 12191995"/>
              <a:gd name="connsiteY138" fmla="*/ 1112479 h 6857997"/>
              <a:gd name="connsiteX139" fmla="*/ 11128852 w 12191995"/>
              <a:gd name="connsiteY139" fmla="*/ 1474330 h 6857997"/>
              <a:gd name="connsiteX140" fmla="*/ 10773674 w 12191995"/>
              <a:gd name="connsiteY140" fmla="*/ 1282402 h 6857997"/>
              <a:gd name="connsiteX141" fmla="*/ 10759183 w 12191995"/>
              <a:gd name="connsiteY141" fmla="*/ 1279390 h 6857997"/>
              <a:gd name="connsiteX142" fmla="*/ 10756171 w 12191995"/>
              <a:gd name="connsiteY142" fmla="*/ 1293880 h 6857997"/>
              <a:gd name="connsiteX143" fmla="*/ 11128852 w 12191995"/>
              <a:gd name="connsiteY143" fmla="*/ 1495265 h 6857997"/>
              <a:gd name="connsiteX144" fmla="*/ 11569450 w 12191995"/>
              <a:gd name="connsiteY144" fmla="*/ 1115567 h 6857997"/>
              <a:gd name="connsiteX145" fmla="*/ 11560641 w 12191995"/>
              <a:gd name="connsiteY145" fmla="*/ 1103670 h 6857997"/>
              <a:gd name="connsiteX146" fmla="*/ 10707598 w 12191995"/>
              <a:gd name="connsiteY146" fmla="*/ 1002275 h 6857997"/>
              <a:gd name="connsiteX147" fmla="*/ 10681658 w 12191995"/>
              <a:gd name="connsiteY147" fmla="*/ 1004444 h 6857997"/>
              <a:gd name="connsiteX148" fmla="*/ 10636659 w 12191995"/>
              <a:gd name="connsiteY148" fmla="*/ 1014245 h 6857997"/>
              <a:gd name="connsiteX149" fmla="*/ 10630329 w 12191995"/>
              <a:gd name="connsiteY149" fmla="*/ 1022138 h 6857997"/>
              <a:gd name="connsiteX150" fmla="*/ 10630329 w 12191995"/>
              <a:gd name="connsiteY150" fmla="*/ 1119571 h 6857997"/>
              <a:gd name="connsiteX151" fmla="*/ 10637918 w 12191995"/>
              <a:gd name="connsiteY151" fmla="*/ 1125672 h 6857997"/>
              <a:gd name="connsiteX152" fmla="*/ 10657176 w 12191995"/>
              <a:gd name="connsiteY152" fmla="*/ 1121478 h 6857997"/>
              <a:gd name="connsiteX153" fmla="*/ 10662095 w 12191995"/>
              <a:gd name="connsiteY153" fmla="*/ 1115338 h 6857997"/>
              <a:gd name="connsiteX154" fmla="*/ 10662095 w 12191995"/>
              <a:gd name="connsiteY154" fmla="*/ 1052455 h 6857997"/>
              <a:gd name="connsiteX155" fmla="*/ 10667014 w 12191995"/>
              <a:gd name="connsiteY155" fmla="*/ 1046315 h 6857997"/>
              <a:gd name="connsiteX156" fmla="*/ 10713423 w 12191995"/>
              <a:gd name="connsiteY156" fmla="*/ 1036210 h 6857997"/>
              <a:gd name="connsiteX157" fmla="*/ 10743320 w 12191995"/>
              <a:gd name="connsiteY157" fmla="*/ 1034532 h 6857997"/>
              <a:gd name="connsiteX158" fmla="*/ 10727418 w 12191995"/>
              <a:gd name="connsiteY158" fmla="*/ 1008372 h 6857997"/>
              <a:gd name="connsiteX159" fmla="*/ 10707598 w 12191995"/>
              <a:gd name="connsiteY159" fmla="*/ 1002275 h 6857997"/>
              <a:gd name="connsiteX160" fmla="*/ 11171868 w 12191995"/>
              <a:gd name="connsiteY160" fmla="*/ 972411 h 6857997"/>
              <a:gd name="connsiteX161" fmla="*/ 11164202 w 12191995"/>
              <a:gd name="connsiteY161" fmla="*/ 975576 h 6857997"/>
              <a:gd name="connsiteX162" fmla="*/ 11164202 w 12191995"/>
              <a:gd name="connsiteY162" fmla="*/ 1052111 h 6857997"/>
              <a:gd name="connsiteX163" fmla="*/ 11159283 w 12191995"/>
              <a:gd name="connsiteY163" fmla="*/ 1058251 h 6857997"/>
              <a:gd name="connsiteX164" fmla="*/ 10982990 w 12191995"/>
              <a:gd name="connsiteY164" fmla="*/ 1096614 h 6857997"/>
              <a:gd name="connsiteX165" fmla="*/ 10976622 w 12191995"/>
              <a:gd name="connsiteY165" fmla="*/ 1104507 h 6857997"/>
              <a:gd name="connsiteX166" fmla="*/ 10976622 w 12191995"/>
              <a:gd name="connsiteY166" fmla="*/ 1157246 h 6857997"/>
              <a:gd name="connsiteX167" fmla="*/ 10984287 w 12191995"/>
              <a:gd name="connsiteY167" fmla="*/ 1163424 h 6857997"/>
              <a:gd name="connsiteX168" fmla="*/ 11003545 w 12191995"/>
              <a:gd name="connsiteY168" fmla="*/ 1159230 h 6857997"/>
              <a:gd name="connsiteX169" fmla="*/ 11008464 w 12191995"/>
              <a:gd name="connsiteY169" fmla="*/ 1153090 h 6857997"/>
              <a:gd name="connsiteX170" fmla="*/ 11008464 w 12191995"/>
              <a:gd name="connsiteY170" fmla="*/ 1134862 h 6857997"/>
              <a:gd name="connsiteX171" fmla="*/ 11013383 w 12191995"/>
              <a:gd name="connsiteY171" fmla="*/ 1128722 h 6857997"/>
              <a:gd name="connsiteX172" fmla="*/ 11191087 w 12191995"/>
              <a:gd name="connsiteY172" fmla="*/ 1090055 h 6857997"/>
              <a:gd name="connsiteX173" fmla="*/ 11196006 w 12191995"/>
              <a:gd name="connsiteY173" fmla="*/ 1083915 h 6857997"/>
              <a:gd name="connsiteX174" fmla="*/ 11196006 w 12191995"/>
              <a:gd name="connsiteY174" fmla="*/ 999906 h 6857997"/>
              <a:gd name="connsiteX175" fmla="*/ 11193642 w 12191995"/>
              <a:gd name="connsiteY175" fmla="*/ 994186 h 6857997"/>
              <a:gd name="connsiteX176" fmla="*/ 10799757 w 12191995"/>
              <a:gd name="connsiteY176" fmla="*/ 912580 h 6857997"/>
              <a:gd name="connsiteX177" fmla="*/ 10809127 w 12191995"/>
              <a:gd name="connsiteY177" fmla="*/ 919050 h 6857997"/>
              <a:gd name="connsiteX178" fmla="*/ 10840484 w 12191995"/>
              <a:gd name="connsiteY178" fmla="*/ 956892 h 6857997"/>
              <a:gd name="connsiteX179" fmla="*/ 10851925 w 12191995"/>
              <a:gd name="connsiteY179" fmla="*/ 1016914 h 6857997"/>
              <a:gd name="connsiteX180" fmla="*/ 10851925 w 12191995"/>
              <a:gd name="connsiteY180" fmla="*/ 1018134 h 6857997"/>
              <a:gd name="connsiteX181" fmla="*/ 10839378 w 12191995"/>
              <a:gd name="connsiteY181" fmla="*/ 1087005 h 6857997"/>
              <a:gd name="connsiteX182" fmla="*/ 10804486 w 12191995"/>
              <a:gd name="connsiteY182" fmla="*/ 1142603 h 6857997"/>
              <a:gd name="connsiteX183" fmla="*/ 10751442 w 12191995"/>
              <a:gd name="connsiteY183" fmla="*/ 1183140 h 6857997"/>
              <a:gd name="connsiteX184" fmla="*/ 10684441 w 12191995"/>
              <a:gd name="connsiteY184" fmla="*/ 1207393 h 6857997"/>
              <a:gd name="connsiteX185" fmla="*/ 10635935 w 12191995"/>
              <a:gd name="connsiteY185" fmla="*/ 1217956 h 6857997"/>
              <a:gd name="connsiteX186" fmla="*/ 10630291 w 12191995"/>
              <a:gd name="connsiteY186" fmla="*/ 1224973 h 6857997"/>
              <a:gd name="connsiteX187" fmla="*/ 10630291 w 12191995"/>
              <a:gd name="connsiteY187" fmla="*/ 1334187 h 6857997"/>
              <a:gd name="connsiteX188" fmla="*/ 10624647 w 12191995"/>
              <a:gd name="connsiteY188" fmla="*/ 1341204 h 6857997"/>
              <a:gd name="connsiteX189" fmla="*/ 10532630 w 12191995"/>
              <a:gd name="connsiteY189" fmla="*/ 1361224 h 6857997"/>
              <a:gd name="connsiteX190" fmla="*/ 10529694 w 12191995"/>
              <a:gd name="connsiteY190" fmla="*/ 1371253 h 6857997"/>
              <a:gd name="connsiteX191" fmla="*/ 10550820 w 12191995"/>
              <a:gd name="connsiteY191" fmla="*/ 1392379 h 6857997"/>
              <a:gd name="connsiteX192" fmla="*/ 10557875 w 12191995"/>
              <a:gd name="connsiteY192" fmla="*/ 1394439 h 6857997"/>
              <a:gd name="connsiteX193" fmla="*/ 10656069 w 12191995"/>
              <a:gd name="connsiteY193" fmla="*/ 1373084 h 6857997"/>
              <a:gd name="connsiteX194" fmla="*/ 10662095 w 12191995"/>
              <a:gd name="connsiteY194" fmla="*/ 1365610 h 6857997"/>
              <a:gd name="connsiteX195" fmla="*/ 10662095 w 12191995"/>
              <a:gd name="connsiteY195" fmla="*/ 1256776 h 6857997"/>
              <a:gd name="connsiteX196" fmla="*/ 10667738 w 12191995"/>
              <a:gd name="connsiteY196" fmla="*/ 1249759 h 6857997"/>
              <a:gd name="connsiteX197" fmla="*/ 10716245 w 12191995"/>
              <a:gd name="connsiteY197" fmla="*/ 1239196 h 6857997"/>
              <a:gd name="connsiteX198" fmla="*/ 10783246 w 12191995"/>
              <a:gd name="connsiteY198" fmla="*/ 1214943 h 6857997"/>
              <a:gd name="connsiteX199" fmla="*/ 10836290 w 12191995"/>
              <a:gd name="connsiteY199" fmla="*/ 1174407 h 6857997"/>
              <a:gd name="connsiteX200" fmla="*/ 10871182 w 12191995"/>
              <a:gd name="connsiteY200" fmla="*/ 1118808 h 6857997"/>
              <a:gd name="connsiteX201" fmla="*/ 10883728 w 12191995"/>
              <a:gd name="connsiteY201" fmla="*/ 1049938 h 6857997"/>
              <a:gd name="connsiteX202" fmla="*/ 10883728 w 12191995"/>
              <a:gd name="connsiteY202" fmla="*/ 1048680 h 6857997"/>
              <a:gd name="connsiteX203" fmla="*/ 10872288 w 12191995"/>
              <a:gd name="connsiteY203" fmla="*/ 988657 h 6857997"/>
              <a:gd name="connsiteX204" fmla="*/ 10864737 w 12191995"/>
              <a:gd name="connsiteY204" fmla="*/ 974967 h 6857997"/>
              <a:gd name="connsiteX205" fmla="*/ 10831718 w 12191995"/>
              <a:gd name="connsiteY205" fmla="*/ 934650 h 6857997"/>
              <a:gd name="connsiteX206" fmla="*/ 10809127 w 12191995"/>
              <a:gd name="connsiteY206" fmla="*/ 919050 h 6857997"/>
              <a:gd name="connsiteX207" fmla="*/ 10807842 w 12191995"/>
              <a:gd name="connsiteY207" fmla="*/ 917499 h 6857997"/>
              <a:gd name="connsiteX208" fmla="*/ 10799757 w 12191995"/>
              <a:gd name="connsiteY208" fmla="*/ 912580 h 6857997"/>
              <a:gd name="connsiteX209" fmla="*/ 11425771 w 12191995"/>
              <a:gd name="connsiteY209" fmla="*/ 846537 h 6857997"/>
              <a:gd name="connsiteX210" fmla="*/ 11399831 w 12191995"/>
              <a:gd name="connsiteY210" fmla="*/ 848706 h 6857997"/>
              <a:gd name="connsiteX211" fmla="*/ 11354833 w 12191995"/>
              <a:gd name="connsiteY211" fmla="*/ 858506 h 6857997"/>
              <a:gd name="connsiteX212" fmla="*/ 11348503 w 12191995"/>
              <a:gd name="connsiteY212" fmla="*/ 866400 h 6857997"/>
              <a:gd name="connsiteX213" fmla="*/ 11348503 w 12191995"/>
              <a:gd name="connsiteY213" fmla="*/ 963832 h 6857997"/>
              <a:gd name="connsiteX214" fmla="*/ 11356092 w 12191995"/>
              <a:gd name="connsiteY214" fmla="*/ 969933 h 6857997"/>
              <a:gd name="connsiteX215" fmla="*/ 11375349 w 12191995"/>
              <a:gd name="connsiteY215" fmla="*/ 965739 h 6857997"/>
              <a:gd name="connsiteX216" fmla="*/ 11380268 w 12191995"/>
              <a:gd name="connsiteY216" fmla="*/ 959599 h 6857997"/>
              <a:gd name="connsiteX217" fmla="*/ 11380268 w 12191995"/>
              <a:gd name="connsiteY217" fmla="*/ 896716 h 6857997"/>
              <a:gd name="connsiteX218" fmla="*/ 11385188 w 12191995"/>
              <a:gd name="connsiteY218" fmla="*/ 890577 h 6857997"/>
              <a:gd name="connsiteX219" fmla="*/ 11431596 w 12191995"/>
              <a:gd name="connsiteY219" fmla="*/ 880471 h 6857997"/>
              <a:gd name="connsiteX220" fmla="*/ 11461493 w 12191995"/>
              <a:gd name="connsiteY220" fmla="*/ 878793 h 6857997"/>
              <a:gd name="connsiteX221" fmla="*/ 11445591 w 12191995"/>
              <a:gd name="connsiteY221" fmla="*/ 852634 h 6857997"/>
              <a:gd name="connsiteX222" fmla="*/ 11425771 w 12191995"/>
              <a:gd name="connsiteY222" fmla="*/ 846537 h 6857997"/>
              <a:gd name="connsiteX223" fmla="*/ 11191582 w 12191995"/>
              <a:gd name="connsiteY223" fmla="*/ 804738 h 6857997"/>
              <a:gd name="connsiteX224" fmla="*/ 11183803 w 12191995"/>
              <a:gd name="connsiteY224" fmla="*/ 807979 h 6857997"/>
              <a:gd name="connsiteX225" fmla="*/ 11183803 w 12191995"/>
              <a:gd name="connsiteY225" fmla="*/ 890882 h 6857997"/>
              <a:gd name="connsiteX226" fmla="*/ 11178807 w 12191995"/>
              <a:gd name="connsiteY226" fmla="*/ 897097 h 6857997"/>
              <a:gd name="connsiteX227" fmla="*/ 10983104 w 12191995"/>
              <a:gd name="connsiteY227" fmla="*/ 939655 h 6857997"/>
              <a:gd name="connsiteX228" fmla="*/ 10976698 w 12191995"/>
              <a:gd name="connsiteY228" fmla="*/ 947625 h 6857997"/>
              <a:gd name="connsiteX229" fmla="*/ 10976698 w 12191995"/>
              <a:gd name="connsiteY229" fmla="*/ 997809 h 6857997"/>
              <a:gd name="connsiteX230" fmla="*/ 10984401 w 12191995"/>
              <a:gd name="connsiteY230" fmla="*/ 1003986 h 6857997"/>
              <a:gd name="connsiteX231" fmla="*/ 11003506 w 12191995"/>
              <a:gd name="connsiteY231" fmla="*/ 999830 h 6857997"/>
              <a:gd name="connsiteX232" fmla="*/ 11008502 w 12191995"/>
              <a:gd name="connsiteY232" fmla="*/ 993614 h 6857997"/>
              <a:gd name="connsiteX233" fmla="*/ 11008502 w 12191995"/>
              <a:gd name="connsiteY233" fmla="*/ 977941 h 6857997"/>
              <a:gd name="connsiteX234" fmla="*/ 11013497 w 12191995"/>
              <a:gd name="connsiteY234" fmla="*/ 971725 h 6857997"/>
              <a:gd name="connsiteX235" fmla="*/ 11210611 w 12191995"/>
              <a:gd name="connsiteY235" fmla="*/ 928825 h 6857997"/>
              <a:gd name="connsiteX236" fmla="*/ 11215606 w 12191995"/>
              <a:gd name="connsiteY236" fmla="*/ 922609 h 6857997"/>
              <a:gd name="connsiteX237" fmla="*/ 11215606 w 12191995"/>
              <a:gd name="connsiteY237" fmla="*/ 832118 h 6857997"/>
              <a:gd name="connsiteX238" fmla="*/ 11213204 w 12191995"/>
              <a:gd name="connsiteY238" fmla="*/ 826360 h 6857997"/>
              <a:gd name="connsiteX239" fmla="*/ 10648977 w 12191995"/>
              <a:gd name="connsiteY239" fmla="*/ 770264 h 6857997"/>
              <a:gd name="connsiteX240" fmla="*/ 10631283 w 12191995"/>
              <a:gd name="connsiteY240" fmla="*/ 788720 h 6857997"/>
              <a:gd name="connsiteX241" fmla="*/ 10646498 w 12191995"/>
              <a:gd name="connsiteY241" fmla="*/ 839515 h 6857997"/>
              <a:gd name="connsiteX242" fmla="*/ 10646651 w 12191995"/>
              <a:gd name="connsiteY242" fmla="*/ 839591 h 6857997"/>
              <a:gd name="connsiteX243" fmla="*/ 10697063 w 12191995"/>
              <a:gd name="connsiteY243" fmla="*/ 823537 h 6857997"/>
              <a:gd name="connsiteX244" fmla="*/ 10702517 w 12191995"/>
              <a:gd name="connsiteY244" fmla="*/ 797911 h 6857997"/>
              <a:gd name="connsiteX245" fmla="*/ 10696225 w 12191995"/>
              <a:gd name="connsiteY245" fmla="*/ 788263 h 6857997"/>
              <a:gd name="connsiteX246" fmla="*/ 10680780 w 12191995"/>
              <a:gd name="connsiteY246" fmla="*/ 780064 h 6857997"/>
              <a:gd name="connsiteX247" fmla="*/ 10670065 w 12191995"/>
              <a:gd name="connsiteY247" fmla="*/ 783382 h 6857997"/>
              <a:gd name="connsiteX248" fmla="*/ 10661599 w 12191995"/>
              <a:gd name="connsiteY248" fmla="*/ 799360 h 6857997"/>
              <a:gd name="connsiteX249" fmla="*/ 10664459 w 12191995"/>
              <a:gd name="connsiteY249" fmla="*/ 808665 h 6857997"/>
              <a:gd name="connsiteX250" fmla="*/ 10673687 w 12191995"/>
              <a:gd name="connsiteY250" fmla="*/ 805728 h 6857997"/>
              <a:gd name="connsiteX251" fmla="*/ 10678721 w 12191995"/>
              <a:gd name="connsiteY251" fmla="*/ 796271 h 6857997"/>
              <a:gd name="connsiteX252" fmla="*/ 10687797 w 12191995"/>
              <a:gd name="connsiteY252" fmla="*/ 801076 h 6857997"/>
              <a:gd name="connsiteX253" fmla="*/ 10684632 w 12191995"/>
              <a:gd name="connsiteY253" fmla="*/ 816291 h 6857997"/>
              <a:gd name="connsiteX254" fmla="*/ 10654239 w 12191995"/>
              <a:gd name="connsiteY254" fmla="*/ 824833 h 6857997"/>
              <a:gd name="connsiteX255" fmla="*/ 10654049 w 12191995"/>
              <a:gd name="connsiteY255" fmla="*/ 824757 h 6857997"/>
              <a:gd name="connsiteX256" fmla="*/ 10643943 w 12191995"/>
              <a:gd name="connsiteY256" fmla="*/ 796004 h 6857997"/>
              <a:gd name="connsiteX257" fmla="*/ 10655650 w 12191995"/>
              <a:gd name="connsiteY257" fmla="*/ 784411 h 6857997"/>
              <a:gd name="connsiteX258" fmla="*/ 10659387 w 12191995"/>
              <a:gd name="connsiteY258" fmla="*/ 780903 h 6857997"/>
              <a:gd name="connsiteX259" fmla="*/ 10656146 w 12191995"/>
              <a:gd name="connsiteY259" fmla="*/ 770340 h 6857997"/>
              <a:gd name="connsiteX260" fmla="*/ 10648977 w 12191995"/>
              <a:gd name="connsiteY260" fmla="*/ 770264 h 6857997"/>
              <a:gd name="connsiteX261" fmla="*/ 11517932 w 12191995"/>
              <a:gd name="connsiteY261" fmla="*/ 756842 h 6857997"/>
              <a:gd name="connsiteX262" fmla="*/ 11527300 w 12191995"/>
              <a:gd name="connsiteY262" fmla="*/ 763311 h 6857997"/>
              <a:gd name="connsiteX263" fmla="*/ 11558659 w 12191995"/>
              <a:gd name="connsiteY263" fmla="*/ 801153 h 6857997"/>
              <a:gd name="connsiteX264" fmla="*/ 11570099 w 12191995"/>
              <a:gd name="connsiteY264" fmla="*/ 861176 h 6857997"/>
              <a:gd name="connsiteX265" fmla="*/ 11570099 w 12191995"/>
              <a:gd name="connsiteY265" fmla="*/ 862396 h 6857997"/>
              <a:gd name="connsiteX266" fmla="*/ 11557553 w 12191995"/>
              <a:gd name="connsiteY266" fmla="*/ 931265 h 6857997"/>
              <a:gd name="connsiteX267" fmla="*/ 11522660 w 12191995"/>
              <a:gd name="connsiteY267" fmla="*/ 986864 h 6857997"/>
              <a:gd name="connsiteX268" fmla="*/ 11469616 w 12191995"/>
              <a:gd name="connsiteY268" fmla="*/ 1027401 h 6857997"/>
              <a:gd name="connsiteX269" fmla="*/ 11402615 w 12191995"/>
              <a:gd name="connsiteY269" fmla="*/ 1051654 h 6857997"/>
              <a:gd name="connsiteX270" fmla="*/ 11354109 w 12191995"/>
              <a:gd name="connsiteY270" fmla="*/ 1062217 h 6857997"/>
              <a:gd name="connsiteX271" fmla="*/ 11348465 w 12191995"/>
              <a:gd name="connsiteY271" fmla="*/ 1069234 h 6857997"/>
              <a:gd name="connsiteX272" fmla="*/ 11348465 w 12191995"/>
              <a:gd name="connsiteY272" fmla="*/ 1178449 h 6857997"/>
              <a:gd name="connsiteX273" fmla="*/ 11342821 w 12191995"/>
              <a:gd name="connsiteY273" fmla="*/ 1185466 h 6857997"/>
              <a:gd name="connsiteX274" fmla="*/ 11250728 w 12191995"/>
              <a:gd name="connsiteY274" fmla="*/ 1205524 h 6857997"/>
              <a:gd name="connsiteX275" fmla="*/ 11247792 w 12191995"/>
              <a:gd name="connsiteY275" fmla="*/ 1215477 h 6857997"/>
              <a:gd name="connsiteX276" fmla="*/ 11268994 w 12191995"/>
              <a:gd name="connsiteY276" fmla="*/ 1236679 h 6857997"/>
              <a:gd name="connsiteX277" fmla="*/ 11276011 w 12191995"/>
              <a:gd name="connsiteY277" fmla="*/ 1238738 h 6857997"/>
              <a:gd name="connsiteX278" fmla="*/ 11374244 w 12191995"/>
              <a:gd name="connsiteY278" fmla="*/ 1217345 h 6857997"/>
              <a:gd name="connsiteX279" fmla="*/ 11380231 w 12191995"/>
              <a:gd name="connsiteY279" fmla="*/ 1209909 h 6857997"/>
              <a:gd name="connsiteX280" fmla="*/ 11380231 w 12191995"/>
              <a:gd name="connsiteY280" fmla="*/ 1100961 h 6857997"/>
              <a:gd name="connsiteX281" fmla="*/ 11385874 w 12191995"/>
              <a:gd name="connsiteY281" fmla="*/ 1093945 h 6857997"/>
              <a:gd name="connsiteX282" fmla="*/ 11434380 w 12191995"/>
              <a:gd name="connsiteY282" fmla="*/ 1083381 h 6857997"/>
              <a:gd name="connsiteX283" fmla="*/ 11501382 w 12191995"/>
              <a:gd name="connsiteY283" fmla="*/ 1059128 h 6857997"/>
              <a:gd name="connsiteX284" fmla="*/ 11554426 w 12191995"/>
              <a:gd name="connsiteY284" fmla="*/ 1018592 h 6857997"/>
              <a:gd name="connsiteX285" fmla="*/ 11589318 w 12191995"/>
              <a:gd name="connsiteY285" fmla="*/ 962993 h 6857997"/>
              <a:gd name="connsiteX286" fmla="*/ 11601864 w 12191995"/>
              <a:gd name="connsiteY286" fmla="*/ 894123 h 6857997"/>
              <a:gd name="connsiteX287" fmla="*/ 11601864 w 12191995"/>
              <a:gd name="connsiteY287" fmla="*/ 892903 h 6857997"/>
              <a:gd name="connsiteX288" fmla="*/ 11590424 w 12191995"/>
              <a:gd name="connsiteY288" fmla="*/ 832880 h 6857997"/>
              <a:gd name="connsiteX289" fmla="*/ 11582912 w 12191995"/>
              <a:gd name="connsiteY289" fmla="*/ 819228 h 6857997"/>
              <a:gd name="connsiteX290" fmla="*/ 11549893 w 12191995"/>
              <a:gd name="connsiteY290" fmla="*/ 778912 h 6857997"/>
              <a:gd name="connsiteX291" fmla="*/ 11527300 w 12191995"/>
              <a:gd name="connsiteY291" fmla="*/ 763311 h 6857997"/>
              <a:gd name="connsiteX292" fmla="*/ 11526016 w 12191995"/>
              <a:gd name="connsiteY292" fmla="*/ 761761 h 6857997"/>
              <a:gd name="connsiteX293" fmla="*/ 11517932 w 12191995"/>
              <a:gd name="connsiteY293" fmla="*/ 756842 h 6857997"/>
              <a:gd name="connsiteX294" fmla="*/ 11725455 w 12191995"/>
              <a:gd name="connsiteY294" fmla="*/ 686751 h 6857997"/>
              <a:gd name="connsiteX295" fmla="*/ 11717600 w 12191995"/>
              <a:gd name="connsiteY295" fmla="*/ 689993 h 6857997"/>
              <a:gd name="connsiteX296" fmla="*/ 11717600 w 12191995"/>
              <a:gd name="connsiteY296" fmla="*/ 730491 h 6857997"/>
              <a:gd name="connsiteX297" fmla="*/ 11717600 w 12191995"/>
              <a:gd name="connsiteY297" fmla="*/ 730529 h 6857997"/>
              <a:gd name="connsiteX298" fmla="*/ 11685568 w 12191995"/>
              <a:gd name="connsiteY298" fmla="*/ 968827 h 6857997"/>
              <a:gd name="connsiteX299" fmla="*/ 11681449 w 12191995"/>
              <a:gd name="connsiteY299" fmla="*/ 973289 h 6857997"/>
              <a:gd name="connsiteX300" fmla="*/ 11642362 w 12191995"/>
              <a:gd name="connsiteY300" fmla="*/ 981792 h 6857997"/>
              <a:gd name="connsiteX301" fmla="*/ 11638816 w 12191995"/>
              <a:gd name="connsiteY301" fmla="*/ 993919 h 6857997"/>
              <a:gd name="connsiteX302" fmla="*/ 11655671 w 12191995"/>
              <a:gd name="connsiteY302" fmla="*/ 1010774 h 6857997"/>
              <a:gd name="connsiteX303" fmla="*/ 11662268 w 12191995"/>
              <a:gd name="connsiteY303" fmla="*/ 1012719 h 6857997"/>
              <a:gd name="connsiteX304" fmla="*/ 11706999 w 12191995"/>
              <a:gd name="connsiteY304" fmla="*/ 1002995 h 6857997"/>
              <a:gd name="connsiteX305" fmla="*/ 11712566 w 12191995"/>
              <a:gd name="connsiteY305" fmla="*/ 1007494 h 6857997"/>
              <a:gd name="connsiteX306" fmla="*/ 11712566 w 12191995"/>
              <a:gd name="connsiteY306" fmla="*/ 1099168 h 6857997"/>
              <a:gd name="connsiteX307" fmla="*/ 11706922 w 12191995"/>
              <a:gd name="connsiteY307" fmla="*/ 1106185 h 6857997"/>
              <a:gd name="connsiteX308" fmla="*/ 11612389 w 12191995"/>
              <a:gd name="connsiteY308" fmla="*/ 1126739 h 6857997"/>
              <a:gd name="connsiteX309" fmla="*/ 11609529 w 12191995"/>
              <a:gd name="connsiteY309" fmla="*/ 1136501 h 6857997"/>
              <a:gd name="connsiteX310" fmla="*/ 11631036 w 12191995"/>
              <a:gd name="connsiteY310" fmla="*/ 1158009 h 6857997"/>
              <a:gd name="connsiteX311" fmla="*/ 11638053 w 12191995"/>
              <a:gd name="connsiteY311" fmla="*/ 1160068 h 6857997"/>
              <a:gd name="connsiteX312" fmla="*/ 11738497 w 12191995"/>
              <a:gd name="connsiteY312" fmla="*/ 1138217 h 6857997"/>
              <a:gd name="connsiteX313" fmla="*/ 11744522 w 12191995"/>
              <a:gd name="connsiteY313" fmla="*/ 1130743 h 6857997"/>
              <a:gd name="connsiteX314" fmla="*/ 11744522 w 12191995"/>
              <a:gd name="connsiteY314" fmla="*/ 1036705 h 6857997"/>
              <a:gd name="connsiteX315" fmla="*/ 11742425 w 12191995"/>
              <a:gd name="connsiteY315" fmla="*/ 1031633 h 6857997"/>
              <a:gd name="connsiteX316" fmla="*/ 11718401 w 12191995"/>
              <a:gd name="connsiteY316" fmla="*/ 1007609 h 6857997"/>
              <a:gd name="connsiteX317" fmla="*/ 11717142 w 12191995"/>
              <a:gd name="connsiteY317" fmla="*/ 1003834 h 6857997"/>
              <a:gd name="connsiteX318" fmla="*/ 11749594 w 12191995"/>
              <a:gd name="connsiteY318" fmla="*/ 762523 h 6857997"/>
              <a:gd name="connsiteX319" fmla="*/ 11749594 w 12191995"/>
              <a:gd name="connsiteY319" fmla="*/ 762485 h 6857997"/>
              <a:gd name="connsiteX320" fmla="*/ 11749594 w 12191995"/>
              <a:gd name="connsiteY320" fmla="*/ 714284 h 6857997"/>
              <a:gd name="connsiteX321" fmla="*/ 11747192 w 12191995"/>
              <a:gd name="connsiteY321" fmla="*/ 708488 h 6857997"/>
              <a:gd name="connsiteX322" fmla="*/ 10717428 w 12191995"/>
              <a:gd name="connsiteY322" fmla="*/ 680268 h 6857997"/>
              <a:gd name="connsiteX323" fmla="*/ 10707437 w 12191995"/>
              <a:gd name="connsiteY323" fmla="*/ 681221 h 6857997"/>
              <a:gd name="connsiteX324" fmla="*/ 10682001 w 12191995"/>
              <a:gd name="connsiteY324" fmla="*/ 712072 h 6857997"/>
              <a:gd name="connsiteX325" fmla="*/ 10683069 w 12191995"/>
              <a:gd name="connsiteY325" fmla="*/ 723245 h 6857997"/>
              <a:gd name="connsiteX326" fmla="*/ 10726427 w 12191995"/>
              <a:gd name="connsiteY326" fmla="*/ 759053 h 6857997"/>
              <a:gd name="connsiteX327" fmla="*/ 10737562 w 12191995"/>
              <a:gd name="connsiteY327" fmla="*/ 757909 h 6857997"/>
              <a:gd name="connsiteX328" fmla="*/ 10763341 w 12191995"/>
              <a:gd name="connsiteY328" fmla="*/ 726715 h 6857997"/>
              <a:gd name="connsiteX329" fmla="*/ 10762464 w 12191995"/>
              <a:gd name="connsiteY329" fmla="*/ 716762 h 6857997"/>
              <a:gd name="connsiteX330" fmla="*/ 10752473 w 12191995"/>
              <a:gd name="connsiteY330" fmla="*/ 717716 h 6857997"/>
              <a:gd name="connsiteX331" fmla="*/ 10731690 w 12191995"/>
              <a:gd name="connsiteY331" fmla="*/ 742884 h 6857997"/>
              <a:gd name="connsiteX332" fmla="*/ 10720021 w 12191995"/>
              <a:gd name="connsiteY332" fmla="*/ 733274 h 6857997"/>
              <a:gd name="connsiteX333" fmla="*/ 10737524 w 12191995"/>
              <a:gd name="connsiteY333" fmla="*/ 712034 h 6857997"/>
              <a:gd name="connsiteX334" fmla="*/ 10736647 w 12191995"/>
              <a:gd name="connsiteY334" fmla="*/ 702119 h 6857997"/>
              <a:gd name="connsiteX335" fmla="*/ 10726656 w 12191995"/>
              <a:gd name="connsiteY335" fmla="*/ 703072 h 6857997"/>
              <a:gd name="connsiteX336" fmla="*/ 10709153 w 12191995"/>
              <a:gd name="connsiteY336" fmla="*/ 724275 h 6857997"/>
              <a:gd name="connsiteX337" fmla="*/ 10697865 w 12191995"/>
              <a:gd name="connsiteY337" fmla="*/ 714970 h 6857997"/>
              <a:gd name="connsiteX338" fmla="*/ 10718305 w 12191995"/>
              <a:gd name="connsiteY338" fmla="*/ 690183 h 6857997"/>
              <a:gd name="connsiteX339" fmla="*/ 10717428 w 12191995"/>
              <a:gd name="connsiteY339" fmla="*/ 680268 h 6857997"/>
              <a:gd name="connsiteX340" fmla="*/ 11128891 w 12191995"/>
              <a:gd name="connsiteY340" fmla="*/ 604460 h 6857997"/>
              <a:gd name="connsiteX341" fmla="*/ 10728181 w 12191995"/>
              <a:gd name="connsiteY341" fmla="*/ 855189 h 6857997"/>
              <a:gd name="connsiteX342" fmla="*/ 10732986 w 12191995"/>
              <a:gd name="connsiteY342" fmla="*/ 869184 h 6857997"/>
              <a:gd name="connsiteX343" fmla="*/ 10737562 w 12191995"/>
              <a:gd name="connsiteY343" fmla="*/ 870251 h 6857997"/>
              <a:gd name="connsiteX344" fmla="*/ 10746981 w 12191995"/>
              <a:gd name="connsiteY344" fmla="*/ 864341 h 6857997"/>
              <a:gd name="connsiteX345" fmla="*/ 11128891 w 12191995"/>
              <a:gd name="connsiteY345" fmla="*/ 625357 h 6857997"/>
              <a:gd name="connsiteX346" fmla="*/ 11398916 w 12191995"/>
              <a:gd name="connsiteY346" fmla="*/ 722293 h 6857997"/>
              <a:gd name="connsiteX347" fmla="*/ 11413636 w 12191995"/>
              <a:gd name="connsiteY347" fmla="*/ 720882 h 6857997"/>
              <a:gd name="connsiteX348" fmla="*/ 11412225 w 12191995"/>
              <a:gd name="connsiteY348" fmla="*/ 706162 h 6857997"/>
              <a:gd name="connsiteX349" fmla="*/ 11128891 w 12191995"/>
              <a:gd name="connsiteY349" fmla="*/ 604460 h 6857997"/>
              <a:gd name="connsiteX350" fmla="*/ 10791597 w 12191995"/>
              <a:gd name="connsiteY350" fmla="*/ 602971 h 6857997"/>
              <a:gd name="connsiteX351" fmla="*/ 10790491 w 12191995"/>
              <a:gd name="connsiteY351" fmla="*/ 613991 h 6857997"/>
              <a:gd name="connsiteX352" fmla="*/ 10813982 w 12191995"/>
              <a:gd name="connsiteY352" fmla="*/ 642820 h 6857997"/>
              <a:gd name="connsiteX353" fmla="*/ 10764904 w 12191995"/>
              <a:gd name="connsiteY353" fmla="*/ 631037 h 6857997"/>
              <a:gd name="connsiteX354" fmla="*/ 10755561 w 12191995"/>
              <a:gd name="connsiteY354" fmla="*/ 632639 h 6857997"/>
              <a:gd name="connsiteX355" fmla="*/ 10754264 w 12191995"/>
              <a:gd name="connsiteY355" fmla="*/ 633668 h 6857997"/>
              <a:gd name="connsiteX356" fmla="*/ 10753159 w 12191995"/>
              <a:gd name="connsiteY356" fmla="*/ 644841 h 6857997"/>
              <a:gd name="connsiteX357" fmla="*/ 10789424 w 12191995"/>
              <a:gd name="connsiteY357" fmla="*/ 689305 h 6857997"/>
              <a:gd name="connsiteX358" fmla="*/ 10800444 w 12191995"/>
              <a:gd name="connsiteY358" fmla="*/ 690411 h 6857997"/>
              <a:gd name="connsiteX359" fmla="*/ 10801550 w 12191995"/>
              <a:gd name="connsiteY359" fmla="*/ 679390 h 6857997"/>
              <a:gd name="connsiteX360" fmla="*/ 10777145 w 12191995"/>
              <a:gd name="connsiteY360" fmla="*/ 649456 h 6857997"/>
              <a:gd name="connsiteX361" fmla="*/ 10828053 w 12191995"/>
              <a:gd name="connsiteY361" fmla="*/ 661658 h 6857997"/>
              <a:gd name="connsiteX362" fmla="*/ 10837357 w 12191995"/>
              <a:gd name="connsiteY362" fmla="*/ 660019 h 6857997"/>
              <a:gd name="connsiteX363" fmla="*/ 10837739 w 12191995"/>
              <a:gd name="connsiteY363" fmla="*/ 659714 h 6857997"/>
              <a:gd name="connsiteX364" fmla="*/ 10838883 w 12191995"/>
              <a:gd name="connsiteY364" fmla="*/ 648540 h 6857997"/>
              <a:gd name="connsiteX365" fmla="*/ 10802618 w 12191995"/>
              <a:gd name="connsiteY365" fmla="*/ 604077 h 6857997"/>
              <a:gd name="connsiteX366" fmla="*/ 10791597 w 12191995"/>
              <a:gd name="connsiteY366" fmla="*/ 602971 h 6857997"/>
              <a:gd name="connsiteX367" fmla="*/ 11444944 w 12191995"/>
              <a:gd name="connsiteY367" fmla="*/ 588288 h 6857997"/>
              <a:gd name="connsiteX368" fmla="*/ 11433847 w 12191995"/>
              <a:gd name="connsiteY368" fmla="*/ 589966 h 6857997"/>
              <a:gd name="connsiteX369" fmla="*/ 11399679 w 12191995"/>
              <a:gd name="connsiteY369" fmla="*/ 636070 h 6857997"/>
              <a:gd name="connsiteX370" fmla="*/ 11401281 w 12191995"/>
              <a:gd name="connsiteY370" fmla="*/ 647014 h 6857997"/>
              <a:gd name="connsiteX371" fmla="*/ 11412263 w 12191995"/>
              <a:gd name="connsiteY371" fmla="*/ 645374 h 6857997"/>
              <a:gd name="connsiteX372" fmla="*/ 11435258 w 12191995"/>
              <a:gd name="connsiteY372" fmla="*/ 614334 h 6857997"/>
              <a:gd name="connsiteX373" fmla="*/ 11435982 w 12191995"/>
              <a:gd name="connsiteY373" fmla="*/ 666653 h 6857997"/>
              <a:gd name="connsiteX374" fmla="*/ 11439834 w 12191995"/>
              <a:gd name="connsiteY374" fmla="*/ 675271 h 6857997"/>
              <a:gd name="connsiteX375" fmla="*/ 11440254 w 12191995"/>
              <a:gd name="connsiteY375" fmla="*/ 675576 h 6857997"/>
              <a:gd name="connsiteX376" fmla="*/ 11451351 w 12191995"/>
              <a:gd name="connsiteY376" fmla="*/ 673898 h 6857997"/>
              <a:gd name="connsiteX377" fmla="*/ 11485519 w 12191995"/>
              <a:gd name="connsiteY377" fmla="*/ 627795 h 6857997"/>
              <a:gd name="connsiteX378" fmla="*/ 11483879 w 12191995"/>
              <a:gd name="connsiteY378" fmla="*/ 616851 h 6857997"/>
              <a:gd name="connsiteX379" fmla="*/ 11472934 w 12191995"/>
              <a:gd name="connsiteY379" fmla="*/ 618490 h 6857997"/>
              <a:gd name="connsiteX380" fmla="*/ 11450779 w 12191995"/>
              <a:gd name="connsiteY380" fmla="*/ 648387 h 6857997"/>
              <a:gd name="connsiteX381" fmla="*/ 11450130 w 12191995"/>
              <a:gd name="connsiteY381" fmla="*/ 597898 h 6857997"/>
              <a:gd name="connsiteX382" fmla="*/ 11446279 w 12191995"/>
              <a:gd name="connsiteY382" fmla="*/ 589280 h 6857997"/>
              <a:gd name="connsiteX383" fmla="*/ 11335618 w 12191995"/>
              <a:gd name="connsiteY383" fmla="*/ 553034 h 6857997"/>
              <a:gd name="connsiteX384" fmla="*/ 11352545 w 12191995"/>
              <a:gd name="connsiteY384" fmla="*/ 553358 h 6857997"/>
              <a:gd name="connsiteX385" fmla="*/ 11363260 w 12191995"/>
              <a:gd name="connsiteY385" fmla="*/ 582950 h 6857997"/>
              <a:gd name="connsiteX386" fmla="*/ 11363184 w 12191995"/>
              <a:gd name="connsiteY386" fmla="*/ 583140 h 6857997"/>
              <a:gd name="connsiteX387" fmla="*/ 11334279 w 12191995"/>
              <a:gd name="connsiteY387" fmla="*/ 594848 h 6857997"/>
              <a:gd name="connsiteX388" fmla="*/ 11323563 w 12191995"/>
              <a:gd name="connsiteY388" fmla="*/ 565256 h 6857997"/>
              <a:gd name="connsiteX389" fmla="*/ 11323640 w 12191995"/>
              <a:gd name="connsiteY389" fmla="*/ 565065 h 6857997"/>
              <a:gd name="connsiteX390" fmla="*/ 11335618 w 12191995"/>
              <a:gd name="connsiteY390" fmla="*/ 553034 h 6857997"/>
              <a:gd name="connsiteX391" fmla="*/ 10886741 w 12191995"/>
              <a:gd name="connsiteY391" fmla="*/ 546609 h 6857997"/>
              <a:gd name="connsiteX392" fmla="*/ 10851429 w 12191995"/>
              <a:gd name="connsiteY392" fmla="*/ 565180 h 6857997"/>
              <a:gd name="connsiteX393" fmla="*/ 10848111 w 12191995"/>
              <a:gd name="connsiteY393" fmla="*/ 575858 h 6857997"/>
              <a:gd name="connsiteX394" fmla="*/ 10874233 w 12191995"/>
              <a:gd name="connsiteY394" fmla="*/ 625546 h 6857997"/>
              <a:gd name="connsiteX395" fmla="*/ 10884758 w 12191995"/>
              <a:gd name="connsiteY395" fmla="*/ 628826 h 6857997"/>
              <a:gd name="connsiteX396" fmla="*/ 10920527 w 12191995"/>
              <a:gd name="connsiteY396" fmla="*/ 610026 h 6857997"/>
              <a:gd name="connsiteX397" fmla="*/ 10923578 w 12191995"/>
              <a:gd name="connsiteY397" fmla="*/ 600568 h 6857997"/>
              <a:gd name="connsiteX398" fmla="*/ 10914006 w 12191995"/>
              <a:gd name="connsiteY398" fmla="*/ 597594 h 6857997"/>
              <a:gd name="connsiteX399" fmla="*/ 10885177 w 12191995"/>
              <a:gd name="connsiteY399" fmla="*/ 612771 h 6857997"/>
              <a:gd name="connsiteX400" fmla="*/ 10878161 w 12191995"/>
              <a:gd name="connsiteY400" fmla="*/ 599386 h 6857997"/>
              <a:gd name="connsiteX401" fmla="*/ 10902452 w 12191995"/>
              <a:gd name="connsiteY401" fmla="*/ 586611 h 6857997"/>
              <a:gd name="connsiteX402" fmla="*/ 10905502 w 12191995"/>
              <a:gd name="connsiteY402" fmla="*/ 577116 h 6857997"/>
              <a:gd name="connsiteX403" fmla="*/ 10895931 w 12191995"/>
              <a:gd name="connsiteY403" fmla="*/ 574142 h 6857997"/>
              <a:gd name="connsiteX404" fmla="*/ 10871640 w 12191995"/>
              <a:gd name="connsiteY404" fmla="*/ 586917 h 6857997"/>
              <a:gd name="connsiteX405" fmla="*/ 10864852 w 12191995"/>
              <a:gd name="connsiteY405" fmla="*/ 573989 h 6857997"/>
              <a:gd name="connsiteX406" fmla="*/ 10893262 w 12191995"/>
              <a:gd name="connsiteY406" fmla="*/ 559079 h 6857997"/>
              <a:gd name="connsiteX407" fmla="*/ 10896312 w 12191995"/>
              <a:gd name="connsiteY407" fmla="*/ 549584 h 6857997"/>
              <a:gd name="connsiteX408" fmla="*/ 10886741 w 12191995"/>
              <a:gd name="connsiteY408" fmla="*/ 546609 h 6857997"/>
              <a:gd name="connsiteX409" fmla="*/ 11329074 w 12191995"/>
              <a:gd name="connsiteY409" fmla="*/ 538910 h 6857997"/>
              <a:gd name="connsiteX410" fmla="*/ 11308462 w 12191995"/>
              <a:gd name="connsiteY410" fmla="*/ 558544 h 6857997"/>
              <a:gd name="connsiteX411" fmla="*/ 11308348 w 12191995"/>
              <a:gd name="connsiteY411" fmla="*/ 558735 h 6857997"/>
              <a:gd name="connsiteX412" fmla="*/ 11328177 w 12191995"/>
              <a:gd name="connsiteY412" fmla="*/ 608156 h 6857997"/>
              <a:gd name="connsiteX413" fmla="*/ 11378438 w 12191995"/>
              <a:gd name="connsiteY413" fmla="*/ 589700 h 6857997"/>
              <a:gd name="connsiteX414" fmla="*/ 11378514 w 12191995"/>
              <a:gd name="connsiteY414" fmla="*/ 589509 h 6857997"/>
              <a:gd name="connsiteX415" fmla="*/ 11358723 w 12191995"/>
              <a:gd name="connsiteY415" fmla="*/ 540126 h 6857997"/>
              <a:gd name="connsiteX416" fmla="*/ 11329074 w 12191995"/>
              <a:gd name="connsiteY416" fmla="*/ 538910 h 6857997"/>
              <a:gd name="connsiteX417" fmla="*/ 10974639 w 12191995"/>
              <a:gd name="connsiteY417" fmla="*/ 528876 h 6857997"/>
              <a:gd name="connsiteX418" fmla="*/ 10989512 w 12191995"/>
              <a:gd name="connsiteY418" fmla="*/ 535168 h 6857997"/>
              <a:gd name="connsiteX419" fmla="*/ 10989588 w 12191995"/>
              <a:gd name="connsiteY419" fmla="*/ 535359 h 6857997"/>
              <a:gd name="connsiteX420" fmla="*/ 10980855 w 12191995"/>
              <a:gd name="connsiteY420" fmla="*/ 548591 h 6857997"/>
              <a:gd name="connsiteX421" fmla="*/ 10965449 w 12191995"/>
              <a:gd name="connsiteY421" fmla="*/ 553167 h 6857997"/>
              <a:gd name="connsiteX422" fmla="*/ 10959538 w 12191995"/>
              <a:gd name="connsiteY422" fmla="*/ 533376 h 6857997"/>
              <a:gd name="connsiteX423" fmla="*/ 10971894 w 12191995"/>
              <a:gd name="connsiteY423" fmla="*/ 514805 h 6857997"/>
              <a:gd name="connsiteX424" fmla="*/ 10947907 w 12191995"/>
              <a:gd name="connsiteY424" fmla="*/ 521936 h 6857997"/>
              <a:gd name="connsiteX425" fmla="*/ 10942569 w 12191995"/>
              <a:gd name="connsiteY425" fmla="*/ 531774 h 6857997"/>
              <a:gd name="connsiteX426" fmla="*/ 10958852 w 12191995"/>
              <a:gd name="connsiteY426" fmla="*/ 586115 h 6857997"/>
              <a:gd name="connsiteX427" fmla="*/ 10968690 w 12191995"/>
              <a:gd name="connsiteY427" fmla="*/ 591454 h 6857997"/>
              <a:gd name="connsiteX428" fmla="*/ 10973991 w 12191995"/>
              <a:gd name="connsiteY428" fmla="*/ 581615 h 6857997"/>
              <a:gd name="connsiteX429" fmla="*/ 10969529 w 12191995"/>
              <a:gd name="connsiteY429" fmla="*/ 566552 h 6857997"/>
              <a:gd name="connsiteX430" fmla="*/ 10981656 w 12191995"/>
              <a:gd name="connsiteY430" fmla="*/ 562930 h 6857997"/>
              <a:gd name="connsiteX431" fmla="*/ 11002020 w 12191995"/>
              <a:gd name="connsiteY431" fmla="*/ 577268 h 6857997"/>
              <a:gd name="connsiteX432" fmla="*/ 11010676 w 12191995"/>
              <a:gd name="connsiteY432" fmla="*/ 578984 h 6857997"/>
              <a:gd name="connsiteX433" fmla="*/ 11015786 w 12191995"/>
              <a:gd name="connsiteY433" fmla="*/ 569832 h 6857997"/>
              <a:gd name="connsiteX434" fmla="*/ 11011591 w 12191995"/>
              <a:gd name="connsiteY434" fmla="*/ 564760 h 6857997"/>
              <a:gd name="connsiteX435" fmla="*/ 10997215 w 12191995"/>
              <a:gd name="connsiteY435" fmla="*/ 555074 h 6857997"/>
              <a:gd name="connsiteX436" fmla="*/ 11004765 w 12191995"/>
              <a:gd name="connsiteY436" fmla="*/ 529982 h 6857997"/>
              <a:gd name="connsiteX437" fmla="*/ 11004689 w 12191995"/>
              <a:gd name="connsiteY437" fmla="*/ 529792 h 6857997"/>
              <a:gd name="connsiteX438" fmla="*/ 10994088 w 12191995"/>
              <a:gd name="connsiteY438" fmla="*/ 515796 h 6857997"/>
              <a:gd name="connsiteX439" fmla="*/ 10971894 w 12191995"/>
              <a:gd name="connsiteY439" fmla="*/ 514805 h 6857997"/>
              <a:gd name="connsiteX440" fmla="*/ 11081375 w 12191995"/>
              <a:gd name="connsiteY440" fmla="*/ 512708 h 6857997"/>
              <a:gd name="connsiteX441" fmla="*/ 11093349 w 12191995"/>
              <a:gd name="connsiteY441" fmla="*/ 535513 h 6857997"/>
              <a:gd name="connsiteX442" fmla="*/ 11073482 w 12191995"/>
              <a:gd name="connsiteY442" fmla="*/ 537267 h 6857997"/>
              <a:gd name="connsiteX443" fmla="*/ 11266440 w 12191995"/>
              <a:gd name="connsiteY443" fmla="*/ 508971 h 6857997"/>
              <a:gd name="connsiteX444" fmla="*/ 11256830 w 12191995"/>
              <a:gd name="connsiteY444" fmla="*/ 514729 h 6857997"/>
              <a:gd name="connsiteX445" fmla="*/ 11242835 w 12191995"/>
              <a:gd name="connsiteY445" fmla="*/ 570442 h 6857997"/>
              <a:gd name="connsiteX446" fmla="*/ 11248593 w 12191995"/>
              <a:gd name="connsiteY446" fmla="*/ 580052 h 6857997"/>
              <a:gd name="connsiteX447" fmla="*/ 11258203 w 12191995"/>
              <a:gd name="connsiteY447" fmla="*/ 574294 h 6857997"/>
              <a:gd name="connsiteX448" fmla="*/ 11272198 w 12191995"/>
              <a:gd name="connsiteY448" fmla="*/ 518580 h 6857997"/>
              <a:gd name="connsiteX449" fmla="*/ 11266440 w 12191995"/>
              <a:gd name="connsiteY449" fmla="*/ 508971 h 6857997"/>
              <a:gd name="connsiteX450" fmla="*/ 11080422 w 12191995"/>
              <a:gd name="connsiteY450" fmla="*/ 493489 h 6857997"/>
              <a:gd name="connsiteX451" fmla="*/ 11079507 w 12191995"/>
              <a:gd name="connsiteY451" fmla="*/ 493565 h 6857997"/>
              <a:gd name="connsiteX452" fmla="*/ 11070813 w 12191995"/>
              <a:gd name="connsiteY452" fmla="*/ 500620 h 6857997"/>
              <a:gd name="connsiteX453" fmla="*/ 11050716 w 12191995"/>
              <a:gd name="connsiteY453" fmla="*/ 559270 h 6857997"/>
              <a:gd name="connsiteX454" fmla="*/ 11050030 w 12191995"/>
              <a:gd name="connsiteY454" fmla="*/ 562702 h 6857997"/>
              <a:gd name="connsiteX455" fmla="*/ 11057961 w 12191995"/>
              <a:gd name="connsiteY455" fmla="*/ 569452 h 6857997"/>
              <a:gd name="connsiteX456" fmla="*/ 11064826 w 12191995"/>
              <a:gd name="connsiteY456" fmla="*/ 563884 h 6857997"/>
              <a:gd name="connsiteX457" fmla="*/ 11068830 w 12191995"/>
              <a:gd name="connsiteY457" fmla="*/ 551681 h 6857997"/>
              <a:gd name="connsiteX458" fmla="*/ 11100404 w 12191995"/>
              <a:gd name="connsiteY458" fmla="*/ 548936 h 6857997"/>
              <a:gd name="connsiteX459" fmla="*/ 11106201 w 12191995"/>
              <a:gd name="connsiteY459" fmla="*/ 559804 h 6857997"/>
              <a:gd name="connsiteX460" fmla="*/ 11114247 w 12191995"/>
              <a:gd name="connsiteY460" fmla="*/ 564570 h 6857997"/>
              <a:gd name="connsiteX461" fmla="*/ 11121073 w 12191995"/>
              <a:gd name="connsiteY461" fmla="*/ 556334 h 6857997"/>
              <a:gd name="connsiteX462" fmla="*/ 11119967 w 12191995"/>
              <a:gd name="connsiteY462" fmla="*/ 553245 h 6857997"/>
              <a:gd name="connsiteX463" fmla="*/ 11090070 w 12191995"/>
              <a:gd name="connsiteY463" fmla="*/ 498942 h 6857997"/>
              <a:gd name="connsiteX464" fmla="*/ 11080422 w 12191995"/>
              <a:gd name="connsiteY464" fmla="*/ 493489 h 6857997"/>
              <a:gd name="connsiteX465" fmla="*/ 11158711 w 12191995"/>
              <a:gd name="connsiteY465" fmla="*/ 492840 h 6857997"/>
              <a:gd name="connsiteX466" fmla="*/ 11150741 w 12191995"/>
              <a:gd name="connsiteY466" fmla="*/ 499437 h 6857997"/>
              <a:gd name="connsiteX467" fmla="*/ 11157338 w 12191995"/>
              <a:gd name="connsiteY467" fmla="*/ 507407 h 6857997"/>
              <a:gd name="connsiteX468" fmla="*/ 11172515 w 12191995"/>
              <a:gd name="connsiteY468" fmla="*/ 508856 h 6857997"/>
              <a:gd name="connsiteX469" fmla="*/ 11167749 w 12191995"/>
              <a:gd name="connsiteY469" fmla="*/ 558735 h 6857997"/>
              <a:gd name="connsiteX470" fmla="*/ 11174880 w 12191995"/>
              <a:gd name="connsiteY470" fmla="*/ 567391 h 6857997"/>
              <a:gd name="connsiteX471" fmla="*/ 11183498 w 12191995"/>
              <a:gd name="connsiteY471" fmla="*/ 560260 h 6857997"/>
              <a:gd name="connsiteX472" fmla="*/ 11188265 w 12191995"/>
              <a:gd name="connsiteY472" fmla="*/ 510344 h 6857997"/>
              <a:gd name="connsiteX473" fmla="*/ 11203442 w 12191995"/>
              <a:gd name="connsiteY473" fmla="*/ 511793 h 6857997"/>
              <a:gd name="connsiteX474" fmla="*/ 11211412 w 12191995"/>
              <a:gd name="connsiteY474" fmla="*/ 505196 h 6857997"/>
              <a:gd name="connsiteX475" fmla="*/ 11204853 w 12191995"/>
              <a:gd name="connsiteY475" fmla="*/ 497226 h 6857997"/>
              <a:gd name="connsiteX476" fmla="*/ 11128852 w 12191995"/>
              <a:gd name="connsiteY476" fmla="*/ 425345 h 6857997"/>
              <a:gd name="connsiteX477" fmla="*/ 10521991 w 12191995"/>
              <a:gd name="connsiteY477" fmla="*/ 901903 h 6857997"/>
              <a:gd name="connsiteX478" fmla="*/ 10529694 w 12191995"/>
              <a:gd name="connsiteY478" fmla="*/ 914525 h 6857997"/>
              <a:gd name="connsiteX479" fmla="*/ 10532173 w 12191995"/>
              <a:gd name="connsiteY479" fmla="*/ 914830 h 6857997"/>
              <a:gd name="connsiteX480" fmla="*/ 10542316 w 12191995"/>
              <a:gd name="connsiteY480" fmla="*/ 906822 h 6857997"/>
              <a:gd name="connsiteX481" fmla="*/ 11128852 w 12191995"/>
              <a:gd name="connsiteY481" fmla="*/ 446281 h 6857997"/>
              <a:gd name="connsiteX482" fmla="*/ 11603199 w 12191995"/>
              <a:gd name="connsiteY482" fmla="*/ 676609 h 6857997"/>
              <a:gd name="connsiteX483" fmla="*/ 11617918 w 12191995"/>
              <a:gd name="connsiteY483" fmla="*/ 678363 h 6857997"/>
              <a:gd name="connsiteX484" fmla="*/ 11619672 w 12191995"/>
              <a:gd name="connsiteY484" fmla="*/ 663643 h 6857997"/>
              <a:gd name="connsiteX485" fmla="*/ 11128852 w 12191995"/>
              <a:gd name="connsiteY485" fmla="*/ 425345 h 6857997"/>
              <a:gd name="connsiteX486" fmla="*/ 0 w 12191995"/>
              <a:gd name="connsiteY486" fmla="*/ 0 h 6857997"/>
              <a:gd name="connsiteX487" fmla="*/ 12191995 w 12191995"/>
              <a:gd name="connsiteY487" fmla="*/ 0 h 6857997"/>
              <a:gd name="connsiteX488" fmla="*/ 12191995 w 12191995"/>
              <a:gd name="connsiteY488" fmla="*/ 6857997 h 6857997"/>
              <a:gd name="connsiteX489" fmla="*/ 0 w 12191995"/>
              <a:gd name="connsiteY489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</a:cxnLst>
            <a:rect l="l" t="t" r="r" b="b"/>
            <a:pathLst>
              <a:path w="12191995" h="6857997">
                <a:moveTo>
                  <a:pt x="11216789" y="1529011"/>
                </a:moveTo>
                <a:lnTo>
                  <a:pt x="11177168" y="1533930"/>
                </a:lnTo>
                <a:cubicBezTo>
                  <a:pt x="11172820" y="1534464"/>
                  <a:pt x="11169770" y="1538354"/>
                  <a:pt x="11170304" y="1542739"/>
                </a:cubicBezTo>
                <a:lnTo>
                  <a:pt x="11177206" y="1598490"/>
                </a:lnTo>
                <a:cubicBezTo>
                  <a:pt x="11177740" y="1602914"/>
                  <a:pt x="11181629" y="1605926"/>
                  <a:pt x="11186015" y="1605354"/>
                </a:cubicBezTo>
                <a:lnTo>
                  <a:pt x="11226131" y="1600397"/>
                </a:lnTo>
                <a:cubicBezTo>
                  <a:pt x="11230021" y="1599901"/>
                  <a:pt x="11232805" y="1596469"/>
                  <a:pt x="11232309" y="1592579"/>
                </a:cubicBezTo>
                <a:cubicBezTo>
                  <a:pt x="11231813" y="1588690"/>
                  <a:pt x="11228267" y="1585906"/>
                  <a:pt x="11224377" y="1586402"/>
                </a:cubicBezTo>
                <a:lnTo>
                  <a:pt x="11192040" y="1590406"/>
                </a:lnTo>
                <a:lnTo>
                  <a:pt x="11190171" y="1575419"/>
                </a:lnTo>
                <a:lnTo>
                  <a:pt x="11217437" y="1572063"/>
                </a:lnTo>
                <a:cubicBezTo>
                  <a:pt x="11221288" y="1571568"/>
                  <a:pt x="11224110" y="1568136"/>
                  <a:pt x="11223615" y="1564246"/>
                </a:cubicBezTo>
                <a:cubicBezTo>
                  <a:pt x="11223119" y="1560357"/>
                  <a:pt x="11219572" y="1557611"/>
                  <a:pt x="11215683" y="1558107"/>
                </a:cubicBezTo>
                <a:lnTo>
                  <a:pt x="11188455" y="1561462"/>
                </a:lnTo>
                <a:lnTo>
                  <a:pt x="11186663" y="1546934"/>
                </a:lnTo>
                <a:lnTo>
                  <a:pt x="11218505" y="1543006"/>
                </a:lnTo>
                <a:cubicBezTo>
                  <a:pt x="11222394" y="1542510"/>
                  <a:pt x="11225178" y="1539040"/>
                  <a:pt x="11224682" y="1535188"/>
                </a:cubicBezTo>
                <a:cubicBezTo>
                  <a:pt x="11224225" y="1531299"/>
                  <a:pt x="11220640" y="1528515"/>
                  <a:pt x="11216789" y="1529011"/>
                </a:cubicBezTo>
                <a:close/>
                <a:moveTo>
                  <a:pt x="11039124" y="1527105"/>
                </a:moveTo>
                <a:cubicBezTo>
                  <a:pt x="11034700" y="1526647"/>
                  <a:pt x="11030696" y="1529507"/>
                  <a:pt x="11030200" y="1533892"/>
                </a:cubicBezTo>
                <a:cubicBezTo>
                  <a:pt x="11030086" y="1534846"/>
                  <a:pt x="11030277" y="1535990"/>
                  <a:pt x="11030467" y="1536943"/>
                </a:cubicBezTo>
                <a:lnTo>
                  <a:pt x="11044386" y="1595326"/>
                </a:lnTo>
                <a:cubicBezTo>
                  <a:pt x="11045378" y="1599482"/>
                  <a:pt x="11048085" y="1602266"/>
                  <a:pt x="11051861" y="1602686"/>
                </a:cubicBezTo>
                <a:lnTo>
                  <a:pt x="11053500" y="1602838"/>
                </a:lnTo>
                <a:cubicBezTo>
                  <a:pt x="11057276" y="1603258"/>
                  <a:pt x="11060403" y="1601236"/>
                  <a:pt x="11062271" y="1597309"/>
                </a:cubicBezTo>
                <a:lnTo>
                  <a:pt x="11080880" y="1557840"/>
                </a:lnTo>
                <a:lnTo>
                  <a:pt x="11090490" y="1600359"/>
                </a:lnTo>
                <a:cubicBezTo>
                  <a:pt x="11091443" y="1604592"/>
                  <a:pt x="11094075" y="1607261"/>
                  <a:pt x="11097850" y="1607719"/>
                </a:cubicBezTo>
                <a:lnTo>
                  <a:pt x="11099490" y="1607872"/>
                </a:lnTo>
                <a:cubicBezTo>
                  <a:pt x="11103265" y="1608291"/>
                  <a:pt x="11106506" y="1606156"/>
                  <a:pt x="11108375" y="1602342"/>
                </a:cubicBezTo>
                <a:lnTo>
                  <a:pt x="11134573" y="1548307"/>
                </a:lnTo>
                <a:cubicBezTo>
                  <a:pt x="11134992" y="1547430"/>
                  <a:pt x="11135412" y="1546248"/>
                  <a:pt x="11135526" y="1545332"/>
                </a:cubicBezTo>
                <a:cubicBezTo>
                  <a:pt x="11135984" y="1541023"/>
                  <a:pt x="11132895" y="1537363"/>
                  <a:pt x="11128586" y="1536905"/>
                </a:cubicBezTo>
                <a:cubicBezTo>
                  <a:pt x="11124734" y="1536485"/>
                  <a:pt x="11121798" y="1538773"/>
                  <a:pt x="11120425" y="1541710"/>
                </a:cubicBezTo>
                <a:lnTo>
                  <a:pt x="11101396" y="1584000"/>
                </a:lnTo>
                <a:lnTo>
                  <a:pt x="11091825" y="1538964"/>
                </a:lnTo>
                <a:cubicBezTo>
                  <a:pt x="11091024" y="1535074"/>
                  <a:pt x="11088545" y="1532329"/>
                  <a:pt x="11084541" y="1531871"/>
                </a:cubicBezTo>
                <a:lnTo>
                  <a:pt x="11083321" y="1531719"/>
                </a:lnTo>
                <a:cubicBezTo>
                  <a:pt x="11079317" y="1531299"/>
                  <a:pt x="11076266" y="1533549"/>
                  <a:pt x="11074665" y="1537095"/>
                </a:cubicBezTo>
                <a:lnTo>
                  <a:pt x="11055598" y="1578966"/>
                </a:lnTo>
                <a:lnTo>
                  <a:pt x="11046179" y="1533549"/>
                </a:lnTo>
                <a:cubicBezTo>
                  <a:pt x="11045530" y="1530155"/>
                  <a:pt x="11042785" y="1527486"/>
                  <a:pt x="11039124" y="1527105"/>
                </a:cubicBezTo>
                <a:close/>
                <a:moveTo>
                  <a:pt x="11289739" y="1525006"/>
                </a:moveTo>
                <a:cubicBezTo>
                  <a:pt x="11302018" y="1520888"/>
                  <a:pt x="11313153" y="1526608"/>
                  <a:pt x="11317195" y="1538696"/>
                </a:cubicBezTo>
                <a:lnTo>
                  <a:pt x="11317271" y="1538887"/>
                </a:lnTo>
                <a:cubicBezTo>
                  <a:pt x="11321352" y="1550937"/>
                  <a:pt x="11315860" y="1561996"/>
                  <a:pt x="11303543" y="1566115"/>
                </a:cubicBezTo>
                <a:lnTo>
                  <a:pt x="11291912" y="1570004"/>
                </a:lnTo>
                <a:lnTo>
                  <a:pt x="11278146" y="1528896"/>
                </a:lnTo>
                <a:close/>
                <a:moveTo>
                  <a:pt x="11285239" y="1511431"/>
                </a:moveTo>
                <a:lnTo>
                  <a:pt x="11266134" y="1517837"/>
                </a:lnTo>
                <a:cubicBezTo>
                  <a:pt x="11261939" y="1519248"/>
                  <a:pt x="11259727" y="1523672"/>
                  <a:pt x="11261138" y="1527867"/>
                </a:cubicBezTo>
                <a:lnTo>
                  <a:pt x="11278947" y="1581025"/>
                </a:lnTo>
                <a:cubicBezTo>
                  <a:pt x="11280358" y="1585220"/>
                  <a:pt x="11284781" y="1587431"/>
                  <a:pt x="11288976" y="1586021"/>
                </a:cubicBezTo>
                <a:lnTo>
                  <a:pt x="11308081" y="1579614"/>
                </a:lnTo>
                <a:cubicBezTo>
                  <a:pt x="11329551" y="1572445"/>
                  <a:pt x="11339351" y="1552577"/>
                  <a:pt x="11332906" y="1533396"/>
                </a:cubicBezTo>
                <a:lnTo>
                  <a:pt x="11332868" y="1533205"/>
                </a:lnTo>
                <a:cubicBezTo>
                  <a:pt x="11326424" y="1513986"/>
                  <a:pt x="11306670" y="1504223"/>
                  <a:pt x="11285239" y="1511431"/>
                </a:cubicBezTo>
                <a:close/>
                <a:moveTo>
                  <a:pt x="10958528" y="1507022"/>
                </a:moveTo>
                <a:cubicBezTo>
                  <a:pt x="10953065" y="1509143"/>
                  <a:pt x="10948803" y="1513415"/>
                  <a:pt x="10946649" y="1519592"/>
                </a:cubicBezTo>
                <a:lnTo>
                  <a:pt x="10946573" y="1519783"/>
                </a:lnTo>
                <a:cubicBezTo>
                  <a:pt x="10941844" y="1533282"/>
                  <a:pt x="10949395" y="1540146"/>
                  <a:pt x="10961902" y="1548421"/>
                </a:cubicBezTo>
                <a:cubicBezTo>
                  <a:pt x="10972275" y="1555285"/>
                  <a:pt x="10973953" y="1558069"/>
                  <a:pt x="10972618" y="1561844"/>
                </a:cubicBezTo>
                <a:lnTo>
                  <a:pt x="10972542" y="1562035"/>
                </a:lnTo>
                <a:cubicBezTo>
                  <a:pt x="10971169" y="1566039"/>
                  <a:pt x="10966631" y="1567183"/>
                  <a:pt x="10960491" y="1565085"/>
                </a:cubicBezTo>
                <a:cubicBezTo>
                  <a:pt x="10953894" y="1562798"/>
                  <a:pt x="10949051" y="1558526"/>
                  <a:pt x="10945200" y="1552921"/>
                </a:cubicBezTo>
                <a:cubicBezTo>
                  <a:pt x="10944437" y="1551891"/>
                  <a:pt x="10943331" y="1550747"/>
                  <a:pt x="10941387" y="1550061"/>
                </a:cubicBezTo>
                <a:cubicBezTo>
                  <a:pt x="10937497" y="1548688"/>
                  <a:pt x="10933302" y="1550633"/>
                  <a:pt x="10931967" y="1554522"/>
                </a:cubicBezTo>
                <a:cubicBezTo>
                  <a:pt x="10931129" y="1556849"/>
                  <a:pt x="10931548" y="1559404"/>
                  <a:pt x="10932806" y="1561158"/>
                </a:cubicBezTo>
                <a:cubicBezTo>
                  <a:pt x="10938488" y="1569242"/>
                  <a:pt x="10946611" y="1575114"/>
                  <a:pt x="10955572" y="1578166"/>
                </a:cubicBezTo>
                <a:cubicBezTo>
                  <a:pt x="10970292" y="1583237"/>
                  <a:pt x="10983219" y="1579233"/>
                  <a:pt x="10987909" y="1565734"/>
                </a:cubicBezTo>
                <a:lnTo>
                  <a:pt x="10987986" y="1565543"/>
                </a:lnTo>
                <a:cubicBezTo>
                  <a:pt x="10992104" y="1553684"/>
                  <a:pt x="10986041" y="1546019"/>
                  <a:pt x="10973495" y="1537629"/>
                </a:cubicBezTo>
                <a:cubicBezTo>
                  <a:pt x="10962779" y="1530499"/>
                  <a:pt x="10960339" y="1528020"/>
                  <a:pt x="10961902" y="1523558"/>
                </a:cubicBezTo>
                <a:lnTo>
                  <a:pt x="10961979" y="1523367"/>
                </a:lnTo>
                <a:cubicBezTo>
                  <a:pt x="10963161" y="1520088"/>
                  <a:pt x="10967050" y="1518486"/>
                  <a:pt x="10972809" y="1520469"/>
                </a:cubicBezTo>
                <a:cubicBezTo>
                  <a:pt x="10977499" y="1522109"/>
                  <a:pt x="10981579" y="1525388"/>
                  <a:pt x="10985545" y="1530041"/>
                </a:cubicBezTo>
                <a:cubicBezTo>
                  <a:pt x="10986499" y="1531109"/>
                  <a:pt x="10987528" y="1531909"/>
                  <a:pt x="10988977" y="1532405"/>
                </a:cubicBezTo>
                <a:cubicBezTo>
                  <a:pt x="10992867" y="1533778"/>
                  <a:pt x="10997023" y="1531833"/>
                  <a:pt x="10998396" y="1527943"/>
                </a:cubicBezTo>
                <a:cubicBezTo>
                  <a:pt x="10999388" y="1525045"/>
                  <a:pt x="10998434" y="1522414"/>
                  <a:pt x="10997138" y="1520889"/>
                </a:cubicBezTo>
                <a:cubicBezTo>
                  <a:pt x="10992333" y="1514864"/>
                  <a:pt x="10985888" y="1510211"/>
                  <a:pt x="10977613" y="1507351"/>
                </a:cubicBezTo>
                <a:cubicBezTo>
                  <a:pt x="10970654" y="1504930"/>
                  <a:pt x="10963990" y="1504901"/>
                  <a:pt x="10958528" y="1507022"/>
                </a:cubicBezTo>
                <a:close/>
                <a:moveTo>
                  <a:pt x="11394644" y="1460294"/>
                </a:moveTo>
                <a:lnTo>
                  <a:pt x="11360057" y="1480199"/>
                </a:lnTo>
                <a:cubicBezTo>
                  <a:pt x="11356206" y="1482373"/>
                  <a:pt x="11354909" y="1487178"/>
                  <a:pt x="11357121" y="1490991"/>
                </a:cubicBezTo>
                <a:lnTo>
                  <a:pt x="11385149" y="1539688"/>
                </a:lnTo>
                <a:cubicBezTo>
                  <a:pt x="11387322" y="1543501"/>
                  <a:pt x="11392089" y="1544798"/>
                  <a:pt x="11395941" y="1542510"/>
                </a:cubicBezTo>
                <a:lnTo>
                  <a:pt x="11430986" y="1522375"/>
                </a:lnTo>
                <a:cubicBezTo>
                  <a:pt x="11434379" y="1520430"/>
                  <a:pt x="11435600" y="1516159"/>
                  <a:pt x="11433655" y="1512765"/>
                </a:cubicBezTo>
                <a:cubicBezTo>
                  <a:pt x="11431710" y="1509410"/>
                  <a:pt x="11427363" y="1508227"/>
                  <a:pt x="11423969" y="1510172"/>
                </a:cubicBezTo>
                <a:lnTo>
                  <a:pt x="11395712" y="1526455"/>
                </a:lnTo>
                <a:lnTo>
                  <a:pt x="11388162" y="1513338"/>
                </a:lnTo>
                <a:lnTo>
                  <a:pt x="11411957" y="1499647"/>
                </a:lnTo>
                <a:cubicBezTo>
                  <a:pt x="11415351" y="1497703"/>
                  <a:pt x="11416571" y="1493432"/>
                  <a:pt x="11414626" y="1490038"/>
                </a:cubicBezTo>
                <a:cubicBezTo>
                  <a:pt x="11412681" y="1486644"/>
                  <a:pt x="11408334" y="1485500"/>
                  <a:pt x="11404940" y="1487445"/>
                </a:cubicBezTo>
                <a:lnTo>
                  <a:pt x="11381145" y="1501135"/>
                </a:lnTo>
                <a:lnTo>
                  <a:pt x="11373861" y="1488512"/>
                </a:lnTo>
                <a:lnTo>
                  <a:pt x="11401661" y="1472496"/>
                </a:lnTo>
                <a:cubicBezTo>
                  <a:pt x="11405055" y="1470552"/>
                  <a:pt x="11406275" y="1466280"/>
                  <a:pt x="11404330" y="1462887"/>
                </a:cubicBezTo>
                <a:cubicBezTo>
                  <a:pt x="11402385" y="1459493"/>
                  <a:pt x="11398038" y="1458349"/>
                  <a:pt x="11394644" y="1460294"/>
                </a:cubicBezTo>
                <a:close/>
                <a:moveTo>
                  <a:pt x="11471522" y="1398555"/>
                </a:moveTo>
                <a:cubicBezTo>
                  <a:pt x="11468281" y="1401377"/>
                  <a:pt x="11467976" y="1406372"/>
                  <a:pt x="11470836" y="1409576"/>
                </a:cubicBezTo>
                <a:lnTo>
                  <a:pt x="11495470" y="1437451"/>
                </a:lnTo>
                <a:lnTo>
                  <a:pt x="11445935" y="1427651"/>
                </a:lnTo>
                <a:cubicBezTo>
                  <a:pt x="11442465" y="1427003"/>
                  <a:pt x="11439528" y="1427117"/>
                  <a:pt x="11436669" y="1429634"/>
                </a:cubicBezTo>
                <a:lnTo>
                  <a:pt x="11435448" y="1430740"/>
                </a:lnTo>
                <a:cubicBezTo>
                  <a:pt x="11432131" y="1433638"/>
                  <a:pt x="11431825" y="1438595"/>
                  <a:pt x="11434762" y="1441913"/>
                </a:cubicBezTo>
                <a:lnTo>
                  <a:pt x="11472781" y="1484889"/>
                </a:lnTo>
                <a:cubicBezTo>
                  <a:pt x="11475679" y="1488131"/>
                  <a:pt x="11480598" y="1488398"/>
                  <a:pt x="11483840" y="1485538"/>
                </a:cubicBezTo>
                <a:cubicBezTo>
                  <a:pt x="11487081" y="1482678"/>
                  <a:pt x="11487386" y="1477720"/>
                  <a:pt x="11484526" y="1474517"/>
                </a:cubicBezTo>
                <a:lnTo>
                  <a:pt x="11458938" y="1445574"/>
                </a:lnTo>
                <a:lnTo>
                  <a:pt x="11510266" y="1455717"/>
                </a:lnTo>
                <a:cubicBezTo>
                  <a:pt x="11513775" y="1456365"/>
                  <a:pt x="11516673" y="1456251"/>
                  <a:pt x="11519533" y="1453734"/>
                </a:cubicBezTo>
                <a:lnTo>
                  <a:pt x="11519914" y="1453391"/>
                </a:lnTo>
                <a:cubicBezTo>
                  <a:pt x="11523231" y="1450455"/>
                  <a:pt x="11523537" y="1445535"/>
                  <a:pt x="11520600" y="1442218"/>
                </a:cubicBezTo>
                <a:lnTo>
                  <a:pt x="11482581" y="1399241"/>
                </a:lnTo>
                <a:cubicBezTo>
                  <a:pt x="11479683" y="1396000"/>
                  <a:pt x="11474764" y="1395695"/>
                  <a:pt x="11471522" y="1398555"/>
                </a:cubicBezTo>
                <a:close/>
                <a:moveTo>
                  <a:pt x="11727019" y="1189737"/>
                </a:moveTo>
                <a:cubicBezTo>
                  <a:pt x="11721299" y="1188288"/>
                  <a:pt x="11715731" y="1191720"/>
                  <a:pt x="11714321" y="1197326"/>
                </a:cubicBezTo>
                <a:cubicBezTo>
                  <a:pt x="11646900" y="1465863"/>
                  <a:pt x="11406123" y="1653444"/>
                  <a:pt x="11128852" y="1653444"/>
                </a:cubicBezTo>
                <a:cubicBezTo>
                  <a:pt x="10944475" y="1653444"/>
                  <a:pt x="10772644" y="1570770"/>
                  <a:pt x="10657328" y="1426662"/>
                </a:cubicBezTo>
                <a:cubicBezTo>
                  <a:pt x="10653667" y="1422124"/>
                  <a:pt x="10647070" y="1421399"/>
                  <a:pt x="10642608" y="1425023"/>
                </a:cubicBezTo>
                <a:cubicBezTo>
                  <a:pt x="10638108" y="1428645"/>
                  <a:pt x="10637346" y="1435242"/>
                  <a:pt x="10640968" y="1439742"/>
                </a:cubicBezTo>
                <a:cubicBezTo>
                  <a:pt x="10760289" y="1588845"/>
                  <a:pt x="10938107" y="1674379"/>
                  <a:pt x="11128852" y="1674379"/>
                </a:cubicBezTo>
                <a:cubicBezTo>
                  <a:pt x="11415771" y="1674379"/>
                  <a:pt x="11664861" y="1480278"/>
                  <a:pt x="11734608" y="1202436"/>
                </a:cubicBezTo>
                <a:cubicBezTo>
                  <a:pt x="11736019" y="1196830"/>
                  <a:pt x="11732625" y="1191148"/>
                  <a:pt x="11727019" y="1189737"/>
                </a:cubicBezTo>
                <a:close/>
                <a:moveTo>
                  <a:pt x="11194252" y="1127045"/>
                </a:moveTo>
                <a:cubicBezTo>
                  <a:pt x="11191430" y="1124223"/>
                  <a:pt x="11186587" y="1126206"/>
                  <a:pt x="11186587" y="1130210"/>
                </a:cubicBezTo>
                <a:lnTo>
                  <a:pt x="11186587" y="1213990"/>
                </a:lnTo>
                <a:cubicBezTo>
                  <a:pt x="11186587" y="1216926"/>
                  <a:pt x="11184527" y="1219481"/>
                  <a:pt x="11181629" y="1220129"/>
                </a:cubicBezTo>
                <a:lnTo>
                  <a:pt x="10879076" y="1285985"/>
                </a:lnTo>
                <a:cubicBezTo>
                  <a:pt x="10874919" y="1286901"/>
                  <a:pt x="10873394" y="1292049"/>
                  <a:pt x="10876406" y="1295023"/>
                </a:cubicBezTo>
                <a:lnTo>
                  <a:pt x="10898295" y="1316912"/>
                </a:lnTo>
                <a:cubicBezTo>
                  <a:pt x="10900125" y="1318743"/>
                  <a:pt x="10902757" y="1319505"/>
                  <a:pt x="10905312" y="1318971"/>
                </a:cubicBezTo>
                <a:lnTo>
                  <a:pt x="11213433" y="1251894"/>
                </a:lnTo>
                <a:cubicBezTo>
                  <a:pt x="11216331" y="1251284"/>
                  <a:pt x="11218352" y="1248729"/>
                  <a:pt x="11218352" y="1245754"/>
                </a:cubicBezTo>
                <a:lnTo>
                  <a:pt x="11218352" y="1154501"/>
                </a:lnTo>
                <a:cubicBezTo>
                  <a:pt x="11218352" y="1152365"/>
                  <a:pt x="11217513" y="1150306"/>
                  <a:pt x="11215988" y="1148781"/>
                </a:cubicBezTo>
                <a:close/>
                <a:moveTo>
                  <a:pt x="11560641" y="1103670"/>
                </a:moveTo>
                <a:cubicBezTo>
                  <a:pt x="11554769" y="1102716"/>
                  <a:pt x="11549583" y="1106759"/>
                  <a:pt x="11548744" y="1112479"/>
                </a:cubicBezTo>
                <a:cubicBezTo>
                  <a:pt x="11518275" y="1318782"/>
                  <a:pt x="11337711" y="1474330"/>
                  <a:pt x="11128852" y="1474330"/>
                </a:cubicBezTo>
                <a:cubicBezTo>
                  <a:pt x="10985278" y="1474330"/>
                  <a:pt x="10852535" y="1402601"/>
                  <a:pt x="10773674" y="1282402"/>
                </a:cubicBezTo>
                <a:cubicBezTo>
                  <a:pt x="10770509" y="1277559"/>
                  <a:pt x="10764026" y="1276186"/>
                  <a:pt x="10759183" y="1279390"/>
                </a:cubicBezTo>
                <a:cubicBezTo>
                  <a:pt x="10754340" y="1282554"/>
                  <a:pt x="10753005" y="1289038"/>
                  <a:pt x="10756171" y="1293880"/>
                </a:cubicBezTo>
                <a:cubicBezTo>
                  <a:pt x="10838921" y="1419989"/>
                  <a:pt x="10978224" y="1495265"/>
                  <a:pt x="11128852" y="1495265"/>
                </a:cubicBezTo>
                <a:cubicBezTo>
                  <a:pt x="11348045" y="1495265"/>
                  <a:pt x="11537456" y="1332014"/>
                  <a:pt x="11569450" y="1115567"/>
                </a:cubicBezTo>
                <a:cubicBezTo>
                  <a:pt x="11570289" y="1109847"/>
                  <a:pt x="11566361" y="1104508"/>
                  <a:pt x="11560641" y="1103670"/>
                </a:cubicBezTo>
                <a:close/>
                <a:moveTo>
                  <a:pt x="10707598" y="1002275"/>
                </a:moveTo>
                <a:cubicBezTo>
                  <a:pt x="10699971" y="1001622"/>
                  <a:pt x="10691324" y="1002347"/>
                  <a:pt x="10681658" y="1004444"/>
                </a:cubicBezTo>
                <a:lnTo>
                  <a:pt x="10636659" y="1014245"/>
                </a:lnTo>
                <a:cubicBezTo>
                  <a:pt x="10632961" y="1015045"/>
                  <a:pt x="10630329" y="1018325"/>
                  <a:pt x="10630329" y="1022138"/>
                </a:cubicBezTo>
                <a:lnTo>
                  <a:pt x="10630329" y="1119571"/>
                </a:lnTo>
                <a:cubicBezTo>
                  <a:pt x="10630291" y="1123537"/>
                  <a:pt x="10633990" y="1126511"/>
                  <a:pt x="10637918" y="1125672"/>
                </a:cubicBezTo>
                <a:lnTo>
                  <a:pt x="10657176" y="1121478"/>
                </a:lnTo>
                <a:cubicBezTo>
                  <a:pt x="10660074" y="1120867"/>
                  <a:pt x="10662095" y="1118313"/>
                  <a:pt x="10662095" y="1115338"/>
                </a:cubicBezTo>
                <a:lnTo>
                  <a:pt x="10662095" y="1052455"/>
                </a:lnTo>
                <a:cubicBezTo>
                  <a:pt x="10662095" y="1049519"/>
                  <a:pt x="10664154" y="1046963"/>
                  <a:pt x="10667014" y="1046315"/>
                </a:cubicBezTo>
                <a:lnTo>
                  <a:pt x="10713423" y="1036210"/>
                </a:lnTo>
                <a:cubicBezTo>
                  <a:pt x="10724825" y="1033731"/>
                  <a:pt x="10734778" y="1033159"/>
                  <a:pt x="10743320" y="1034532"/>
                </a:cubicBezTo>
                <a:cubicBezTo>
                  <a:pt x="10741375" y="1022405"/>
                  <a:pt x="10736074" y="1013673"/>
                  <a:pt x="10727418" y="1008372"/>
                </a:cubicBezTo>
                <a:cubicBezTo>
                  <a:pt x="10721832" y="1004959"/>
                  <a:pt x="10715225" y="1002928"/>
                  <a:pt x="10707598" y="1002275"/>
                </a:cubicBezTo>
                <a:close/>
                <a:moveTo>
                  <a:pt x="11171868" y="972411"/>
                </a:moveTo>
                <a:cubicBezTo>
                  <a:pt x="11169046" y="969589"/>
                  <a:pt x="11164202" y="971572"/>
                  <a:pt x="11164202" y="975576"/>
                </a:cubicBezTo>
                <a:lnTo>
                  <a:pt x="11164202" y="1052111"/>
                </a:lnTo>
                <a:cubicBezTo>
                  <a:pt x="11164202" y="1055048"/>
                  <a:pt x="11162143" y="1057603"/>
                  <a:pt x="11159283" y="1058251"/>
                </a:cubicBezTo>
                <a:lnTo>
                  <a:pt x="10982990" y="1096614"/>
                </a:lnTo>
                <a:cubicBezTo>
                  <a:pt x="10979291" y="1097414"/>
                  <a:pt x="10976622" y="1100694"/>
                  <a:pt x="10976622" y="1104507"/>
                </a:cubicBezTo>
                <a:lnTo>
                  <a:pt x="10976622" y="1157246"/>
                </a:lnTo>
                <a:cubicBezTo>
                  <a:pt x="10976698" y="1161288"/>
                  <a:pt x="10980397" y="1164263"/>
                  <a:pt x="10984287" y="1163424"/>
                </a:cubicBezTo>
                <a:lnTo>
                  <a:pt x="11003545" y="1159230"/>
                </a:lnTo>
                <a:cubicBezTo>
                  <a:pt x="11006443" y="1158619"/>
                  <a:pt x="11008464" y="1156064"/>
                  <a:pt x="11008464" y="1153090"/>
                </a:cubicBezTo>
                <a:lnTo>
                  <a:pt x="11008464" y="1134862"/>
                </a:lnTo>
                <a:cubicBezTo>
                  <a:pt x="11008464" y="1131926"/>
                  <a:pt x="11010523" y="1129371"/>
                  <a:pt x="11013383" y="1128722"/>
                </a:cubicBezTo>
                <a:lnTo>
                  <a:pt x="11191087" y="1090055"/>
                </a:lnTo>
                <a:cubicBezTo>
                  <a:pt x="11193985" y="1089444"/>
                  <a:pt x="11196006" y="1086889"/>
                  <a:pt x="11196006" y="1083915"/>
                </a:cubicBezTo>
                <a:lnTo>
                  <a:pt x="11196006" y="999906"/>
                </a:lnTo>
                <a:cubicBezTo>
                  <a:pt x="11196006" y="997770"/>
                  <a:pt x="11195167" y="995711"/>
                  <a:pt x="11193642" y="994186"/>
                </a:cubicBezTo>
                <a:close/>
                <a:moveTo>
                  <a:pt x="10799757" y="912580"/>
                </a:moveTo>
                <a:lnTo>
                  <a:pt x="10809127" y="919050"/>
                </a:lnTo>
                <a:lnTo>
                  <a:pt x="10840484" y="956892"/>
                </a:lnTo>
                <a:cubicBezTo>
                  <a:pt x="10848111" y="973556"/>
                  <a:pt x="10851925" y="993576"/>
                  <a:pt x="10851925" y="1016914"/>
                </a:cubicBezTo>
                <a:lnTo>
                  <a:pt x="10851925" y="1018134"/>
                </a:lnTo>
                <a:cubicBezTo>
                  <a:pt x="10851925" y="1043112"/>
                  <a:pt x="10847730" y="1066069"/>
                  <a:pt x="10839378" y="1087005"/>
                </a:cubicBezTo>
                <a:cubicBezTo>
                  <a:pt x="10830989" y="1107940"/>
                  <a:pt x="10819358" y="1126473"/>
                  <a:pt x="10804486" y="1142603"/>
                </a:cubicBezTo>
                <a:cubicBezTo>
                  <a:pt x="10789614" y="1158734"/>
                  <a:pt x="10771920" y="1172234"/>
                  <a:pt x="10751442" y="1183140"/>
                </a:cubicBezTo>
                <a:cubicBezTo>
                  <a:pt x="10730964" y="1194046"/>
                  <a:pt x="10708656" y="1202130"/>
                  <a:pt x="10684441" y="1207393"/>
                </a:cubicBezTo>
                <a:lnTo>
                  <a:pt x="10635935" y="1217956"/>
                </a:lnTo>
                <a:cubicBezTo>
                  <a:pt x="10632655" y="1218681"/>
                  <a:pt x="10630291" y="1221578"/>
                  <a:pt x="10630291" y="1224973"/>
                </a:cubicBezTo>
                <a:lnTo>
                  <a:pt x="10630291" y="1334187"/>
                </a:lnTo>
                <a:cubicBezTo>
                  <a:pt x="10630291" y="1337543"/>
                  <a:pt x="10627927" y="1340480"/>
                  <a:pt x="10624647" y="1341204"/>
                </a:cubicBezTo>
                <a:lnTo>
                  <a:pt x="10532630" y="1361224"/>
                </a:lnTo>
                <a:cubicBezTo>
                  <a:pt x="10528016" y="1362216"/>
                  <a:pt x="10526338" y="1367936"/>
                  <a:pt x="10529694" y="1371253"/>
                </a:cubicBezTo>
                <a:lnTo>
                  <a:pt x="10550820" y="1392379"/>
                </a:lnTo>
                <a:cubicBezTo>
                  <a:pt x="10552651" y="1394210"/>
                  <a:pt x="10555320" y="1395011"/>
                  <a:pt x="10557875" y="1394439"/>
                </a:cubicBezTo>
                <a:lnTo>
                  <a:pt x="10656069" y="1373084"/>
                </a:lnTo>
                <a:cubicBezTo>
                  <a:pt x="10659578" y="1372321"/>
                  <a:pt x="10662095" y="1369194"/>
                  <a:pt x="10662095" y="1365610"/>
                </a:cubicBezTo>
                <a:lnTo>
                  <a:pt x="10662095" y="1256776"/>
                </a:lnTo>
                <a:cubicBezTo>
                  <a:pt x="10662095" y="1253421"/>
                  <a:pt x="10664459" y="1250483"/>
                  <a:pt x="10667738" y="1249759"/>
                </a:cubicBezTo>
                <a:lnTo>
                  <a:pt x="10716245" y="1239196"/>
                </a:lnTo>
                <a:cubicBezTo>
                  <a:pt x="10740421" y="1233934"/>
                  <a:pt x="10762768" y="1225849"/>
                  <a:pt x="10783246" y="1214943"/>
                </a:cubicBezTo>
                <a:cubicBezTo>
                  <a:pt x="10803723" y="1204037"/>
                  <a:pt x="10821379" y="1190538"/>
                  <a:pt x="10836290" y="1174407"/>
                </a:cubicBezTo>
                <a:cubicBezTo>
                  <a:pt x="10851162" y="1158277"/>
                  <a:pt x="10862793" y="1139744"/>
                  <a:pt x="10871182" y="1118808"/>
                </a:cubicBezTo>
                <a:cubicBezTo>
                  <a:pt x="10879571" y="1097873"/>
                  <a:pt x="10883728" y="1074916"/>
                  <a:pt x="10883728" y="1049938"/>
                </a:cubicBezTo>
                <a:lnTo>
                  <a:pt x="10883728" y="1048680"/>
                </a:lnTo>
                <a:cubicBezTo>
                  <a:pt x="10883728" y="1025341"/>
                  <a:pt x="10879915" y="1005321"/>
                  <a:pt x="10872288" y="988657"/>
                </a:cubicBezTo>
                <a:cubicBezTo>
                  <a:pt x="10870038" y="983776"/>
                  <a:pt x="10867521" y="979238"/>
                  <a:pt x="10864737" y="974967"/>
                </a:cubicBezTo>
                <a:cubicBezTo>
                  <a:pt x="10854460" y="957902"/>
                  <a:pt x="10843001" y="944756"/>
                  <a:pt x="10831718" y="934650"/>
                </a:cubicBezTo>
                <a:lnTo>
                  <a:pt x="10809127" y="919050"/>
                </a:lnTo>
                <a:lnTo>
                  <a:pt x="10807842" y="917499"/>
                </a:lnTo>
                <a:cubicBezTo>
                  <a:pt x="10805249" y="915745"/>
                  <a:pt x="10802541" y="914106"/>
                  <a:pt x="10799757" y="912580"/>
                </a:cubicBezTo>
                <a:close/>
                <a:moveTo>
                  <a:pt x="11425771" y="846537"/>
                </a:moveTo>
                <a:cubicBezTo>
                  <a:pt x="11418145" y="845884"/>
                  <a:pt x="11409498" y="846608"/>
                  <a:pt x="11399831" y="848706"/>
                </a:cubicBezTo>
                <a:lnTo>
                  <a:pt x="11354833" y="858506"/>
                </a:lnTo>
                <a:cubicBezTo>
                  <a:pt x="11351134" y="859307"/>
                  <a:pt x="11348503" y="862586"/>
                  <a:pt x="11348503" y="866400"/>
                </a:cubicBezTo>
                <a:lnTo>
                  <a:pt x="11348503" y="963832"/>
                </a:lnTo>
                <a:cubicBezTo>
                  <a:pt x="11348503" y="967798"/>
                  <a:pt x="11352202" y="970772"/>
                  <a:pt x="11356092" y="969933"/>
                </a:cubicBezTo>
                <a:lnTo>
                  <a:pt x="11375349" y="965739"/>
                </a:lnTo>
                <a:cubicBezTo>
                  <a:pt x="11378247" y="965128"/>
                  <a:pt x="11380268" y="962574"/>
                  <a:pt x="11380268" y="959599"/>
                </a:cubicBezTo>
                <a:lnTo>
                  <a:pt x="11380268" y="896716"/>
                </a:lnTo>
                <a:cubicBezTo>
                  <a:pt x="11380268" y="893780"/>
                  <a:pt x="11382327" y="891225"/>
                  <a:pt x="11385188" y="890577"/>
                </a:cubicBezTo>
                <a:lnTo>
                  <a:pt x="11431596" y="880471"/>
                </a:lnTo>
                <a:cubicBezTo>
                  <a:pt x="11442998" y="877993"/>
                  <a:pt x="11452951" y="877421"/>
                  <a:pt x="11461493" y="878793"/>
                </a:cubicBezTo>
                <a:cubicBezTo>
                  <a:pt x="11459548" y="866667"/>
                  <a:pt x="11454248" y="857934"/>
                  <a:pt x="11445591" y="852634"/>
                </a:cubicBezTo>
                <a:cubicBezTo>
                  <a:pt x="11440004" y="849221"/>
                  <a:pt x="11433398" y="847190"/>
                  <a:pt x="11425771" y="846537"/>
                </a:cubicBezTo>
                <a:close/>
                <a:moveTo>
                  <a:pt x="11191582" y="804738"/>
                </a:moveTo>
                <a:cubicBezTo>
                  <a:pt x="11188722" y="801878"/>
                  <a:pt x="11183803" y="803899"/>
                  <a:pt x="11183803" y="807979"/>
                </a:cubicBezTo>
                <a:lnTo>
                  <a:pt x="11183803" y="890882"/>
                </a:lnTo>
                <a:cubicBezTo>
                  <a:pt x="11183803" y="893856"/>
                  <a:pt x="11181705" y="896449"/>
                  <a:pt x="11178807" y="897097"/>
                </a:cubicBezTo>
                <a:lnTo>
                  <a:pt x="10983104" y="939655"/>
                </a:lnTo>
                <a:cubicBezTo>
                  <a:pt x="10979367" y="940455"/>
                  <a:pt x="10976698" y="943773"/>
                  <a:pt x="10976698" y="947625"/>
                </a:cubicBezTo>
                <a:lnTo>
                  <a:pt x="10976698" y="997809"/>
                </a:lnTo>
                <a:cubicBezTo>
                  <a:pt x="10976698" y="1001851"/>
                  <a:pt x="10980435" y="1004863"/>
                  <a:pt x="10984401" y="1003986"/>
                </a:cubicBezTo>
                <a:lnTo>
                  <a:pt x="11003506" y="999830"/>
                </a:lnTo>
                <a:cubicBezTo>
                  <a:pt x="11006442" y="999181"/>
                  <a:pt x="11008502" y="996626"/>
                  <a:pt x="11008502" y="993614"/>
                </a:cubicBezTo>
                <a:lnTo>
                  <a:pt x="11008502" y="977941"/>
                </a:lnTo>
                <a:cubicBezTo>
                  <a:pt x="11008502" y="974967"/>
                  <a:pt x="11010599" y="972373"/>
                  <a:pt x="11013497" y="971725"/>
                </a:cubicBezTo>
                <a:lnTo>
                  <a:pt x="11210611" y="928825"/>
                </a:lnTo>
                <a:cubicBezTo>
                  <a:pt x="11213547" y="928177"/>
                  <a:pt x="11215606" y="925622"/>
                  <a:pt x="11215606" y="922609"/>
                </a:cubicBezTo>
                <a:lnTo>
                  <a:pt x="11215606" y="832118"/>
                </a:lnTo>
                <a:cubicBezTo>
                  <a:pt x="11215606" y="829944"/>
                  <a:pt x="11214767" y="827885"/>
                  <a:pt x="11213204" y="826360"/>
                </a:cubicBezTo>
                <a:close/>
                <a:moveTo>
                  <a:pt x="10648977" y="770264"/>
                </a:moveTo>
                <a:cubicBezTo>
                  <a:pt x="10641960" y="773886"/>
                  <a:pt x="10636393" y="779111"/>
                  <a:pt x="10631283" y="788720"/>
                </a:cubicBezTo>
                <a:cubicBezTo>
                  <a:pt x="10621063" y="807978"/>
                  <a:pt x="10628423" y="829943"/>
                  <a:pt x="10646498" y="839515"/>
                </a:cubicBezTo>
                <a:lnTo>
                  <a:pt x="10646651" y="839591"/>
                </a:lnTo>
                <a:cubicBezTo>
                  <a:pt x="10665489" y="849582"/>
                  <a:pt x="10686577" y="843328"/>
                  <a:pt x="10697063" y="823537"/>
                </a:cubicBezTo>
                <a:cubicBezTo>
                  <a:pt x="10702135" y="814003"/>
                  <a:pt x="10702974" y="804775"/>
                  <a:pt x="10702517" y="797911"/>
                </a:cubicBezTo>
                <a:cubicBezTo>
                  <a:pt x="10702288" y="793487"/>
                  <a:pt x="10700305" y="790437"/>
                  <a:pt x="10696225" y="788263"/>
                </a:cubicBezTo>
                <a:lnTo>
                  <a:pt x="10680780" y="780064"/>
                </a:lnTo>
                <a:cubicBezTo>
                  <a:pt x="10676853" y="778005"/>
                  <a:pt x="10672124" y="779454"/>
                  <a:pt x="10670065" y="783382"/>
                </a:cubicBezTo>
                <a:lnTo>
                  <a:pt x="10661599" y="799360"/>
                </a:lnTo>
                <a:cubicBezTo>
                  <a:pt x="10659807" y="802677"/>
                  <a:pt x="10661103" y="806872"/>
                  <a:pt x="10664459" y="808665"/>
                </a:cubicBezTo>
                <a:cubicBezTo>
                  <a:pt x="10667815" y="810419"/>
                  <a:pt x="10671933" y="809084"/>
                  <a:pt x="10673687" y="805728"/>
                </a:cubicBezTo>
                <a:lnTo>
                  <a:pt x="10678721" y="796271"/>
                </a:lnTo>
                <a:lnTo>
                  <a:pt x="10687797" y="801076"/>
                </a:lnTo>
                <a:cubicBezTo>
                  <a:pt x="10688483" y="805995"/>
                  <a:pt x="10687339" y="811181"/>
                  <a:pt x="10684632" y="816291"/>
                </a:cubicBezTo>
                <a:cubicBezTo>
                  <a:pt x="10678645" y="827541"/>
                  <a:pt x="10665870" y="831011"/>
                  <a:pt x="10654239" y="824833"/>
                </a:cubicBezTo>
                <a:lnTo>
                  <a:pt x="10654049" y="824757"/>
                </a:lnTo>
                <a:cubicBezTo>
                  <a:pt x="10643257" y="819037"/>
                  <a:pt x="10638528" y="806186"/>
                  <a:pt x="10643943" y="796004"/>
                </a:cubicBezTo>
                <a:cubicBezTo>
                  <a:pt x="10647108" y="790017"/>
                  <a:pt x="10650922" y="786776"/>
                  <a:pt x="10655650" y="784411"/>
                </a:cubicBezTo>
                <a:cubicBezTo>
                  <a:pt x="10656909" y="783801"/>
                  <a:pt x="10658320" y="782886"/>
                  <a:pt x="10659387" y="780903"/>
                </a:cubicBezTo>
                <a:cubicBezTo>
                  <a:pt x="10661408" y="777090"/>
                  <a:pt x="10659997" y="772361"/>
                  <a:pt x="10656146" y="770340"/>
                </a:cubicBezTo>
                <a:cubicBezTo>
                  <a:pt x="10653438" y="768891"/>
                  <a:pt x="10650693" y="769425"/>
                  <a:pt x="10648977" y="770264"/>
                </a:cubicBezTo>
                <a:close/>
                <a:moveTo>
                  <a:pt x="11517932" y="756842"/>
                </a:moveTo>
                <a:lnTo>
                  <a:pt x="11527300" y="763311"/>
                </a:lnTo>
                <a:lnTo>
                  <a:pt x="11558659" y="801153"/>
                </a:lnTo>
                <a:cubicBezTo>
                  <a:pt x="11566285" y="817818"/>
                  <a:pt x="11570099" y="837838"/>
                  <a:pt x="11570099" y="861176"/>
                </a:cubicBezTo>
                <a:lnTo>
                  <a:pt x="11570099" y="862396"/>
                </a:lnTo>
                <a:cubicBezTo>
                  <a:pt x="11570099" y="887374"/>
                  <a:pt x="11565904" y="910330"/>
                  <a:pt x="11557553" y="931265"/>
                </a:cubicBezTo>
                <a:cubicBezTo>
                  <a:pt x="11549163" y="952201"/>
                  <a:pt x="11537532" y="970734"/>
                  <a:pt x="11522660" y="986864"/>
                </a:cubicBezTo>
                <a:cubicBezTo>
                  <a:pt x="11507788" y="1002995"/>
                  <a:pt x="11490094" y="1016494"/>
                  <a:pt x="11469616" y="1027401"/>
                </a:cubicBezTo>
                <a:cubicBezTo>
                  <a:pt x="11449138" y="1038307"/>
                  <a:pt x="11426830" y="1046391"/>
                  <a:pt x="11402615" y="1051654"/>
                </a:cubicBezTo>
                <a:lnTo>
                  <a:pt x="11354109" y="1062217"/>
                </a:lnTo>
                <a:cubicBezTo>
                  <a:pt x="11350829" y="1062942"/>
                  <a:pt x="11348465" y="1065840"/>
                  <a:pt x="11348465" y="1069234"/>
                </a:cubicBezTo>
                <a:lnTo>
                  <a:pt x="11348465" y="1178449"/>
                </a:lnTo>
                <a:cubicBezTo>
                  <a:pt x="11348465" y="1181805"/>
                  <a:pt x="11346101" y="1184741"/>
                  <a:pt x="11342821" y="1185466"/>
                </a:cubicBezTo>
                <a:lnTo>
                  <a:pt x="11250728" y="1205524"/>
                </a:lnTo>
                <a:cubicBezTo>
                  <a:pt x="11246152" y="1206515"/>
                  <a:pt x="11244512" y="1212159"/>
                  <a:pt x="11247792" y="1215477"/>
                </a:cubicBezTo>
                <a:lnTo>
                  <a:pt x="11268994" y="1236679"/>
                </a:lnTo>
                <a:cubicBezTo>
                  <a:pt x="11270825" y="1238510"/>
                  <a:pt x="11273456" y="1239272"/>
                  <a:pt x="11276011" y="1238738"/>
                </a:cubicBezTo>
                <a:lnTo>
                  <a:pt x="11374244" y="1217345"/>
                </a:lnTo>
                <a:cubicBezTo>
                  <a:pt x="11377752" y="1216583"/>
                  <a:pt x="11380231" y="1213494"/>
                  <a:pt x="11380231" y="1209909"/>
                </a:cubicBezTo>
                <a:lnTo>
                  <a:pt x="11380231" y="1100961"/>
                </a:lnTo>
                <a:cubicBezTo>
                  <a:pt x="11380231" y="1097605"/>
                  <a:pt x="11382595" y="1094669"/>
                  <a:pt x="11385874" y="1093945"/>
                </a:cubicBezTo>
                <a:lnTo>
                  <a:pt x="11434380" y="1083381"/>
                </a:lnTo>
                <a:cubicBezTo>
                  <a:pt x="11458557" y="1078119"/>
                  <a:pt x="11480904" y="1070035"/>
                  <a:pt x="11501382" y="1059128"/>
                </a:cubicBezTo>
                <a:cubicBezTo>
                  <a:pt x="11521859" y="1048222"/>
                  <a:pt x="11539515" y="1034722"/>
                  <a:pt x="11554426" y="1018592"/>
                </a:cubicBezTo>
                <a:cubicBezTo>
                  <a:pt x="11569298" y="1002461"/>
                  <a:pt x="11580929" y="983928"/>
                  <a:pt x="11589318" y="962993"/>
                </a:cubicBezTo>
                <a:cubicBezTo>
                  <a:pt x="11597707" y="942057"/>
                  <a:pt x="11601864" y="919101"/>
                  <a:pt x="11601864" y="894123"/>
                </a:cubicBezTo>
                <a:lnTo>
                  <a:pt x="11601864" y="892903"/>
                </a:lnTo>
                <a:cubicBezTo>
                  <a:pt x="11601864" y="869565"/>
                  <a:pt x="11598051" y="849545"/>
                  <a:pt x="11590424" y="832880"/>
                </a:cubicBezTo>
                <a:cubicBezTo>
                  <a:pt x="11588250" y="828076"/>
                  <a:pt x="11585734" y="823499"/>
                  <a:pt x="11582912" y="819228"/>
                </a:cubicBezTo>
                <a:cubicBezTo>
                  <a:pt x="11572635" y="802164"/>
                  <a:pt x="11561176" y="789017"/>
                  <a:pt x="11549893" y="778912"/>
                </a:cubicBezTo>
                <a:lnTo>
                  <a:pt x="11527300" y="763311"/>
                </a:lnTo>
                <a:lnTo>
                  <a:pt x="11526016" y="761761"/>
                </a:lnTo>
                <a:cubicBezTo>
                  <a:pt x="11523423" y="760007"/>
                  <a:pt x="11520715" y="758367"/>
                  <a:pt x="11517932" y="756842"/>
                </a:cubicBezTo>
                <a:close/>
                <a:moveTo>
                  <a:pt x="11725455" y="686751"/>
                </a:moveTo>
                <a:cubicBezTo>
                  <a:pt x="11722557" y="683853"/>
                  <a:pt x="11717600" y="685912"/>
                  <a:pt x="11717600" y="689993"/>
                </a:cubicBezTo>
                <a:lnTo>
                  <a:pt x="11717600" y="730491"/>
                </a:lnTo>
                <a:cubicBezTo>
                  <a:pt x="11717600" y="730491"/>
                  <a:pt x="11717600" y="730529"/>
                  <a:pt x="11717600" y="730529"/>
                </a:cubicBezTo>
                <a:lnTo>
                  <a:pt x="11685568" y="968827"/>
                </a:lnTo>
                <a:cubicBezTo>
                  <a:pt x="11685262" y="971038"/>
                  <a:pt x="11683623" y="972793"/>
                  <a:pt x="11681449" y="973289"/>
                </a:cubicBezTo>
                <a:lnTo>
                  <a:pt x="11642362" y="981792"/>
                </a:lnTo>
                <a:cubicBezTo>
                  <a:pt x="11636795" y="983012"/>
                  <a:pt x="11634773" y="989877"/>
                  <a:pt x="11638816" y="993919"/>
                </a:cubicBezTo>
                <a:lnTo>
                  <a:pt x="11655671" y="1010774"/>
                </a:lnTo>
                <a:cubicBezTo>
                  <a:pt x="11657387" y="1012490"/>
                  <a:pt x="11659866" y="1013215"/>
                  <a:pt x="11662268" y="1012719"/>
                </a:cubicBezTo>
                <a:lnTo>
                  <a:pt x="11706999" y="1002995"/>
                </a:lnTo>
                <a:cubicBezTo>
                  <a:pt x="11709859" y="1002385"/>
                  <a:pt x="11712566" y="1004558"/>
                  <a:pt x="11712566" y="1007494"/>
                </a:cubicBezTo>
                <a:lnTo>
                  <a:pt x="11712566" y="1099168"/>
                </a:lnTo>
                <a:cubicBezTo>
                  <a:pt x="11712566" y="1102562"/>
                  <a:pt x="11710202" y="1105461"/>
                  <a:pt x="11706922" y="1106185"/>
                </a:cubicBezTo>
                <a:lnTo>
                  <a:pt x="11612389" y="1126739"/>
                </a:lnTo>
                <a:cubicBezTo>
                  <a:pt x="11607927" y="1127731"/>
                  <a:pt x="11606288" y="1133260"/>
                  <a:pt x="11609529" y="1136501"/>
                </a:cubicBezTo>
                <a:lnTo>
                  <a:pt x="11631036" y="1158009"/>
                </a:lnTo>
                <a:cubicBezTo>
                  <a:pt x="11632867" y="1159839"/>
                  <a:pt x="11635536" y="1160640"/>
                  <a:pt x="11638053" y="1160068"/>
                </a:cubicBezTo>
                <a:lnTo>
                  <a:pt x="11738497" y="1138217"/>
                </a:lnTo>
                <a:cubicBezTo>
                  <a:pt x="11742005" y="1137455"/>
                  <a:pt x="11744522" y="1134328"/>
                  <a:pt x="11744522" y="1130743"/>
                </a:cubicBezTo>
                <a:lnTo>
                  <a:pt x="11744522" y="1036705"/>
                </a:lnTo>
                <a:cubicBezTo>
                  <a:pt x="11744522" y="1034798"/>
                  <a:pt x="11743760" y="1032968"/>
                  <a:pt x="11742425" y="1031633"/>
                </a:cubicBezTo>
                <a:lnTo>
                  <a:pt x="11718401" y="1007609"/>
                </a:lnTo>
                <a:cubicBezTo>
                  <a:pt x="11717409" y="1006617"/>
                  <a:pt x="11716952" y="1005244"/>
                  <a:pt x="11717142" y="1003834"/>
                </a:cubicBezTo>
                <a:lnTo>
                  <a:pt x="11749594" y="762523"/>
                </a:lnTo>
                <a:cubicBezTo>
                  <a:pt x="11749594" y="762523"/>
                  <a:pt x="11749594" y="762485"/>
                  <a:pt x="11749594" y="762485"/>
                </a:cubicBezTo>
                <a:lnTo>
                  <a:pt x="11749594" y="714284"/>
                </a:lnTo>
                <a:cubicBezTo>
                  <a:pt x="11749594" y="712110"/>
                  <a:pt x="11748717" y="710051"/>
                  <a:pt x="11747192" y="708488"/>
                </a:cubicBezTo>
                <a:close/>
                <a:moveTo>
                  <a:pt x="10717428" y="680268"/>
                </a:moveTo>
                <a:cubicBezTo>
                  <a:pt x="10714415" y="677789"/>
                  <a:pt x="10709915" y="678209"/>
                  <a:pt x="10707437" y="681221"/>
                </a:cubicBezTo>
                <a:lnTo>
                  <a:pt x="10682001" y="712072"/>
                </a:lnTo>
                <a:cubicBezTo>
                  <a:pt x="10679179" y="715504"/>
                  <a:pt x="10679637" y="720423"/>
                  <a:pt x="10683069" y="723245"/>
                </a:cubicBezTo>
                <a:lnTo>
                  <a:pt x="10726427" y="759053"/>
                </a:lnTo>
                <a:cubicBezTo>
                  <a:pt x="10729859" y="761837"/>
                  <a:pt x="10734779" y="761379"/>
                  <a:pt x="10737562" y="757909"/>
                </a:cubicBezTo>
                <a:lnTo>
                  <a:pt x="10763341" y="726715"/>
                </a:lnTo>
                <a:cubicBezTo>
                  <a:pt x="10765820" y="723665"/>
                  <a:pt x="10765477" y="719241"/>
                  <a:pt x="10762464" y="716762"/>
                </a:cubicBezTo>
                <a:cubicBezTo>
                  <a:pt x="10759451" y="714245"/>
                  <a:pt x="10754952" y="714703"/>
                  <a:pt x="10752473" y="717716"/>
                </a:cubicBezTo>
                <a:lnTo>
                  <a:pt x="10731690" y="742884"/>
                </a:lnTo>
                <a:lnTo>
                  <a:pt x="10720021" y="733274"/>
                </a:lnTo>
                <a:lnTo>
                  <a:pt x="10737524" y="712034"/>
                </a:lnTo>
                <a:cubicBezTo>
                  <a:pt x="10740003" y="709021"/>
                  <a:pt x="10739698" y="704598"/>
                  <a:pt x="10736647" y="702119"/>
                </a:cubicBezTo>
                <a:cubicBezTo>
                  <a:pt x="10733634" y="699640"/>
                  <a:pt x="10729135" y="700021"/>
                  <a:pt x="10726656" y="703072"/>
                </a:cubicBezTo>
                <a:lnTo>
                  <a:pt x="10709153" y="724275"/>
                </a:lnTo>
                <a:lnTo>
                  <a:pt x="10697865" y="714970"/>
                </a:lnTo>
                <a:lnTo>
                  <a:pt x="10718305" y="690183"/>
                </a:lnTo>
                <a:cubicBezTo>
                  <a:pt x="10720784" y="687208"/>
                  <a:pt x="10720440" y="682747"/>
                  <a:pt x="10717428" y="680268"/>
                </a:cubicBezTo>
                <a:close/>
                <a:moveTo>
                  <a:pt x="11128891" y="604460"/>
                </a:moveTo>
                <a:cubicBezTo>
                  <a:pt x="10956984" y="604460"/>
                  <a:pt x="10803457" y="700518"/>
                  <a:pt x="10728181" y="855189"/>
                </a:cubicBezTo>
                <a:cubicBezTo>
                  <a:pt x="10725626" y="860413"/>
                  <a:pt x="10727800" y="866667"/>
                  <a:pt x="10732986" y="869184"/>
                </a:cubicBezTo>
                <a:cubicBezTo>
                  <a:pt x="10734473" y="869908"/>
                  <a:pt x="10735998" y="870251"/>
                  <a:pt x="10737562" y="870251"/>
                </a:cubicBezTo>
                <a:cubicBezTo>
                  <a:pt x="10741413" y="870251"/>
                  <a:pt x="10745150" y="868078"/>
                  <a:pt x="10746981" y="864341"/>
                </a:cubicBezTo>
                <a:cubicBezTo>
                  <a:pt x="10818711" y="716916"/>
                  <a:pt x="10965068" y="625357"/>
                  <a:pt x="11128891" y="625357"/>
                </a:cubicBezTo>
                <a:cubicBezTo>
                  <a:pt x="11227276" y="625357"/>
                  <a:pt x="11323183" y="659791"/>
                  <a:pt x="11398916" y="722293"/>
                </a:cubicBezTo>
                <a:cubicBezTo>
                  <a:pt x="11403340" y="725992"/>
                  <a:pt x="11409975" y="725343"/>
                  <a:pt x="11413636" y="720882"/>
                </a:cubicBezTo>
                <a:cubicBezTo>
                  <a:pt x="11417335" y="716458"/>
                  <a:pt x="11416686" y="709823"/>
                  <a:pt x="11412225" y="706162"/>
                </a:cubicBezTo>
                <a:cubicBezTo>
                  <a:pt x="11332754" y="640572"/>
                  <a:pt x="11232119" y="604460"/>
                  <a:pt x="11128891" y="604460"/>
                </a:cubicBezTo>
                <a:close/>
                <a:moveTo>
                  <a:pt x="10791597" y="602971"/>
                </a:moveTo>
                <a:cubicBezTo>
                  <a:pt x="10788241" y="605716"/>
                  <a:pt x="10787746" y="610636"/>
                  <a:pt x="10790491" y="613991"/>
                </a:cubicBezTo>
                <a:lnTo>
                  <a:pt x="10813982" y="642820"/>
                </a:lnTo>
                <a:lnTo>
                  <a:pt x="10764904" y="631037"/>
                </a:lnTo>
                <a:cubicBezTo>
                  <a:pt x="10761472" y="630236"/>
                  <a:pt x="10758535" y="630236"/>
                  <a:pt x="10755561" y="632639"/>
                </a:cubicBezTo>
                <a:lnTo>
                  <a:pt x="10754264" y="633668"/>
                </a:lnTo>
                <a:cubicBezTo>
                  <a:pt x="10750870" y="636490"/>
                  <a:pt x="10750375" y="641409"/>
                  <a:pt x="10753159" y="644841"/>
                </a:cubicBezTo>
                <a:lnTo>
                  <a:pt x="10789424" y="689305"/>
                </a:lnTo>
                <a:cubicBezTo>
                  <a:pt x="10792169" y="692661"/>
                  <a:pt x="10797088" y="693157"/>
                  <a:pt x="10800444" y="690411"/>
                </a:cubicBezTo>
                <a:cubicBezTo>
                  <a:pt x="10803800" y="687666"/>
                  <a:pt x="10804258" y="682746"/>
                  <a:pt x="10801550" y="679390"/>
                </a:cubicBezTo>
                <a:lnTo>
                  <a:pt x="10777145" y="649456"/>
                </a:lnTo>
                <a:lnTo>
                  <a:pt x="10828053" y="661658"/>
                </a:lnTo>
                <a:cubicBezTo>
                  <a:pt x="10831485" y="662421"/>
                  <a:pt x="10834421" y="662459"/>
                  <a:pt x="10837357" y="660019"/>
                </a:cubicBezTo>
                <a:lnTo>
                  <a:pt x="10837739" y="659714"/>
                </a:lnTo>
                <a:cubicBezTo>
                  <a:pt x="10841171" y="656892"/>
                  <a:pt x="10841666" y="651972"/>
                  <a:pt x="10838883" y="648540"/>
                </a:cubicBezTo>
                <a:lnTo>
                  <a:pt x="10802618" y="604077"/>
                </a:lnTo>
                <a:cubicBezTo>
                  <a:pt x="10799872" y="600721"/>
                  <a:pt x="10794953" y="600225"/>
                  <a:pt x="10791597" y="602971"/>
                </a:cubicBezTo>
                <a:close/>
                <a:moveTo>
                  <a:pt x="11444944" y="588288"/>
                </a:moveTo>
                <a:cubicBezTo>
                  <a:pt x="11441359" y="585657"/>
                  <a:pt x="11436478" y="586382"/>
                  <a:pt x="11433847" y="589966"/>
                </a:cubicBezTo>
                <a:lnTo>
                  <a:pt x="11399679" y="636070"/>
                </a:lnTo>
                <a:cubicBezTo>
                  <a:pt x="11397086" y="639540"/>
                  <a:pt x="11397811" y="644459"/>
                  <a:pt x="11401281" y="647014"/>
                </a:cubicBezTo>
                <a:cubicBezTo>
                  <a:pt x="11404789" y="649569"/>
                  <a:pt x="11409670" y="648845"/>
                  <a:pt x="11412263" y="645374"/>
                </a:cubicBezTo>
                <a:lnTo>
                  <a:pt x="11435258" y="614334"/>
                </a:lnTo>
                <a:lnTo>
                  <a:pt x="11435982" y="666653"/>
                </a:lnTo>
                <a:cubicBezTo>
                  <a:pt x="11436059" y="670161"/>
                  <a:pt x="11436783" y="673021"/>
                  <a:pt x="11439834" y="675271"/>
                </a:cubicBezTo>
                <a:lnTo>
                  <a:pt x="11440254" y="675576"/>
                </a:lnTo>
                <a:cubicBezTo>
                  <a:pt x="11443800" y="678208"/>
                  <a:pt x="11448719" y="677483"/>
                  <a:pt x="11451351" y="673898"/>
                </a:cubicBezTo>
                <a:lnTo>
                  <a:pt x="11485519" y="627795"/>
                </a:lnTo>
                <a:cubicBezTo>
                  <a:pt x="11488112" y="624325"/>
                  <a:pt x="11487349" y="619443"/>
                  <a:pt x="11483879" y="616851"/>
                </a:cubicBezTo>
                <a:cubicBezTo>
                  <a:pt x="11480409" y="614295"/>
                  <a:pt x="11475489" y="615020"/>
                  <a:pt x="11472934" y="618490"/>
                </a:cubicBezTo>
                <a:lnTo>
                  <a:pt x="11450779" y="648387"/>
                </a:lnTo>
                <a:lnTo>
                  <a:pt x="11450130" y="597898"/>
                </a:lnTo>
                <a:cubicBezTo>
                  <a:pt x="11450054" y="594390"/>
                  <a:pt x="11449329" y="591568"/>
                  <a:pt x="11446279" y="589280"/>
                </a:cubicBezTo>
                <a:close/>
                <a:moveTo>
                  <a:pt x="11335618" y="553034"/>
                </a:moveTo>
                <a:cubicBezTo>
                  <a:pt x="11340752" y="550870"/>
                  <a:pt x="11346711" y="550765"/>
                  <a:pt x="11352545" y="553358"/>
                </a:cubicBezTo>
                <a:cubicBezTo>
                  <a:pt x="11364214" y="558582"/>
                  <a:pt x="11368294" y="571662"/>
                  <a:pt x="11363260" y="582950"/>
                </a:cubicBezTo>
                <a:lnTo>
                  <a:pt x="11363184" y="583140"/>
                </a:lnTo>
                <a:cubicBezTo>
                  <a:pt x="11358189" y="594428"/>
                  <a:pt x="11345986" y="600034"/>
                  <a:pt x="11334279" y="594848"/>
                </a:cubicBezTo>
                <a:cubicBezTo>
                  <a:pt x="11322610" y="589623"/>
                  <a:pt x="11318530" y="576544"/>
                  <a:pt x="11323563" y="565256"/>
                </a:cubicBezTo>
                <a:lnTo>
                  <a:pt x="11323640" y="565065"/>
                </a:lnTo>
                <a:cubicBezTo>
                  <a:pt x="11326175" y="559421"/>
                  <a:pt x="11330484" y="555198"/>
                  <a:pt x="11335618" y="553034"/>
                </a:cubicBezTo>
                <a:close/>
                <a:moveTo>
                  <a:pt x="10886741" y="546609"/>
                </a:moveTo>
                <a:lnTo>
                  <a:pt x="10851429" y="565180"/>
                </a:lnTo>
                <a:cubicBezTo>
                  <a:pt x="10847501" y="567240"/>
                  <a:pt x="10846052" y="571968"/>
                  <a:pt x="10848111" y="575858"/>
                </a:cubicBezTo>
                <a:lnTo>
                  <a:pt x="10874233" y="625546"/>
                </a:lnTo>
                <a:cubicBezTo>
                  <a:pt x="10876292" y="629474"/>
                  <a:pt x="10881021" y="630923"/>
                  <a:pt x="10884758" y="628826"/>
                </a:cubicBezTo>
                <a:lnTo>
                  <a:pt x="10920527" y="610026"/>
                </a:lnTo>
                <a:cubicBezTo>
                  <a:pt x="10923997" y="608233"/>
                  <a:pt x="10925408" y="604001"/>
                  <a:pt x="10923578" y="600568"/>
                </a:cubicBezTo>
                <a:cubicBezTo>
                  <a:pt x="10921786" y="597098"/>
                  <a:pt x="10917476" y="595802"/>
                  <a:pt x="10914006" y="597594"/>
                </a:cubicBezTo>
                <a:lnTo>
                  <a:pt x="10885177" y="612771"/>
                </a:lnTo>
                <a:lnTo>
                  <a:pt x="10878161" y="599386"/>
                </a:lnTo>
                <a:lnTo>
                  <a:pt x="10902452" y="586611"/>
                </a:lnTo>
                <a:cubicBezTo>
                  <a:pt x="10905922" y="584781"/>
                  <a:pt x="10907333" y="580586"/>
                  <a:pt x="10905502" y="577116"/>
                </a:cubicBezTo>
                <a:cubicBezTo>
                  <a:pt x="10903672" y="573646"/>
                  <a:pt x="10899401" y="572311"/>
                  <a:pt x="10895931" y="574142"/>
                </a:cubicBezTo>
                <a:lnTo>
                  <a:pt x="10871640" y="586917"/>
                </a:lnTo>
                <a:lnTo>
                  <a:pt x="10864852" y="573989"/>
                </a:lnTo>
                <a:lnTo>
                  <a:pt x="10893262" y="559079"/>
                </a:lnTo>
                <a:cubicBezTo>
                  <a:pt x="10896732" y="557248"/>
                  <a:pt x="10898105" y="553016"/>
                  <a:pt x="10896312" y="549584"/>
                </a:cubicBezTo>
                <a:cubicBezTo>
                  <a:pt x="10894520" y="546113"/>
                  <a:pt x="10890211" y="544817"/>
                  <a:pt x="10886741" y="546609"/>
                </a:cubicBezTo>
                <a:close/>
                <a:moveTo>
                  <a:pt x="11329074" y="538910"/>
                </a:moveTo>
                <a:cubicBezTo>
                  <a:pt x="11320093" y="542309"/>
                  <a:pt x="11312619" y="549182"/>
                  <a:pt x="11308462" y="558544"/>
                </a:cubicBezTo>
                <a:lnTo>
                  <a:pt x="11308348" y="558735"/>
                </a:lnTo>
                <a:cubicBezTo>
                  <a:pt x="11300035" y="577421"/>
                  <a:pt x="11307852" y="599081"/>
                  <a:pt x="11328177" y="608156"/>
                </a:cubicBezTo>
                <a:cubicBezTo>
                  <a:pt x="11348503" y="617194"/>
                  <a:pt x="11370086" y="608423"/>
                  <a:pt x="11378438" y="589700"/>
                </a:cubicBezTo>
                <a:lnTo>
                  <a:pt x="11378514" y="589509"/>
                </a:lnTo>
                <a:cubicBezTo>
                  <a:pt x="11386865" y="570823"/>
                  <a:pt x="11379010" y="549163"/>
                  <a:pt x="11358723" y="540126"/>
                </a:cubicBezTo>
                <a:cubicBezTo>
                  <a:pt x="11348541" y="535588"/>
                  <a:pt x="11338054" y="535511"/>
                  <a:pt x="11329074" y="538910"/>
                </a:cubicBezTo>
                <a:close/>
                <a:moveTo>
                  <a:pt x="10974639" y="528876"/>
                </a:moveTo>
                <a:cubicBezTo>
                  <a:pt x="10982037" y="526665"/>
                  <a:pt x="10987567" y="528648"/>
                  <a:pt x="10989512" y="535168"/>
                </a:cubicBezTo>
                <a:lnTo>
                  <a:pt x="10989588" y="535359"/>
                </a:lnTo>
                <a:cubicBezTo>
                  <a:pt x="10991304" y="541194"/>
                  <a:pt x="10988215" y="546380"/>
                  <a:pt x="10980855" y="548591"/>
                </a:cubicBezTo>
                <a:lnTo>
                  <a:pt x="10965449" y="553167"/>
                </a:lnTo>
                <a:lnTo>
                  <a:pt x="10959538" y="533376"/>
                </a:lnTo>
                <a:close/>
                <a:moveTo>
                  <a:pt x="10971894" y="514805"/>
                </a:moveTo>
                <a:lnTo>
                  <a:pt x="10947907" y="521936"/>
                </a:lnTo>
                <a:cubicBezTo>
                  <a:pt x="10943675" y="523194"/>
                  <a:pt x="10941310" y="527542"/>
                  <a:pt x="10942569" y="531774"/>
                </a:cubicBezTo>
                <a:lnTo>
                  <a:pt x="10958852" y="586115"/>
                </a:lnTo>
                <a:cubicBezTo>
                  <a:pt x="10960072" y="590348"/>
                  <a:pt x="10964458" y="592712"/>
                  <a:pt x="10968690" y="591454"/>
                </a:cubicBezTo>
                <a:cubicBezTo>
                  <a:pt x="10972885" y="590195"/>
                  <a:pt x="10975249" y="585848"/>
                  <a:pt x="10973991" y="581615"/>
                </a:cubicBezTo>
                <a:lnTo>
                  <a:pt x="10969529" y="566552"/>
                </a:lnTo>
                <a:lnTo>
                  <a:pt x="10981656" y="562930"/>
                </a:lnTo>
                <a:lnTo>
                  <a:pt x="11002020" y="577268"/>
                </a:lnTo>
                <a:cubicBezTo>
                  <a:pt x="11004460" y="579022"/>
                  <a:pt x="11007244" y="580014"/>
                  <a:pt x="11010676" y="578984"/>
                </a:cubicBezTo>
                <a:cubicBezTo>
                  <a:pt x="11014337" y="577916"/>
                  <a:pt x="11017082" y="574065"/>
                  <a:pt x="11015786" y="569832"/>
                </a:cubicBezTo>
                <a:cubicBezTo>
                  <a:pt x="11015100" y="567468"/>
                  <a:pt x="11013650" y="566209"/>
                  <a:pt x="11011591" y="564760"/>
                </a:cubicBezTo>
                <a:lnTo>
                  <a:pt x="10997215" y="555074"/>
                </a:lnTo>
                <a:cubicBezTo>
                  <a:pt x="11004575" y="549125"/>
                  <a:pt x="11007969" y="540850"/>
                  <a:pt x="11004765" y="529982"/>
                </a:cubicBezTo>
                <a:lnTo>
                  <a:pt x="11004689" y="529792"/>
                </a:lnTo>
                <a:cubicBezTo>
                  <a:pt x="11002744" y="523309"/>
                  <a:pt x="10999083" y="518504"/>
                  <a:pt x="10994088" y="515796"/>
                </a:cubicBezTo>
                <a:cubicBezTo>
                  <a:pt x="10988177" y="512631"/>
                  <a:pt x="10980665" y="512174"/>
                  <a:pt x="10971894" y="514805"/>
                </a:cubicBezTo>
                <a:close/>
                <a:moveTo>
                  <a:pt x="11081375" y="512708"/>
                </a:moveTo>
                <a:lnTo>
                  <a:pt x="11093349" y="535513"/>
                </a:lnTo>
                <a:lnTo>
                  <a:pt x="11073482" y="537267"/>
                </a:lnTo>
                <a:close/>
                <a:moveTo>
                  <a:pt x="11266440" y="508971"/>
                </a:moveTo>
                <a:cubicBezTo>
                  <a:pt x="11262169" y="507903"/>
                  <a:pt x="11257936" y="510420"/>
                  <a:pt x="11256830" y="514729"/>
                </a:cubicBezTo>
                <a:lnTo>
                  <a:pt x="11242835" y="570442"/>
                </a:lnTo>
                <a:cubicBezTo>
                  <a:pt x="11241767" y="574751"/>
                  <a:pt x="11244284" y="578946"/>
                  <a:pt x="11248593" y="580052"/>
                </a:cubicBezTo>
                <a:cubicBezTo>
                  <a:pt x="11252864" y="581120"/>
                  <a:pt x="11257097" y="578603"/>
                  <a:pt x="11258203" y="574294"/>
                </a:cubicBezTo>
                <a:lnTo>
                  <a:pt x="11272198" y="518580"/>
                </a:lnTo>
                <a:cubicBezTo>
                  <a:pt x="11273266" y="514310"/>
                  <a:pt x="11270749" y="510039"/>
                  <a:pt x="11266440" y="508971"/>
                </a:cubicBezTo>
                <a:close/>
                <a:moveTo>
                  <a:pt x="11080422" y="493489"/>
                </a:moveTo>
                <a:lnTo>
                  <a:pt x="11079507" y="493565"/>
                </a:lnTo>
                <a:cubicBezTo>
                  <a:pt x="11075198" y="493947"/>
                  <a:pt x="11072223" y="496578"/>
                  <a:pt x="11070813" y="500620"/>
                </a:cubicBezTo>
                <a:lnTo>
                  <a:pt x="11050716" y="559270"/>
                </a:lnTo>
                <a:cubicBezTo>
                  <a:pt x="11050297" y="560414"/>
                  <a:pt x="11049953" y="561596"/>
                  <a:pt x="11050030" y="562702"/>
                </a:cubicBezTo>
                <a:cubicBezTo>
                  <a:pt x="11050373" y="566782"/>
                  <a:pt x="11053843" y="569795"/>
                  <a:pt x="11057961" y="569452"/>
                </a:cubicBezTo>
                <a:cubicBezTo>
                  <a:pt x="11061241" y="569147"/>
                  <a:pt x="11063758" y="567087"/>
                  <a:pt x="11064826" y="563884"/>
                </a:cubicBezTo>
                <a:lnTo>
                  <a:pt x="11068830" y="551681"/>
                </a:lnTo>
                <a:lnTo>
                  <a:pt x="11100404" y="548936"/>
                </a:lnTo>
                <a:lnTo>
                  <a:pt x="11106201" y="559804"/>
                </a:lnTo>
                <a:cubicBezTo>
                  <a:pt x="11107917" y="562969"/>
                  <a:pt x="11110548" y="564876"/>
                  <a:pt x="11114247" y="564570"/>
                </a:cubicBezTo>
                <a:cubicBezTo>
                  <a:pt x="11118441" y="564227"/>
                  <a:pt x="11121454" y="560528"/>
                  <a:pt x="11121073" y="556334"/>
                </a:cubicBezTo>
                <a:cubicBezTo>
                  <a:pt x="11120958" y="555304"/>
                  <a:pt x="11120615" y="554313"/>
                  <a:pt x="11119967" y="553245"/>
                </a:cubicBezTo>
                <a:lnTo>
                  <a:pt x="11090070" y="498942"/>
                </a:lnTo>
                <a:cubicBezTo>
                  <a:pt x="11088011" y="495205"/>
                  <a:pt x="11084731" y="493146"/>
                  <a:pt x="11080422" y="493489"/>
                </a:cubicBezTo>
                <a:close/>
                <a:moveTo>
                  <a:pt x="11158711" y="492840"/>
                </a:moveTo>
                <a:cubicBezTo>
                  <a:pt x="11154707" y="492497"/>
                  <a:pt x="11151122" y="495433"/>
                  <a:pt x="11150741" y="499437"/>
                </a:cubicBezTo>
                <a:cubicBezTo>
                  <a:pt x="11150360" y="503441"/>
                  <a:pt x="11153334" y="507026"/>
                  <a:pt x="11157338" y="507407"/>
                </a:cubicBezTo>
                <a:lnTo>
                  <a:pt x="11172515" y="508856"/>
                </a:lnTo>
                <a:lnTo>
                  <a:pt x="11167749" y="558735"/>
                </a:lnTo>
                <a:cubicBezTo>
                  <a:pt x="11167329" y="563158"/>
                  <a:pt x="11170494" y="566972"/>
                  <a:pt x="11174880" y="567391"/>
                </a:cubicBezTo>
                <a:cubicBezTo>
                  <a:pt x="11179265" y="567811"/>
                  <a:pt x="11183078" y="564684"/>
                  <a:pt x="11183498" y="560260"/>
                </a:cubicBezTo>
                <a:lnTo>
                  <a:pt x="11188265" y="510344"/>
                </a:lnTo>
                <a:lnTo>
                  <a:pt x="11203442" y="511793"/>
                </a:lnTo>
                <a:cubicBezTo>
                  <a:pt x="11207446" y="512136"/>
                  <a:pt x="11211031" y="509200"/>
                  <a:pt x="11211412" y="505196"/>
                </a:cubicBezTo>
                <a:cubicBezTo>
                  <a:pt x="11211793" y="501192"/>
                  <a:pt x="11208857" y="497607"/>
                  <a:pt x="11204853" y="497226"/>
                </a:cubicBezTo>
                <a:close/>
                <a:moveTo>
                  <a:pt x="11128852" y="425345"/>
                </a:moveTo>
                <a:cubicBezTo>
                  <a:pt x="10839722" y="425345"/>
                  <a:pt x="10590174" y="621315"/>
                  <a:pt x="10521991" y="901903"/>
                </a:cubicBezTo>
                <a:cubicBezTo>
                  <a:pt x="10520618" y="907509"/>
                  <a:pt x="10524089" y="913152"/>
                  <a:pt x="10529694" y="914525"/>
                </a:cubicBezTo>
                <a:cubicBezTo>
                  <a:pt x="10530533" y="914754"/>
                  <a:pt x="10531372" y="914830"/>
                  <a:pt x="10532173" y="914830"/>
                </a:cubicBezTo>
                <a:cubicBezTo>
                  <a:pt x="10536901" y="914830"/>
                  <a:pt x="10541172" y="911627"/>
                  <a:pt x="10542316" y="906822"/>
                </a:cubicBezTo>
                <a:cubicBezTo>
                  <a:pt x="10608212" y="635653"/>
                  <a:pt x="10849370" y="446281"/>
                  <a:pt x="11128852" y="446281"/>
                </a:cubicBezTo>
                <a:cubicBezTo>
                  <a:pt x="11314945" y="446281"/>
                  <a:pt x="11487844" y="530251"/>
                  <a:pt x="11603199" y="676609"/>
                </a:cubicBezTo>
                <a:cubicBezTo>
                  <a:pt x="11606821" y="681147"/>
                  <a:pt x="11613418" y="681909"/>
                  <a:pt x="11617918" y="678363"/>
                </a:cubicBezTo>
                <a:cubicBezTo>
                  <a:pt x="11622456" y="674778"/>
                  <a:pt x="11623257" y="668181"/>
                  <a:pt x="11619672" y="663643"/>
                </a:cubicBezTo>
                <a:cubicBezTo>
                  <a:pt x="11500313" y="512214"/>
                  <a:pt x="11321428" y="425345"/>
                  <a:pt x="11128852" y="425345"/>
                </a:cubicBezTo>
                <a:close/>
                <a:moveTo>
                  <a:pt x="0" y="0"/>
                </a:moveTo>
                <a:lnTo>
                  <a:pt x="12191995" y="0"/>
                </a:lnTo>
                <a:lnTo>
                  <a:pt x="12191995" y="6857997"/>
                </a:lnTo>
                <a:lnTo>
                  <a:pt x="0" y="685799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sz="975"/>
            </a:lvl1pPr>
          </a:lstStyle>
          <a:p>
            <a:r>
              <a:rPr lang="sv-SE" dirty="0"/>
              <a:t>För att infoga en bild, klicka på bildplatshållaren, gå till Infoga – Bilder och välj en passande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D969A0-1ECA-FF4F-B027-D0EADD0B4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74" y="836614"/>
            <a:ext cx="6435000" cy="3760145"/>
          </a:xfrm>
        </p:spPr>
        <p:txBody>
          <a:bodyPr anchor="b"/>
          <a:lstStyle>
            <a:lvl1pPr>
              <a:lnSpc>
                <a:spcPct val="85000"/>
              </a:lnSpc>
              <a:defRPr sz="5688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rubrik på maximalt två rader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01F4C2-A670-58F5-8EE9-6AFAE0B03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79" y="4852800"/>
            <a:ext cx="6434796" cy="1167000"/>
          </a:xfrm>
        </p:spPr>
        <p:txBody>
          <a:bodyPr/>
          <a:lstStyle>
            <a:lvl1pPr marL="0" indent="0">
              <a:buNone/>
              <a:defRPr sz="1950">
                <a:solidFill>
                  <a:schemeClr val="tx2"/>
                </a:solidFill>
              </a:defRPr>
            </a:lvl1pPr>
            <a:lvl2pPr marL="290215" indent="0">
              <a:buNone/>
              <a:defRPr/>
            </a:lvl2pPr>
            <a:lvl3pPr marL="548183" indent="0">
              <a:buNone/>
              <a:defRPr/>
            </a:lvl3pPr>
            <a:lvl4pPr marL="799703" indent="0">
              <a:buNone/>
              <a:defRPr/>
            </a:lvl4pPr>
            <a:lvl5pPr marL="1051222" indent="0">
              <a:buNone/>
              <a:defRPr/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65877D-7289-AC47-AE16-BF76E51B003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54F354-BB2B-2B4C-A547-746C6B3383EF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EB3C20-B649-7149-A422-61946E4E26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250C35-3902-A14A-9C04-44C515542F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5675" y="845999"/>
            <a:ext cx="8562186" cy="124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75" y="2466000"/>
            <a:ext cx="8543925" cy="355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1F66EA64-A000-6742-9957-C1B6F3FF3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603" y="6255300"/>
            <a:ext cx="690790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31">
                <a:solidFill>
                  <a:schemeClr val="tx2"/>
                </a:solidFill>
              </a:defRPr>
            </a:lvl1pPr>
          </a:lstStyle>
          <a:p>
            <a:fld id="{76184481-6493-734E-936A-655BC824FFDE}" type="datetime1">
              <a:rPr lang="sv-SE" smtClean="0"/>
              <a:t>2024-03-08</a:t>
            </a:fld>
            <a:endParaRPr lang="en-GB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0A2752B-CA82-A94A-A9E0-0D924E648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2416" y="6255300"/>
            <a:ext cx="2865833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31">
                <a:solidFill>
                  <a:schemeClr val="tx2"/>
                </a:solidFill>
              </a:defRPr>
            </a:lvl1pPr>
          </a:lstStyle>
          <a:p>
            <a:r>
              <a:rPr lang="en-GB"/>
              <a:t>Gå till infoga Sidhuvud/sidfot för att ändra text</a:t>
            </a:r>
            <a:endParaRPr lang="en-GB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BD8935F-51B7-D645-A281-A45098F47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5675" y="6255300"/>
            <a:ext cx="311905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31">
                <a:solidFill>
                  <a:schemeClr val="tx2"/>
                </a:solidFill>
              </a:defRPr>
            </a:lvl1pPr>
          </a:lstStyle>
          <a:p>
            <a:fld id="{68EFB494-829F-6B41-B640-AE9346997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35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49" r:id="rId3"/>
    <p:sldLayoutId id="2147483653" r:id="rId4"/>
    <p:sldLayoutId id="2147483650" r:id="rId5"/>
    <p:sldLayoutId id="2147483854" r:id="rId6"/>
    <p:sldLayoutId id="2147483651" r:id="rId7"/>
    <p:sldLayoutId id="2147483855" r:id="rId8"/>
    <p:sldLayoutId id="2147483856" r:id="rId9"/>
    <p:sldLayoutId id="2147483857" r:id="rId10"/>
    <p:sldLayoutId id="2147483858" r:id="rId11"/>
    <p:sldLayoutId id="2147483864" r:id="rId12"/>
    <p:sldLayoutId id="2147483859" r:id="rId13"/>
    <p:sldLayoutId id="2147483860" r:id="rId14"/>
    <p:sldLayoutId id="2147483861" r:id="rId15"/>
    <p:sldLayoutId id="2147483866" r:id="rId16"/>
    <p:sldLayoutId id="2147483867" r:id="rId17"/>
    <p:sldLayoutId id="2147483862" r:id="rId18"/>
    <p:sldLayoutId id="2147483863" r:id="rId19"/>
    <p:sldLayoutId id="2147483865" r:id="rId20"/>
    <p:sldLayoutId id="2147483868" r:id="rId21"/>
    <p:sldLayoutId id="2147483871" r:id="rId22"/>
    <p:sldLayoutId id="2147483870" r:id="rId23"/>
  </p:sldLayoutIdLst>
  <p:hf sldNum="0" hdr="0" ftr="0" dt="0"/>
  <p:txStyles>
    <p:titleStyle>
      <a:lvl1pPr algn="l" defTabSz="742950" rtl="0" eaLnBrk="1" latinLnBrk="0" hangingPunct="1">
        <a:lnSpc>
          <a:spcPct val="95000"/>
        </a:lnSpc>
        <a:spcBef>
          <a:spcPct val="0"/>
        </a:spcBef>
        <a:buNone/>
        <a:defRPr sz="3413" kern="1200">
          <a:solidFill>
            <a:schemeClr val="tx2"/>
          </a:solidFill>
          <a:latin typeface="Nanami RoundSpecial Heavy" pitchFamily="2" charset="0"/>
          <a:ea typeface="+mj-ea"/>
          <a:cs typeface="+mj-cs"/>
        </a:defRPr>
      </a:lvl1pPr>
    </p:titleStyle>
    <p:bodyStyle>
      <a:lvl1pPr marL="216694" indent="-216694" algn="l" defTabSz="742950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tabLst/>
        <a:defRPr sz="1625" kern="1200">
          <a:solidFill>
            <a:schemeClr val="tx2"/>
          </a:solidFill>
          <a:latin typeface="+mn-lt"/>
          <a:ea typeface="+mn-ea"/>
          <a:cs typeface="+mn-cs"/>
        </a:defRPr>
      </a:lvl1pPr>
      <a:lvl2pPr marL="402431" indent="-185738" algn="l" defTabSz="742950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tabLst/>
        <a:defRPr sz="1463" kern="1200">
          <a:solidFill>
            <a:schemeClr val="tx2"/>
          </a:solidFill>
          <a:latin typeface="+mn-lt"/>
          <a:ea typeface="+mn-ea"/>
          <a:cs typeface="+mn-cs"/>
        </a:defRPr>
      </a:lvl2pPr>
      <a:lvl3pPr marL="581720" indent="-175500" algn="l" defTabSz="742950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tabLst/>
        <a:defRPr sz="1463" kern="1200">
          <a:solidFill>
            <a:schemeClr val="tx2"/>
          </a:solidFill>
          <a:latin typeface="+mn-lt"/>
          <a:ea typeface="+mn-ea"/>
          <a:cs typeface="+mn-cs"/>
        </a:defRPr>
      </a:lvl3pPr>
      <a:lvl4pPr marL="797123" indent="-187200" algn="l" defTabSz="742950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975122" indent="-187200" algn="l" defTabSz="742950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421" userDrawn="1">
          <p15:clr>
            <a:srgbClr val="F26B43"/>
          </p15:clr>
        </p15:guide>
        <p15:guide id="4" pos="5819" userDrawn="1">
          <p15:clr>
            <a:srgbClr val="F26B43"/>
          </p15:clr>
        </p15:guide>
        <p15:guide id="7" orient="horz" pos="3792" userDrawn="1">
          <p15:clr>
            <a:srgbClr val="F26B43"/>
          </p15:clr>
        </p15:guide>
        <p15:guide id="8" pos="3268" userDrawn="1">
          <p15:clr>
            <a:srgbClr val="F26B43"/>
          </p15:clr>
        </p15:guide>
        <p15:guide id="9" pos="29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Bild 48">
            <a:extLst>
              <a:ext uri="{FF2B5EF4-FFF2-40B4-BE49-F238E27FC236}">
                <a16:creationId xmlns:a16="http://schemas.microsoft.com/office/drawing/2014/main" id="{5B4C9A2C-F5A1-E28E-1E45-0A5C3C5A77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1915" y="5999552"/>
            <a:ext cx="740353" cy="687047"/>
          </a:xfrm>
          <a:prstGeom prst="rect">
            <a:avLst/>
          </a:prstGeom>
        </p:spPr>
      </p:pic>
      <p:grpSp>
        <p:nvGrpSpPr>
          <p:cNvPr id="36" name="Grupp 35">
            <a:extLst>
              <a:ext uri="{FF2B5EF4-FFF2-40B4-BE49-F238E27FC236}">
                <a16:creationId xmlns:a16="http://schemas.microsoft.com/office/drawing/2014/main" id="{172684C7-7F42-0582-2B91-5E41B8ECC5AD}"/>
              </a:ext>
            </a:extLst>
          </p:cNvPr>
          <p:cNvGrpSpPr/>
          <p:nvPr/>
        </p:nvGrpSpPr>
        <p:grpSpPr>
          <a:xfrm>
            <a:off x="603569" y="646520"/>
            <a:ext cx="6248081" cy="781540"/>
            <a:chOff x="603356" y="539747"/>
            <a:chExt cx="6248081" cy="781540"/>
          </a:xfrm>
        </p:grpSpPr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B49EA5DA-ACA5-8E2D-5DA6-3AEED69CD797}"/>
                </a:ext>
              </a:extLst>
            </p:cNvPr>
            <p:cNvSpPr txBox="1"/>
            <p:nvPr/>
          </p:nvSpPr>
          <p:spPr>
            <a:xfrm>
              <a:off x="603356" y="539747"/>
              <a:ext cx="6248081" cy="7815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sv-SE" sz="2600" dirty="0">
                  <a:latin typeface="+mj-lt"/>
                </a:rPr>
                <a:t>RÖRELSESCHEMA VECKA:</a:t>
              </a:r>
            </a:p>
            <a:p>
              <a:pPr algn="l"/>
              <a:r>
                <a:rPr lang="sv-SE" sz="1138" dirty="0"/>
                <a:t>När vi rör på oss varje dag mår vi bättre och får mer energi till att göra sånt som vi tycker är roligt!</a:t>
              </a:r>
            </a:p>
            <a:p>
              <a:pPr algn="l"/>
              <a:r>
                <a:rPr lang="sv-SE" sz="1138" dirty="0"/>
                <a:t>Denna vecka kommer vi därför genomföra dessa rörelseaktiviteter på förskolan:</a:t>
              </a:r>
            </a:p>
          </p:txBody>
        </p:sp>
        <p:cxnSp>
          <p:nvCxnSpPr>
            <p:cNvPr id="10" name="Rak koppling 9">
              <a:extLst>
                <a:ext uri="{FF2B5EF4-FFF2-40B4-BE49-F238E27FC236}">
                  <a16:creationId xmlns:a16="http://schemas.microsoft.com/office/drawing/2014/main" id="{F1275E46-3F33-F505-AAE8-C5736BDD5FA2}"/>
                </a:ext>
              </a:extLst>
            </p:cNvPr>
            <p:cNvCxnSpPr/>
            <p:nvPr/>
          </p:nvCxnSpPr>
          <p:spPr>
            <a:xfrm>
              <a:off x="4461802" y="844740"/>
              <a:ext cx="1724071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7" name="Grupp 76">
            <a:extLst>
              <a:ext uri="{FF2B5EF4-FFF2-40B4-BE49-F238E27FC236}">
                <a16:creationId xmlns:a16="http://schemas.microsoft.com/office/drawing/2014/main" id="{3EF96189-1104-78C2-FDE3-D43CC75228F7}"/>
              </a:ext>
            </a:extLst>
          </p:cNvPr>
          <p:cNvGrpSpPr/>
          <p:nvPr/>
        </p:nvGrpSpPr>
        <p:grpSpPr>
          <a:xfrm>
            <a:off x="712932" y="1993596"/>
            <a:ext cx="8480137" cy="3793551"/>
            <a:chOff x="712932" y="1993596"/>
            <a:chExt cx="8480137" cy="3793551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BCCAED0D-A206-D4AC-1B9A-B7978119428D}"/>
                </a:ext>
              </a:extLst>
            </p:cNvPr>
            <p:cNvGrpSpPr/>
            <p:nvPr/>
          </p:nvGrpSpPr>
          <p:grpSpPr>
            <a:xfrm>
              <a:off x="712932" y="1993596"/>
              <a:ext cx="8480137" cy="3793551"/>
              <a:chOff x="946726" y="1588654"/>
              <a:chExt cx="10437092" cy="4668986"/>
            </a:xfrm>
          </p:grpSpPr>
          <p:grpSp>
            <p:nvGrpSpPr>
              <p:cNvPr id="31" name="Grupp 30">
                <a:extLst>
                  <a:ext uri="{FF2B5EF4-FFF2-40B4-BE49-F238E27FC236}">
                    <a16:creationId xmlns:a16="http://schemas.microsoft.com/office/drawing/2014/main" id="{A8D73877-BB5C-1AB2-D083-5B6621BD6234}"/>
                  </a:ext>
                </a:extLst>
              </p:cNvPr>
              <p:cNvGrpSpPr/>
              <p:nvPr/>
            </p:nvGrpSpPr>
            <p:grpSpPr>
              <a:xfrm>
                <a:off x="1777998" y="1588654"/>
                <a:ext cx="9605820" cy="4668986"/>
                <a:chOff x="1731819" y="1584036"/>
                <a:chExt cx="9605820" cy="4668986"/>
              </a:xfrm>
            </p:grpSpPr>
            <p:grpSp>
              <p:nvGrpSpPr>
                <p:cNvPr id="23" name="Grupp 22">
                  <a:extLst>
                    <a:ext uri="{FF2B5EF4-FFF2-40B4-BE49-F238E27FC236}">
                      <a16:creationId xmlns:a16="http://schemas.microsoft.com/office/drawing/2014/main" id="{C184B230-8A19-E26C-7241-ABD09E8C72E8}"/>
                    </a:ext>
                  </a:extLst>
                </p:cNvPr>
                <p:cNvGrpSpPr/>
                <p:nvPr/>
              </p:nvGrpSpPr>
              <p:grpSpPr>
                <a:xfrm>
                  <a:off x="1731819" y="2032000"/>
                  <a:ext cx="9605820" cy="4221022"/>
                  <a:chOff x="1731819" y="2032000"/>
                  <a:chExt cx="9605820" cy="4221022"/>
                </a:xfrm>
              </p:grpSpPr>
              <p:grpSp>
                <p:nvGrpSpPr>
                  <p:cNvPr id="16" name="Grupp 15">
                    <a:extLst>
                      <a:ext uri="{FF2B5EF4-FFF2-40B4-BE49-F238E27FC236}">
                        <a16:creationId xmlns:a16="http://schemas.microsoft.com/office/drawing/2014/main" id="{D5489CE8-D32E-333A-4233-B7DEFD2AA9F1}"/>
                      </a:ext>
                    </a:extLst>
                  </p:cNvPr>
                  <p:cNvGrpSpPr/>
                  <p:nvPr/>
                </p:nvGrpSpPr>
                <p:grpSpPr>
                  <a:xfrm>
                    <a:off x="1731819" y="2032000"/>
                    <a:ext cx="9605820" cy="2110511"/>
                    <a:chOff x="1020619" y="1787236"/>
                    <a:chExt cx="9605820" cy="4456546"/>
                  </a:xfrm>
                </p:grpSpPr>
                <p:sp>
                  <p:nvSpPr>
                    <p:cNvPr id="11" name="textruta 10">
                      <a:extLst>
                        <a:ext uri="{FF2B5EF4-FFF2-40B4-BE49-F238E27FC236}">
                          <a16:creationId xmlns:a16="http://schemas.microsoft.com/office/drawing/2014/main" id="{A4C07E62-FF8E-C823-B997-2D256AD185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0619" y="1787236"/>
                      <a:ext cx="1921164" cy="44565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txBody>
                    <a:bodyPr wrap="square" lIns="0" tIns="292500" rIns="0" bIns="0" rtlCol="0">
                      <a:noAutofit/>
                    </a:bodyPr>
                    <a:lstStyle/>
                    <a:p>
                      <a:pPr algn="ctr"/>
                      <a:endParaRPr lang="sv-SE" sz="975" dirty="0"/>
                    </a:p>
                  </p:txBody>
                </p:sp>
                <p:sp>
                  <p:nvSpPr>
                    <p:cNvPr id="12" name="textruta 11">
                      <a:extLst>
                        <a:ext uri="{FF2B5EF4-FFF2-40B4-BE49-F238E27FC236}">
                          <a16:creationId xmlns:a16="http://schemas.microsoft.com/office/drawing/2014/main" id="{AD81AF16-8EA5-459C-337D-7FAE1E111C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41783" y="1787236"/>
                      <a:ext cx="1921164" cy="44565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txBody>
                    <a:bodyPr wrap="square" lIns="0" tIns="292500" rIns="0" bIns="0" rtlCol="0">
                      <a:noAutofit/>
                    </a:bodyPr>
                    <a:lstStyle/>
                    <a:p>
                      <a:pPr algn="ctr"/>
                      <a:endParaRPr lang="sv-SE" sz="975" dirty="0"/>
                    </a:p>
                  </p:txBody>
                </p:sp>
                <p:sp>
                  <p:nvSpPr>
                    <p:cNvPr id="13" name="textruta 12">
                      <a:extLst>
                        <a:ext uri="{FF2B5EF4-FFF2-40B4-BE49-F238E27FC236}">
                          <a16:creationId xmlns:a16="http://schemas.microsoft.com/office/drawing/2014/main" id="{EAE8A526-63AB-2A6B-F73D-72C3889A9B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62947" y="1787236"/>
                      <a:ext cx="1921164" cy="44565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txBody>
                    <a:bodyPr wrap="square" lIns="0" tIns="292500" rIns="0" bIns="0" rtlCol="0">
                      <a:noAutofit/>
                    </a:bodyPr>
                    <a:lstStyle/>
                    <a:p>
                      <a:pPr algn="ctr"/>
                      <a:endParaRPr lang="sv-SE" sz="975" dirty="0"/>
                    </a:p>
                  </p:txBody>
                </p:sp>
                <p:sp>
                  <p:nvSpPr>
                    <p:cNvPr id="14" name="textruta 13">
                      <a:extLst>
                        <a:ext uri="{FF2B5EF4-FFF2-40B4-BE49-F238E27FC236}">
                          <a16:creationId xmlns:a16="http://schemas.microsoft.com/office/drawing/2014/main" id="{5AE99D66-F8E6-01B6-6F22-8A5E2C45A4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84111" y="1787236"/>
                      <a:ext cx="1921164" cy="44565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txBody>
                    <a:bodyPr wrap="square" lIns="0" tIns="292500" rIns="0" bIns="0" rtlCol="0">
                      <a:noAutofit/>
                    </a:bodyPr>
                    <a:lstStyle/>
                    <a:p>
                      <a:pPr algn="ctr"/>
                      <a:endParaRPr lang="sv-SE" sz="975" dirty="0"/>
                    </a:p>
                  </p:txBody>
                </p:sp>
                <p:sp>
                  <p:nvSpPr>
                    <p:cNvPr id="15" name="textruta 14">
                      <a:extLst>
                        <a:ext uri="{FF2B5EF4-FFF2-40B4-BE49-F238E27FC236}">
                          <a16:creationId xmlns:a16="http://schemas.microsoft.com/office/drawing/2014/main" id="{13096C62-7F69-443F-6075-CD1019DBE7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05275" y="1787236"/>
                      <a:ext cx="1921164" cy="44565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txBody>
                    <a:bodyPr wrap="square" lIns="0" tIns="292500" rIns="0" bIns="0" rtlCol="0">
                      <a:noAutofit/>
                    </a:bodyPr>
                    <a:lstStyle/>
                    <a:p>
                      <a:pPr algn="ctr"/>
                      <a:endParaRPr lang="sv-SE" sz="975" dirty="0"/>
                    </a:p>
                  </p:txBody>
                </p:sp>
              </p:grpSp>
              <p:grpSp>
                <p:nvGrpSpPr>
                  <p:cNvPr id="17" name="Grupp 16">
                    <a:extLst>
                      <a:ext uri="{FF2B5EF4-FFF2-40B4-BE49-F238E27FC236}">
                        <a16:creationId xmlns:a16="http://schemas.microsoft.com/office/drawing/2014/main" id="{AE520AB1-C9F1-5182-D094-3A77D2079AE6}"/>
                      </a:ext>
                    </a:extLst>
                  </p:cNvPr>
                  <p:cNvGrpSpPr/>
                  <p:nvPr/>
                </p:nvGrpSpPr>
                <p:grpSpPr>
                  <a:xfrm>
                    <a:off x="1731819" y="4142511"/>
                    <a:ext cx="9605820" cy="2110511"/>
                    <a:chOff x="1020619" y="1787236"/>
                    <a:chExt cx="9605820" cy="4456546"/>
                  </a:xfrm>
                </p:grpSpPr>
                <p:sp>
                  <p:nvSpPr>
                    <p:cNvPr id="18" name="textruta 17">
                      <a:extLst>
                        <a:ext uri="{FF2B5EF4-FFF2-40B4-BE49-F238E27FC236}">
                          <a16:creationId xmlns:a16="http://schemas.microsoft.com/office/drawing/2014/main" id="{16F39586-85F3-A120-9B7B-19BB92D4DD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0619" y="1787236"/>
                      <a:ext cx="1921164" cy="44565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txBody>
                    <a:bodyPr wrap="square" lIns="0" tIns="292500" rIns="0" bIns="0" rtlCol="0">
                      <a:noAutofit/>
                    </a:bodyPr>
                    <a:lstStyle/>
                    <a:p>
                      <a:pPr algn="ctr"/>
                      <a:endParaRPr lang="sv-SE" sz="975" dirty="0"/>
                    </a:p>
                  </p:txBody>
                </p:sp>
                <p:sp>
                  <p:nvSpPr>
                    <p:cNvPr id="19" name="textruta 18">
                      <a:extLst>
                        <a:ext uri="{FF2B5EF4-FFF2-40B4-BE49-F238E27FC236}">
                          <a16:creationId xmlns:a16="http://schemas.microsoft.com/office/drawing/2014/main" id="{AB125F5C-4812-F1E6-80FD-0139DCAB35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41783" y="1787236"/>
                      <a:ext cx="1921164" cy="44565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txBody>
                    <a:bodyPr wrap="square" lIns="0" tIns="292500" rIns="0" bIns="0" rtlCol="0">
                      <a:noAutofit/>
                    </a:bodyPr>
                    <a:lstStyle/>
                    <a:p>
                      <a:pPr algn="ctr"/>
                      <a:endParaRPr lang="sv-SE" sz="975" dirty="0"/>
                    </a:p>
                  </p:txBody>
                </p:sp>
                <p:sp>
                  <p:nvSpPr>
                    <p:cNvPr id="20" name="textruta 19">
                      <a:extLst>
                        <a:ext uri="{FF2B5EF4-FFF2-40B4-BE49-F238E27FC236}">
                          <a16:creationId xmlns:a16="http://schemas.microsoft.com/office/drawing/2014/main" id="{45594F13-2E1C-4DF0-FE33-9CD061C7FE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62947" y="1787236"/>
                      <a:ext cx="1921164" cy="44565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txBody>
                    <a:bodyPr wrap="square" lIns="0" tIns="292500" rIns="0" bIns="0" rtlCol="0">
                      <a:noAutofit/>
                    </a:bodyPr>
                    <a:lstStyle/>
                    <a:p>
                      <a:pPr algn="ctr"/>
                      <a:endParaRPr lang="sv-SE" sz="975" dirty="0"/>
                    </a:p>
                  </p:txBody>
                </p:sp>
                <p:sp>
                  <p:nvSpPr>
                    <p:cNvPr id="21" name="textruta 20">
                      <a:extLst>
                        <a:ext uri="{FF2B5EF4-FFF2-40B4-BE49-F238E27FC236}">
                          <a16:creationId xmlns:a16="http://schemas.microsoft.com/office/drawing/2014/main" id="{D23AA35D-5304-9687-B84E-50B443BE0D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84111" y="1787236"/>
                      <a:ext cx="1921164" cy="44565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txBody>
                    <a:bodyPr wrap="square" lIns="0" tIns="292500" rIns="0" bIns="0" rtlCol="0">
                      <a:noAutofit/>
                    </a:bodyPr>
                    <a:lstStyle/>
                    <a:p>
                      <a:pPr algn="ctr"/>
                      <a:endParaRPr lang="sv-SE" sz="975" dirty="0"/>
                    </a:p>
                  </p:txBody>
                </p:sp>
                <p:sp>
                  <p:nvSpPr>
                    <p:cNvPr id="22" name="textruta 21">
                      <a:extLst>
                        <a:ext uri="{FF2B5EF4-FFF2-40B4-BE49-F238E27FC236}">
                          <a16:creationId xmlns:a16="http://schemas.microsoft.com/office/drawing/2014/main" id="{7E893579-A289-E84E-3501-A30A83E3F5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05275" y="1787236"/>
                      <a:ext cx="1921164" cy="44565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txBody>
                    <a:bodyPr wrap="square" lIns="0" tIns="292500" rIns="0" bIns="0" rtlCol="0">
                      <a:noAutofit/>
                    </a:bodyPr>
                    <a:lstStyle/>
                    <a:p>
                      <a:pPr algn="ctr"/>
                      <a:endParaRPr lang="sv-SE" sz="975" dirty="0"/>
                    </a:p>
                  </p:txBody>
                </p:sp>
              </p:grpSp>
            </p:grpSp>
            <p:sp>
              <p:nvSpPr>
                <p:cNvPr id="26" name="textruta 25">
                  <a:extLst>
                    <a:ext uri="{FF2B5EF4-FFF2-40B4-BE49-F238E27FC236}">
                      <a16:creationId xmlns:a16="http://schemas.microsoft.com/office/drawing/2014/main" id="{CDACF075-0BE2-BFAD-CD27-8EBB3895ECC8}"/>
                    </a:ext>
                  </a:extLst>
                </p:cNvPr>
                <p:cNvSpPr txBox="1"/>
                <p:nvPr/>
              </p:nvSpPr>
              <p:spPr>
                <a:xfrm>
                  <a:off x="1731819" y="1584036"/>
                  <a:ext cx="1921164" cy="4479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wrap="square" lIns="0" tIns="87750" rIns="0" bIns="0" rtlCol="0">
                  <a:noAutofit/>
                </a:bodyPr>
                <a:lstStyle/>
                <a:p>
                  <a:pPr algn="ctr"/>
                  <a:r>
                    <a:rPr lang="sv-SE" sz="1300" dirty="0">
                      <a:solidFill>
                        <a:schemeClr val="tx2"/>
                      </a:solidFill>
                      <a:latin typeface="+mj-lt"/>
                    </a:rPr>
                    <a:t>Måndag</a:t>
                  </a:r>
                </a:p>
              </p:txBody>
            </p:sp>
            <p:sp>
              <p:nvSpPr>
                <p:cNvPr id="27" name="textruta 26">
                  <a:extLst>
                    <a:ext uri="{FF2B5EF4-FFF2-40B4-BE49-F238E27FC236}">
                      <a16:creationId xmlns:a16="http://schemas.microsoft.com/office/drawing/2014/main" id="{4F765A0E-6A25-D12C-09D4-0488471943C8}"/>
                    </a:ext>
                  </a:extLst>
                </p:cNvPr>
                <p:cNvSpPr txBox="1"/>
                <p:nvPr/>
              </p:nvSpPr>
              <p:spPr>
                <a:xfrm>
                  <a:off x="3652983" y="1584036"/>
                  <a:ext cx="1921164" cy="4479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wrap="square" lIns="0" tIns="87750" rIns="0" bIns="0" rtlCol="0">
                  <a:noAutofit/>
                </a:bodyPr>
                <a:lstStyle/>
                <a:p>
                  <a:pPr algn="ctr"/>
                  <a:r>
                    <a:rPr lang="sv-SE" sz="1300" dirty="0">
                      <a:solidFill>
                        <a:schemeClr val="tx2"/>
                      </a:solidFill>
                      <a:latin typeface="+mj-lt"/>
                    </a:rPr>
                    <a:t>Tisdag</a:t>
                  </a:r>
                </a:p>
              </p:txBody>
            </p:sp>
            <p:sp>
              <p:nvSpPr>
                <p:cNvPr id="28" name="textruta 27">
                  <a:extLst>
                    <a:ext uri="{FF2B5EF4-FFF2-40B4-BE49-F238E27FC236}">
                      <a16:creationId xmlns:a16="http://schemas.microsoft.com/office/drawing/2014/main" id="{E44BC43B-1C39-254C-58F7-45D26991C68A}"/>
                    </a:ext>
                  </a:extLst>
                </p:cNvPr>
                <p:cNvSpPr txBox="1"/>
                <p:nvPr/>
              </p:nvSpPr>
              <p:spPr>
                <a:xfrm>
                  <a:off x="5574147" y="1584036"/>
                  <a:ext cx="1921164" cy="4479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wrap="square" lIns="0" tIns="87750" rIns="0" bIns="0" rtlCol="0">
                  <a:noAutofit/>
                </a:bodyPr>
                <a:lstStyle/>
                <a:p>
                  <a:pPr algn="ctr"/>
                  <a:r>
                    <a:rPr lang="sv-SE" sz="1300" dirty="0">
                      <a:solidFill>
                        <a:schemeClr val="tx2"/>
                      </a:solidFill>
                      <a:latin typeface="+mj-lt"/>
                    </a:rPr>
                    <a:t>Onsdag</a:t>
                  </a:r>
                </a:p>
              </p:txBody>
            </p:sp>
            <p:sp>
              <p:nvSpPr>
                <p:cNvPr id="29" name="textruta 28">
                  <a:extLst>
                    <a:ext uri="{FF2B5EF4-FFF2-40B4-BE49-F238E27FC236}">
                      <a16:creationId xmlns:a16="http://schemas.microsoft.com/office/drawing/2014/main" id="{15C2FF2C-E4A3-3702-E554-A782DF76003D}"/>
                    </a:ext>
                  </a:extLst>
                </p:cNvPr>
                <p:cNvSpPr txBox="1"/>
                <p:nvPr/>
              </p:nvSpPr>
              <p:spPr>
                <a:xfrm>
                  <a:off x="7495311" y="1584036"/>
                  <a:ext cx="1921164" cy="4479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wrap="square" lIns="0" tIns="87750" rIns="0" bIns="0" rtlCol="0">
                  <a:noAutofit/>
                </a:bodyPr>
                <a:lstStyle/>
                <a:p>
                  <a:pPr algn="ctr"/>
                  <a:r>
                    <a:rPr lang="sv-SE" sz="1300" dirty="0">
                      <a:solidFill>
                        <a:schemeClr val="tx2"/>
                      </a:solidFill>
                      <a:latin typeface="+mj-lt"/>
                    </a:rPr>
                    <a:t>Torsdag</a:t>
                  </a:r>
                </a:p>
              </p:txBody>
            </p:sp>
            <p:sp>
              <p:nvSpPr>
                <p:cNvPr id="30" name="textruta 29">
                  <a:extLst>
                    <a:ext uri="{FF2B5EF4-FFF2-40B4-BE49-F238E27FC236}">
                      <a16:creationId xmlns:a16="http://schemas.microsoft.com/office/drawing/2014/main" id="{9D820C3C-51ED-E6C5-5651-67D8DE310883}"/>
                    </a:ext>
                  </a:extLst>
                </p:cNvPr>
                <p:cNvSpPr txBox="1"/>
                <p:nvPr/>
              </p:nvSpPr>
              <p:spPr>
                <a:xfrm>
                  <a:off x="9416475" y="1584036"/>
                  <a:ext cx="1921164" cy="4479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wrap="square" lIns="0" tIns="87750" rIns="0" bIns="0" rtlCol="0">
                  <a:noAutofit/>
                </a:bodyPr>
                <a:lstStyle/>
                <a:p>
                  <a:pPr algn="ctr"/>
                  <a:r>
                    <a:rPr lang="sv-SE" sz="1300" dirty="0">
                      <a:solidFill>
                        <a:schemeClr val="tx2"/>
                      </a:solidFill>
                      <a:latin typeface="+mj-lt"/>
                    </a:rPr>
                    <a:t>Fredag</a:t>
                  </a:r>
                </a:p>
              </p:txBody>
            </p:sp>
          </p:grp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8AB5CD1C-FD6C-9DEA-2FB1-A662C0C78434}"/>
                  </a:ext>
                </a:extLst>
              </p:cNvPr>
              <p:cNvSpPr/>
              <p:nvPr/>
            </p:nvSpPr>
            <p:spPr>
              <a:xfrm>
                <a:off x="946727" y="2032000"/>
                <a:ext cx="10437091" cy="26323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63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30AB8BDD-44DD-9D88-5A93-A1DA3E15ECDF}"/>
                  </a:ext>
                </a:extLst>
              </p:cNvPr>
              <p:cNvSpPr/>
              <p:nvPr/>
            </p:nvSpPr>
            <p:spPr>
              <a:xfrm>
                <a:off x="946726" y="4142511"/>
                <a:ext cx="10437091" cy="26323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463"/>
              </a:p>
            </p:txBody>
          </p:sp>
        </p:grp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920B89DF-4196-947D-05B7-C645D744A026}"/>
                </a:ext>
              </a:extLst>
            </p:cNvPr>
            <p:cNvSpPr txBox="1"/>
            <p:nvPr/>
          </p:nvSpPr>
          <p:spPr>
            <a:xfrm rot="16200000">
              <a:off x="491548" y="3149299"/>
              <a:ext cx="1455881" cy="3377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sv-SE" sz="1300" dirty="0">
                  <a:solidFill>
                    <a:schemeClr val="tx2"/>
                  </a:solidFill>
                  <a:latin typeface="+mj-lt"/>
                </a:rPr>
                <a:t>Rörelseaktivitet</a:t>
              </a:r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A9CDE9F5-A53B-B600-0F57-631C5CD5DAF3}"/>
                </a:ext>
              </a:extLst>
            </p:cNvPr>
            <p:cNvSpPr txBox="1"/>
            <p:nvPr/>
          </p:nvSpPr>
          <p:spPr>
            <a:xfrm rot="16200000">
              <a:off x="491548" y="4867842"/>
              <a:ext cx="1455881" cy="3377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sv-SE" sz="1300" dirty="0">
                  <a:solidFill>
                    <a:schemeClr val="tx2"/>
                  </a:solidFill>
                  <a:latin typeface="+mj-lt"/>
                </a:rPr>
                <a:t>Rörelseaktivitet</a:t>
              </a:r>
            </a:p>
          </p:txBody>
        </p:sp>
      </p:grpSp>
      <p:pic>
        <p:nvPicPr>
          <p:cNvPr id="39" name="Bild 38">
            <a:extLst>
              <a:ext uri="{FF2B5EF4-FFF2-40B4-BE49-F238E27FC236}">
                <a16:creationId xmlns:a16="http://schemas.microsoft.com/office/drawing/2014/main" id="{6C03A756-CACA-D563-3B30-CCCDE1DEDA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8002" y="5945287"/>
            <a:ext cx="682725" cy="781540"/>
          </a:xfrm>
          <a:prstGeom prst="rect">
            <a:avLst/>
          </a:prstGeom>
        </p:spPr>
      </p:pic>
      <p:pic>
        <p:nvPicPr>
          <p:cNvPr id="43" name="Bild 42">
            <a:extLst>
              <a:ext uri="{FF2B5EF4-FFF2-40B4-BE49-F238E27FC236}">
                <a16:creationId xmlns:a16="http://schemas.microsoft.com/office/drawing/2014/main" id="{55C37F5E-E2B0-31A7-F237-732A5F39D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0666" y="5720454"/>
            <a:ext cx="1231207" cy="1231207"/>
          </a:xfrm>
          <a:prstGeom prst="rect">
            <a:avLst/>
          </a:prstGeom>
        </p:spPr>
      </p:pic>
      <p:pic>
        <p:nvPicPr>
          <p:cNvPr id="45" name="Bild 44">
            <a:extLst>
              <a:ext uri="{FF2B5EF4-FFF2-40B4-BE49-F238E27FC236}">
                <a16:creationId xmlns:a16="http://schemas.microsoft.com/office/drawing/2014/main" id="{ACD0F43C-3BF9-BCE0-CDB9-45DEE67589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2824" y="5924463"/>
            <a:ext cx="1008079" cy="678773"/>
          </a:xfrm>
          <a:prstGeom prst="rect">
            <a:avLst/>
          </a:prstGeom>
        </p:spPr>
      </p:pic>
      <p:pic>
        <p:nvPicPr>
          <p:cNvPr id="47" name="Bildobjekt 46" descr="En bild som visar cirkel, logotyp, Teckensnitt, symbol&#10;&#10;Automatiskt genererad beskrivning">
            <a:extLst>
              <a:ext uri="{FF2B5EF4-FFF2-40B4-BE49-F238E27FC236}">
                <a16:creationId xmlns:a16="http://schemas.microsoft.com/office/drawing/2014/main" id="{BAB93F25-105C-74A4-5674-EFE2B8D8A2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556" y="220762"/>
            <a:ext cx="851516" cy="851516"/>
          </a:xfrm>
          <a:prstGeom prst="rect">
            <a:avLst/>
          </a:prstGeom>
        </p:spPr>
      </p:pic>
      <p:pic>
        <p:nvPicPr>
          <p:cNvPr id="73" name="Bild 72">
            <a:extLst>
              <a:ext uri="{FF2B5EF4-FFF2-40B4-BE49-F238E27FC236}">
                <a16:creationId xmlns:a16="http://schemas.microsoft.com/office/drawing/2014/main" id="{1C9C49F9-2664-7FF7-349E-0DE80708B7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7193355">
            <a:off x="9082602" y="1378904"/>
            <a:ext cx="627334" cy="558036"/>
          </a:xfrm>
          <a:prstGeom prst="rect">
            <a:avLst/>
          </a:prstGeom>
        </p:spPr>
      </p:pic>
      <p:pic>
        <p:nvPicPr>
          <p:cNvPr id="74" name="Bild 73">
            <a:extLst>
              <a:ext uri="{FF2B5EF4-FFF2-40B4-BE49-F238E27FC236}">
                <a16:creationId xmlns:a16="http://schemas.microsoft.com/office/drawing/2014/main" id="{BC441A37-22A4-183F-DFEB-1FB3A3313A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357381">
            <a:off x="1407235" y="6023777"/>
            <a:ext cx="627334" cy="558036"/>
          </a:xfrm>
          <a:prstGeom prst="rect">
            <a:avLst/>
          </a:prstGeom>
        </p:spPr>
      </p:pic>
      <p:pic>
        <p:nvPicPr>
          <p:cNvPr id="76" name="Bild 75">
            <a:extLst>
              <a:ext uri="{FF2B5EF4-FFF2-40B4-BE49-F238E27FC236}">
                <a16:creationId xmlns:a16="http://schemas.microsoft.com/office/drawing/2014/main" id="{CD3624F1-5907-EF6B-65BE-8686C0BD8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441647">
            <a:off x="8496680" y="1222391"/>
            <a:ext cx="567972" cy="5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Generation Pep">
  <a:themeElements>
    <a:clrScheme name="Generation Pep 3">
      <a:dk1>
        <a:srgbClr val="000000"/>
      </a:dk1>
      <a:lt1>
        <a:srgbClr val="FFFFFF"/>
      </a:lt1>
      <a:dk2>
        <a:srgbClr val="2F56A3"/>
      </a:dk2>
      <a:lt2>
        <a:srgbClr val="FFFFFF"/>
      </a:lt2>
      <a:accent1>
        <a:srgbClr val="2F56A3"/>
      </a:accent1>
      <a:accent2>
        <a:srgbClr val="FDE25B"/>
      </a:accent2>
      <a:accent3>
        <a:srgbClr val="90C577"/>
      </a:accent3>
      <a:accent4>
        <a:srgbClr val="FF6666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Generation Pep">
      <a:majorFont>
        <a:latin typeface="Nanami RoundSpecial Heavy"/>
        <a:ea typeface=""/>
        <a:cs typeface=""/>
      </a:majorFont>
      <a:minorFont>
        <a:latin typeface="Avenir LT 35 Ligh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0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Ljusblå">
      <a:srgbClr val="D0DCF2"/>
    </a:custClr>
    <a:custClr name="Ljusgrön">
      <a:srgbClr val="D3E8C9"/>
    </a:custClr>
    <a:custClr name="Ljusgul">
      <a:srgbClr val="FEF3BD"/>
    </a:custClr>
    <a:custClr name="Ljusrosa">
      <a:srgbClr val="FFE0E0"/>
    </a:custClr>
    <a:custClr name="Ljusgrå">
      <a:srgbClr val="E7E7E7"/>
    </a:custClr>
  </a:custClrLst>
  <a:extLst>
    <a:ext uri="{05A4C25C-085E-4340-85A3-A5531E510DB2}">
      <thm15:themeFamily xmlns:thm15="http://schemas.microsoft.com/office/thememl/2012/main" name="S3_22_109_Generation_Pep_PPT-Best practice" id="{5E0A8EAB-4DCC-C24E-B1F1-2F6A6C1128D3}" vid="{2AEC7BC5-23B6-3544-9797-0ECDB69ABF8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jusblå">
      <a:srgbClr val="D0DCF2"/>
    </a:custClr>
    <a:custClr name="Ljusgrön">
      <a:srgbClr val="D3E8C9"/>
    </a:custClr>
    <a:custClr name="Ljusgul">
      <a:srgbClr val="FEF3BD"/>
    </a:custClr>
    <a:custClr name="Ljusrosa">
      <a:srgbClr val="FFE0E0"/>
    </a:custClr>
    <a:custClr name="Ljusgrå">
      <a:srgbClr val="E7E7E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jusblå">
      <a:srgbClr val="D0DCF2"/>
    </a:custClr>
    <a:custClr name="Ljusgrön">
      <a:srgbClr val="D3E8C9"/>
    </a:custClr>
    <a:custClr name="Ljusgul">
      <a:srgbClr val="FEF3BD"/>
    </a:custClr>
    <a:custClr name="Ljusrosa">
      <a:srgbClr val="FFE0E0"/>
    </a:custClr>
    <a:custClr name="Ljusgrå">
      <a:srgbClr val="E7E7E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6B56BE8655B34B90CE822F5D5A734C" ma:contentTypeVersion="16" ma:contentTypeDescription="Skapa ett nytt dokument." ma:contentTypeScope="" ma:versionID="dc5528f2a2c5920531bfd3ec9a177a83">
  <xsd:schema xmlns:xsd="http://www.w3.org/2001/XMLSchema" xmlns:xs="http://www.w3.org/2001/XMLSchema" xmlns:p="http://schemas.microsoft.com/office/2006/metadata/properties" xmlns:ns2="79e56ce0-cce7-4b70-adae-b11931be3ba6" xmlns:ns3="0532db4b-c491-4904-a8be-3d431d0db0b7" targetNamespace="http://schemas.microsoft.com/office/2006/metadata/properties" ma:root="true" ma:fieldsID="a6e137838830c86d3f9b0add1668706e" ns2:_="" ns3:_="">
    <xsd:import namespace="79e56ce0-cce7-4b70-adae-b11931be3ba6"/>
    <xsd:import namespace="0532db4b-c491-4904-a8be-3d431d0db0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Hyperl_x00e4_nk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56ce0-cce7-4b70-adae-b11931be3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70379e6e-155d-4d14-b0c8-96afee0b7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Hyperl_x00e4_nk" ma:index="18" nillable="true" ma:displayName="Hyperlänk" ma:format="Hyperlink" ma:internalName="Hyperl_x00e4_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2db4b-c491-4904-a8be-3d431d0db0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f478f0-5fe0-41e1-82c1-62f75766bcbe}" ma:internalName="TaxCatchAll" ma:showField="CatchAllData" ma:web="0532db4b-c491-4904-a8be-3d431d0db0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32db4b-c491-4904-a8be-3d431d0db0b7" xsi:nil="true"/>
    <lcf76f155ced4ddcb4097134ff3c332f xmlns="79e56ce0-cce7-4b70-adae-b11931be3ba6">
      <Terms xmlns="http://schemas.microsoft.com/office/infopath/2007/PartnerControls"/>
    </lcf76f155ced4ddcb4097134ff3c332f>
    <Hyperl_x00e4_nk xmlns="79e56ce0-cce7-4b70-adae-b11931be3ba6">
      <Url xsi:nil="true"/>
      <Description xsi:nil="true"/>
    </Hyperl_x00e4_nk>
  </documentManagement>
</p:properties>
</file>

<file path=customXml/itemProps1.xml><?xml version="1.0" encoding="utf-8"?>
<ds:datastoreItem xmlns:ds="http://schemas.openxmlformats.org/officeDocument/2006/customXml" ds:itemID="{D6FBD70E-55E1-431F-A2A7-43DE5E26EE0C}"/>
</file>

<file path=customXml/itemProps2.xml><?xml version="1.0" encoding="utf-8"?>
<ds:datastoreItem xmlns:ds="http://schemas.openxmlformats.org/officeDocument/2006/customXml" ds:itemID="{AF8F679E-4237-49B2-A050-A3AC099050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EF5E01-B3DC-42F0-AE29-B72664B43760}">
  <ds:schemaRefs>
    <ds:schemaRef ds:uri="http://schemas.microsoft.com/office/2006/documentManagement/types"/>
    <ds:schemaRef ds:uri="http://schemas.microsoft.com/office/2006/metadata/properties"/>
    <ds:schemaRef ds:uri="1bd82351-0971-49fd-a4b6-a97bb353a57c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973e2231-56d9-42ec-b99f-fb5c30b1958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+ Pep_Best Practice (2)</Template>
  <TotalTime>29</TotalTime>
  <Words>45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8" baseType="lpstr">
      <vt:lpstr>Arial</vt:lpstr>
      <vt:lpstr>Avenir LT 35 Light</vt:lpstr>
      <vt:lpstr>Avenir LT 65 Medium</vt:lpstr>
      <vt:lpstr>Calibri</vt:lpstr>
      <vt:lpstr>Nanami RoundSpecial Heavy</vt:lpstr>
      <vt:lpstr>Systemtypsnitt normalt</vt:lpstr>
      <vt:lpstr>Generation Pep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Implementeringsguide</dc:title>
  <dc:creator>Kajsa Djupfeldt</dc:creator>
  <cp:lastModifiedBy>Kajsa Djupfeldt</cp:lastModifiedBy>
  <cp:revision>2</cp:revision>
  <dcterms:created xsi:type="dcterms:W3CDTF">2024-03-08T10:23:19Z</dcterms:created>
  <dcterms:modified xsi:type="dcterms:W3CDTF">2024-03-08T12:22:22Z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0x0101008F6B56BE8655B34B90CE822F5D5A734C</vt:lpwstr>
  </property>
  <property fmtid="{D5CDD505-2E9C-101B-9397-08002B2CF9AE}" pid="3" name="MSIP_Label_f0bc4404-d96b-4544-9544-a30b749faca9_Enabled">
    <vt:lpwstr>True</vt:lpwstr>
  </property>
  <property fmtid="{D5CDD505-2E9C-101B-9397-08002B2CF9AE}" pid="4" name="MSIP_Label_f0bc4404-d96b-4544-9544-a30b749faca9_SiteId">
    <vt:lpwstr>176bdcf0-2ce3-4610-962a-d59c1f5ce9f6</vt:lpwstr>
  </property>
  <property fmtid="{D5CDD505-2E9C-101B-9397-08002B2CF9AE}" pid="5" name="MSIP_Label_f0bc4404-d96b-4544-9544-a30b749faca9_Ref">
    <vt:lpwstr>https://api.informationprotection.azure.com/api/176bdcf0-2ce3-4610-962a-d59c1f5ce9f6</vt:lpwstr>
  </property>
  <property fmtid="{D5CDD505-2E9C-101B-9397-08002B2CF9AE}" pid="6" name="MSIP_Label_f0bc4404-d96b-4544-9544-a30b749faca9_Owner">
    <vt:lpwstr>anna.ignell@ica.se</vt:lpwstr>
  </property>
  <property fmtid="{D5CDD505-2E9C-101B-9397-08002B2CF9AE}" pid="7" name="MSIP_Label_f0bc4404-d96b-4544-9544-a30b749faca9_SetDate">
    <vt:lpwstr>2018-02-28T15:42:11.5850860+01:00</vt:lpwstr>
  </property>
  <property fmtid="{D5CDD505-2E9C-101B-9397-08002B2CF9AE}" pid="8" name="MSIP_Label_f0bc4404-d96b-4544-9544-a30b749faca9_Name">
    <vt:lpwstr>S3 (Intra-company)</vt:lpwstr>
  </property>
  <property fmtid="{D5CDD505-2E9C-101B-9397-08002B2CF9AE}" pid="9" name="MSIP_Label_f0bc4404-d96b-4544-9544-a30b749faca9_Application">
    <vt:lpwstr>Microsoft Azure Information Protection</vt:lpwstr>
  </property>
  <property fmtid="{D5CDD505-2E9C-101B-9397-08002B2CF9AE}" pid="10" name="MSIP_Label_f0bc4404-d96b-4544-9544-a30b749faca9_Extended_MSFT_Method">
    <vt:lpwstr>Automatic</vt:lpwstr>
  </property>
  <property fmtid="{D5CDD505-2E9C-101B-9397-08002B2CF9AE}" pid="11" name="Sensitivity">
    <vt:lpwstr>S3 (Intra-company)</vt:lpwstr>
  </property>
  <property fmtid="{D5CDD505-2E9C-101B-9397-08002B2CF9AE}" pid="12" name="MediaServiceImageTags">
    <vt:lpwstr/>
  </property>
</Properties>
</file>