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Lst>
  <p:notesMasterIdLst>
    <p:notesMasterId r:id="rId26"/>
  </p:notesMasterIdLst>
  <p:handoutMasterIdLst>
    <p:handoutMasterId r:id="rId27"/>
  </p:handoutMasterIdLst>
  <p:sldIdLst>
    <p:sldId id="414" r:id="rId5"/>
    <p:sldId id="3747" r:id="rId6"/>
    <p:sldId id="3741" r:id="rId7"/>
    <p:sldId id="3748" r:id="rId8"/>
    <p:sldId id="3749" r:id="rId9"/>
    <p:sldId id="3750" r:id="rId10"/>
    <p:sldId id="3751" r:id="rId11"/>
    <p:sldId id="3752" r:id="rId12"/>
    <p:sldId id="3753" r:id="rId13"/>
    <p:sldId id="3754" r:id="rId14"/>
    <p:sldId id="3755" r:id="rId15"/>
    <p:sldId id="3756" r:id="rId16"/>
    <p:sldId id="3757" r:id="rId17"/>
    <p:sldId id="3758" r:id="rId18"/>
    <p:sldId id="3759" r:id="rId19"/>
    <p:sldId id="3760" r:id="rId20"/>
    <p:sldId id="3761" r:id="rId21"/>
    <p:sldId id="3762" r:id="rId22"/>
    <p:sldId id="3763" r:id="rId23"/>
    <p:sldId id="3764" r:id="rId24"/>
    <p:sldId id="3765" r:id="rId25"/>
  </p:sldIdLst>
  <p:sldSz cx="9906000" cy="6858000" type="A4"/>
  <p:notesSz cx="6858000" cy="9144000"/>
  <p:custDataLst>
    <p:tags r:id="rId28"/>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userDrawn="1">
          <p15:clr>
            <a:srgbClr val="A4A3A4"/>
          </p15:clr>
        </p15:guide>
        <p15:guide id="2" pos="3097" userDrawn="1">
          <p15:clr>
            <a:srgbClr val="A4A3A4"/>
          </p15:clr>
        </p15:guide>
        <p15:guide id="3" pos="421" userDrawn="1">
          <p15:clr>
            <a:srgbClr val="A4A3A4"/>
          </p15:clr>
        </p15:guide>
        <p15:guide id="5" pos="5819" userDrawn="1">
          <p15:clr>
            <a:srgbClr val="A4A3A4"/>
          </p15:clr>
        </p15:guide>
        <p15:guide id="6" orient="horz" pos="981" userDrawn="1">
          <p15:clr>
            <a:srgbClr val="A4A3A4"/>
          </p15:clr>
        </p15:guide>
        <p15:guide id="7" orient="horz" pos="397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4CFAF6-FF89-A07D-95F6-62129330B7F7}" name="Emma Blomdahl Wahlberg" initials="EW" userId="S::emma@generationpep.se::34e85206-e9dc-4742-ab63-970068b648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ias Svenson" initials="MS" lastIdx="1" clrIdx="0">
    <p:extLst>
      <p:ext uri="{19B8F6BF-5375-455C-9EA6-DF929625EA0E}">
        <p15:presenceInfo xmlns:p15="http://schemas.microsoft.com/office/powerpoint/2012/main" userId="Mattias Svenson" providerId="None"/>
      </p:ext>
    </p:extLst>
  </p:cmAuthor>
  <p:cmAuthor id="2" name="Emma Blomdahl Wahlberg" initials="EBW" lastIdx="1" clrIdx="1">
    <p:extLst>
      <p:ext uri="{19B8F6BF-5375-455C-9EA6-DF929625EA0E}">
        <p15:presenceInfo xmlns:p15="http://schemas.microsoft.com/office/powerpoint/2012/main" userId="S::emma@generationpep.se::34e85206-e9dc-4742-ab63-970068b64822" providerId="AD"/>
      </p:ext>
    </p:extLst>
  </p:cmAuthor>
  <p:cmAuthor id="3" name="Kajsa Djupfeldt" initials="KD" lastIdx="4" clrIdx="2">
    <p:extLst>
      <p:ext uri="{19B8F6BF-5375-455C-9EA6-DF929625EA0E}">
        <p15:presenceInfo xmlns:p15="http://schemas.microsoft.com/office/powerpoint/2012/main" userId="S::kajsa@generationpep.se::5938f535-108f-4d59-9d10-42b5bf4613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577"/>
    <a:srgbClr val="E6E6E6"/>
    <a:srgbClr val="FF6666"/>
    <a:srgbClr val="024AFE"/>
    <a:srgbClr val="79F586"/>
    <a:srgbClr val="FFFFFF"/>
    <a:srgbClr val="012E9D"/>
    <a:srgbClr val="C5FBCA"/>
    <a:srgbClr val="86A8FE"/>
    <a:srgbClr val="F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F237B-D50A-4CC6-ABE2-0D9305414085}" v="55" dt="2020-10-29T14:44:33.43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446" y="102"/>
      </p:cViewPr>
      <p:guideLst>
        <p:guide orient="horz" pos="3067"/>
        <p:guide pos="3097"/>
        <p:guide pos="421"/>
        <p:guide pos="5819"/>
        <p:guide orient="horz" pos="981"/>
        <p:guide orient="horz" pos="39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jsa Djupfeldt" userId="5938f535-108f-4d59-9d10-42b5bf461327" providerId="ADAL" clId="{0DBF237B-D50A-4CC6-ABE2-0D9305414085}"/>
    <pc:docChg chg="undo custSel addSld delSld modSld sldOrd modMainMaster">
      <pc:chgData name="Kajsa Djupfeldt" userId="5938f535-108f-4d59-9d10-42b5bf461327" providerId="ADAL" clId="{0DBF237B-D50A-4CC6-ABE2-0D9305414085}" dt="2020-10-29T14:46:19.494" v="1093" actId="14100"/>
      <pc:docMkLst>
        <pc:docMk/>
      </pc:docMkLst>
      <pc:sldChg chg="del">
        <pc:chgData name="Kajsa Djupfeldt" userId="5938f535-108f-4d59-9d10-42b5bf461327" providerId="ADAL" clId="{0DBF237B-D50A-4CC6-ABE2-0D9305414085}" dt="2020-10-29T10:38:12.461" v="480" actId="47"/>
        <pc:sldMkLst>
          <pc:docMk/>
          <pc:sldMk cId="885114046" sldId="332"/>
        </pc:sldMkLst>
      </pc:sldChg>
      <pc:sldChg chg="del">
        <pc:chgData name="Kajsa Djupfeldt" userId="5938f535-108f-4d59-9d10-42b5bf461327" providerId="ADAL" clId="{0DBF237B-D50A-4CC6-ABE2-0D9305414085}" dt="2020-10-29T10:38:12.461" v="480" actId="47"/>
        <pc:sldMkLst>
          <pc:docMk/>
          <pc:sldMk cId="3181954854" sldId="350"/>
        </pc:sldMkLst>
      </pc:sldChg>
      <pc:sldChg chg="modSp mod">
        <pc:chgData name="Kajsa Djupfeldt" userId="5938f535-108f-4d59-9d10-42b5bf461327" providerId="ADAL" clId="{0DBF237B-D50A-4CC6-ABE2-0D9305414085}" dt="2020-10-29T10:14:24.958" v="1"/>
        <pc:sldMkLst>
          <pc:docMk/>
          <pc:sldMk cId="2987166557" sldId="414"/>
        </pc:sldMkLst>
        <pc:spChg chg="mod">
          <ac:chgData name="Kajsa Djupfeldt" userId="5938f535-108f-4d59-9d10-42b5bf461327" providerId="ADAL" clId="{0DBF237B-D50A-4CC6-ABE2-0D9305414085}" dt="2020-10-29T10:14:18.563" v="0"/>
          <ac:spMkLst>
            <pc:docMk/>
            <pc:sldMk cId="2987166557" sldId="414"/>
            <ac:spMk id="2" creationId="{44EB14BF-C6B9-414E-9BE7-5E0225107168}"/>
          </ac:spMkLst>
        </pc:spChg>
        <pc:spChg chg="mod">
          <ac:chgData name="Kajsa Djupfeldt" userId="5938f535-108f-4d59-9d10-42b5bf461327" providerId="ADAL" clId="{0DBF237B-D50A-4CC6-ABE2-0D9305414085}" dt="2020-10-29T10:14:24.958" v="1"/>
          <ac:spMkLst>
            <pc:docMk/>
            <pc:sldMk cId="2987166557" sldId="414"/>
            <ac:spMk id="6" creationId="{EEF452CB-FC7D-4556-8A05-067286DD63CD}"/>
          </ac:spMkLst>
        </pc:spChg>
      </pc:sldChg>
      <pc:sldChg chg="del">
        <pc:chgData name="Kajsa Djupfeldt" userId="5938f535-108f-4d59-9d10-42b5bf461327" providerId="ADAL" clId="{0DBF237B-D50A-4CC6-ABE2-0D9305414085}" dt="2020-10-29T10:38:12.461" v="480" actId="47"/>
        <pc:sldMkLst>
          <pc:docMk/>
          <pc:sldMk cId="3931148478" sldId="1292"/>
        </pc:sldMkLst>
      </pc:sldChg>
      <pc:sldChg chg="del">
        <pc:chgData name="Kajsa Djupfeldt" userId="5938f535-108f-4d59-9d10-42b5bf461327" providerId="ADAL" clId="{0DBF237B-D50A-4CC6-ABE2-0D9305414085}" dt="2020-10-29T10:38:12.461" v="480" actId="47"/>
        <pc:sldMkLst>
          <pc:docMk/>
          <pc:sldMk cId="2879746570" sldId="1316"/>
        </pc:sldMkLst>
      </pc:sldChg>
      <pc:sldChg chg="del">
        <pc:chgData name="Kajsa Djupfeldt" userId="5938f535-108f-4d59-9d10-42b5bf461327" providerId="ADAL" clId="{0DBF237B-D50A-4CC6-ABE2-0D9305414085}" dt="2020-10-29T10:38:12.461" v="480" actId="47"/>
        <pc:sldMkLst>
          <pc:docMk/>
          <pc:sldMk cId="3733543813" sldId="1336"/>
        </pc:sldMkLst>
      </pc:sldChg>
      <pc:sldChg chg="del">
        <pc:chgData name="Kajsa Djupfeldt" userId="5938f535-108f-4d59-9d10-42b5bf461327" providerId="ADAL" clId="{0DBF237B-D50A-4CC6-ABE2-0D9305414085}" dt="2020-10-29T10:38:12.461" v="480" actId="47"/>
        <pc:sldMkLst>
          <pc:docMk/>
          <pc:sldMk cId="4043937658" sldId="1346"/>
        </pc:sldMkLst>
      </pc:sldChg>
      <pc:sldChg chg="del">
        <pc:chgData name="Kajsa Djupfeldt" userId="5938f535-108f-4d59-9d10-42b5bf461327" providerId="ADAL" clId="{0DBF237B-D50A-4CC6-ABE2-0D9305414085}" dt="2020-10-29T10:38:12.461" v="480" actId="47"/>
        <pc:sldMkLst>
          <pc:docMk/>
          <pc:sldMk cId="2513644012" sldId="1365"/>
        </pc:sldMkLst>
      </pc:sldChg>
      <pc:sldChg chg="del">
        <pc:chgData name="Kajsa Djupfeldt" userId="5938f535-108f-4d59-9d10-42b5bf461327" providerId="ADAL" clId="{0DBF237B-D50A-4CC6-ABE2-0D9305414085}" dt="2020-10-29T10:38:12.461" v="480" actId="47"/>
        <pc:sldMkLst>
          <pc:docMk/>
          <pc:sldMk cId="2903189112" sldId="1368"/>
        </pc:sldMkLst>
      </pc:sldChg>
      <pc:sldChg chg="del">
        <pc:chgData name="Kajsa Djupfeldt" userId="5938f535-108f-4d59-9d10-42b5bf461327" providerId="ADAL" clId="{0DBF237B-D50A-4CC6-ABE2-0D9305414085}" dt="2020-10-29T10:38:12.461" v="480" actId="47"/>
        <pc:sldMkLst>
          <pc:docMk/>
          <pc:sldMk cId="298563010" sldId="1370"/>
        </pc:sldMkLst>
      </pc:sldChg>
      <pc:sldChg chg="del">
        <pc:chgData name="Kajsa Djupfeldt" userId="5938f535-108f-4d59-9d10-42b5bf461327" providerId="ADAL" clId="{0DBF237B-D50A-4CC6-ABE2-0D9305414085}" dt="2020-10-29T10:38:12.461" v="480" actId="47"/>
        <pc:sldMkLst>
          <pc:docMk/>
          <pc:sldMk cId="1957146568" sldId="3738"/>
        </pc:sldMkLst>
      </pc:sldChg>
      <pc:sldChg chg="del">
        <pc:chgData name="Kajsa Djupfeldt" userId="5938f535-108f-4d59-9d10-42b5bf461327" providerId="ADAL" clId="{0DBF237B-D50A-4CC6-ABE2-0D9305414085}" dt="2020-10-29T10:38:12.461" v="480" actId="47"/>
        <pc:sldMkLst>
          <pc:docMk/>
          <pc:sldMk cId="3955046003" sldId="3739"/>
        </pc:sldMkLst>
      </pc:sldChg>
      <pc:sldChg chg="del">
        <pc:chgData name="Kajsa Djupfeldt" userId="5938f535-108f-4d59-9d10-42b5bf461327" providerId="ADAL" clId="{0DBF237B-D50A-4CC6-ABE2-0D9305414085}" dt="2020-10-29T10:38:12.461" v="480" actId="47"/>
        <pc:sldMkLst>
          <pc:docMk/>
          <pc:sldMk cId="418218785" sldId="3740"/>
        </pc:sldMkLst>
      </pc:sldChg>
      <pc:sldChg chg="addSp delSp modSp mod modClrScheme chgLayout">
        <pc:chgData name="Kajsa Djupfeldt" userId="5938f535-108f-4d59-9d10-42b5bf461327" providerId="ADAL" clId="{0DBF237B-D50A-4CC6-ABE2-0D9305414085}" dt="2020-10-29T12:21:07.401" v="973" actId="478"/>
        <pc:sldMkLst>
          <pc:docMk/>
          <pc:sldMk cId="3960741574" sldId="3741"/>
        </pc:sldMkLst>
        <pc:spChg chg="mod ord">
          <ac:chgData name="Kajsa Djupfeldt" userId="5938f535-108f-4d59-9d10-42b5bf461327" providerId="ADAL" clId="{0DBF237B-D50A-4CC6-ABE2-0D9305414085}" dt="2020-10-29T10:16:04.969" v="17" actId="404"/>
          <ac:spMkLst>
            <pc:docMk/>
            <pc:sldMk cId="3960741574" sldId="3741"/>
            <ac:spMk id="2" creationId="{58CC9BE1-F8AF-4F75-A812-F178D31DF059}"/>
          </ac:spMkLst>
        </pc:spChg>
        <pc:spChg chg="del mod ord">
          <ac:chgData name="Kajsa Djupfeldt" userId="5938f535-108f-4d59-9d10-42b5bf461327" providerId="ADAL" clId="{0DBF237B-D50A-4CC6-ABE2-0D9305414085}" dt="2020-10-29T10:15:59.915" v="16" actId="478"/>
          <ac:spMkLst>
            <pc:docMk/>
            <pc:sldMk cId="3960741574" sldId="3741"/>
            <ac:spMk id="4" creationId="{C4F38A81-44CA-4245-AE7B-EF90E1AEFE69}"/>
          </ac:spMkLst>
        </pc:spChg>
        <pc:spChg chg="del mod ord">
          <ac:chgData name="Kajsa Djupfeldt" userId="5938f535-108f-4d59-9d10-42b5bf461327" providerId="ADAL" clId="{0DBF237B-D50A-4CC6-ABE2-0D9305414085}" dt="2020-10-29T12:21:07.401" v="973" actId="478"/>
          <ac:spMkLst>
            <pc:docMk/>
            <pc:sldMk cId="3960741574" sldId="3741"/>
            <ac:spMk id="5" creationId="{7A9D47CF-618F-455A-98F4-7D776F11217F}"/>
          </ac:spMkLst>
        </pc:spChg>
        <pc:spChg chg="add del mod">
          <ac:chgData name="Kajsa Djupfeldt" userId="5938f535-108f-4d59-9d10-42b5bf461327" providerId="ADAL" clId="{0DBF237B-D50A-4CC6-ABE2-0D9305414085}" dt="2020-10-29T10:26:41.289" v="272" actId="478"/>
          <ac:spMkLst>
            <pc:docMk/>
            <pc:sldMk cId="3960741574" sldId="3741"/>
            <ac:spMk id="6" creationId="{CFCE1AB1-BCC8-4138-87AF-036917B03694}"/>
          </ac:spMkLst>
        </pc:spChg>
        <pc:spChg chg="add mod">
          <ac:chgData name="Kajsa Djupfeldt" userId="5938f535-108f-4d59-9d10-42b5bf461327" providerId="ADAL" clId="{0DBF237B-D50A-4CC6-ABE2-0D9305414085}" dt="2020-10-29T10:37:45.337" v="477" actId="14861"/>
          <ac:spMkLst>
            <pc:docMk/>
            <pc:sldMk cId="3960741574" sldId="3741"/>
            <ac:spMk id="7" creationId="{56B87606-BE18-4FB1-9B55-02F0CEC94F37}"/>
          </ac:spMkLst>
        </pc:spChg>
        <pc:spChg chg="add mod">
          <ac:chgData name="Kajsa Djupfeldt" userId="5938f535-108f-4d59-9d10-42b5bf461327" providerId="ADAL" clId="{0DBF237B-D50A-4CC6-ABE2-0D9305414085}" dt="2020-10-29T10:30:53.847" v="308" actId="1076"/>
          <ac:spMkLst>
            <pc:docMk/>
            <pc:sldMk cId="3960741574" sldId="3741"/>
            <ac:spMk id="9" creationId="{804D5F50-A8F8-4394-81B9-E41DEEF8287D}"/>
          </ac:spMkLst>
        </pc:spChg>
        <pc:spChg chg="add mod">
          <ac:chgData name="Kajsa Djupfeldt" userId="5938f535-108f-4d59-9d10-42b5bf461327" providerId="ADAL" clId="{0DBF237B-D50A-4CC6-ABE2-0D9305414085}" dt="2020-10-29T10:37:45.337" v="477" actId="14861"/>
          <ac:spMkLst>
            <pc:docMk/>
            <pc:sldMk cId="3960741574" sldId="3741"/>
            <ac:spMk id="11" creationId="{48399A5C-B3F6-4EC6-8892-5ACAF35150C4}"/>
          </ac:spMkLst>
        </pc:spChg>
        <pc:spChg chg="add mod">
          <ac:chgData name="Kajsa Djupfeldt" userId="5938f535-108f-4d59-9d10-42b5bf461327" providerId="ADAL" clId="{0DBF237B-D50A-4CC6-ABE2-0D9305414085}" dt="2020-10-29T10:30:53.847" v="308" actId="1076"/>
          <ac:spMkLst>
            <pc:docMk/>
            <pc:sldMk cId="3960741574" sldId="3741"/>
            <ac:spMk id="13" creationId="{65CD4EE3-D619-440C-BC7E-74E778034055}"/>
          </ac:spMkLst>
        </pc:spChg>
        <pc:spChg chg="add mod">
          <ac:chgData name="Kajsa Djupfeldt" userId="5938f535-108f-4d59-9d10-42b5bf461327" providerId="ADAL" clId="{0DBF237B-D50A-4CC6-ABE2-0D9305414085}" dt="2020-10-29T10:37:45.337" v="477" actId="14861"/>
          <ac:spMkLst>
            <pc:docMk/>
            <pc:sldMk cId="3960741574" sldId="3741"/>
            <ac:spMk id="15" creationId="{E8E474EB-E042-4B7F-9CFC-8E1DB04B1CCB}"/>
          </ac:spMkLst>
        </pc:spChg>
        <pc:spChg chg="add mod">
          <ac:chgData name="Kajsa Djupfeldt" userId="5938f535-108f-4d59-9d10-42b5bf461327" providerId="ADAL" clId="{0DBF237B-D50A-4CC6-ABE2-0D9305414085}" dt="2020-10-29T10:30:53.847" v="308" actId="1076"/>
          <ac:spMkLst>
            <pc:docMk/>
            <pc:sldMk cId="3960741574" sldId="3741"/>
            <ac:spMk id="17" creationId="{C1349FC3-DBDE-4049-9E3E-C84C343180FA}"/>
          </ac:spMkLst>
        </pc:spChg>
        <pc:spChg chg="add mod">
          <ac:chgData name="Kajsa Djupfeldt" userId="5938f535-108f-4d59-9d10-42b5bf461327" providerId="ADAL" clId="{0DBF237B-D50A-4CC6-ABE2-0D9305414085}" dt="2020-10-29T10:37:45.337" v="477" actId="14861"/>
          <ac:spMkLst>
            <pc:docMk/>
            <pc:sldMk cId="3960741574" sldId="3741"/>
            <ac:spMk id="19" creationId="{01EEE4AD-F2CD-4181-8257-42EEB7ABEB03}"/>
          </ac:spMkLst>
        </pc:spChg>
        <pc:spChg chg="add mod">
          <ac:chgData name="Kajsa Djupfeldt" userId="5938f535-108f-4d59-9d10-42b5bf461327" providerId="ADAL" clId="{0DBF237B-D50A-4CC6-ABE2-0D9305414085}" dt="2020-10-29T10:30:53.847" v="308" actId="1076"/>
          <ac:spMkLst>
            <pc:docMk/>
            <pc:sldMk cId="3960741574" sldId="3741"/>
            <ac:spMk id="21" creationId="{4C18C301-A7E0-4591-B307-3C67BC56BC31}"/>
          </ac:spMkLst>
        </pc:spChg>
        <pc:spChg chg="add mod">
          <ac:chgData name="Kajsa Djupfeldt" userId="5938f535-108f-4d59-9d10-42b5bf461327" providerId="ADAL" clId="{0DBF237B-D50A-4CC6-ABE2-0D9305414085}" dt="2020-10-29T10:37:45.337" v="477" actId="14861"/>
          <ac:spMkLst>
            <pc:docMk/>
            <pc:sldMk cId="3960741574" sldId="3741"/>
            <ac:spMk id="23" creationId="{65FFAC3D-32B7-479A-85A4-AC8AC23C6938}"/>
          </ac:spMkLst>
        </pc:spChg>
        <pc:spChg chg="add mod">
          <ac:chgData name="Kajsa Djupfeldt" userId="5938f535-108f-4d59-9d10-42b5bf461327" providerId="ADAL" clId="{0DBF237B-D50A-4CC6-ABE2-0D9305414085}" dt="2020-10-29T10:30:53.847" v="308" actId="1076"/>
          <ac:spMkLst>
            <pc:docMk/>
            <pc:sldMk cId="3960741574" sldId="3741"/>
            <ac:spMk id="25" creationId="{1684290D-5CFC-4C1F-81FD-7D7243B4DCE5}"/>
          </ac:spMkLst>
        </pc:spChg>
        <pc:spChg chg="add mod">
          <ac:chgData name="Kajsa Djupfeldt" userId="5938f535-108f-4d59-9d10-42b5bf461327" providerId="ADAL" clId="{0DBF237B-D50A-4CC6-ABE2-0D9305414085}" dt="2020-10-29T10:37:45.337" v="477" actId="14861"/>
          <ac:spMkLst>
            <pc:docMk/>
            <pc:sldMk cId="3960741574" sldId="3741"/>
            <ac:spMk id="27" creationId="{1A1D064F-16CB-4256-93E5-847A9D019A95}"/>
          </ac:spMkLst>
        </pc:spChg>
        <pc:spChg chg="add mod">
          <ac:chgData name="Kajsa Djupfeldt" userId="5938f535-108f-4d59-9d10-42b5bf461327" providerId="ADAL" clId="{0DBF237B-D50A-4CC6-ABE2-0D9305414085}" dt="2020-10-29T10:30:28.526" v="302" actId="688"/>
          <ac:spMkLst>
            <pc:docMk/>
            <pc:sldMk cId="3960741574" sldId="3741"/>
            <ac:spMk id="29" creationId="{E9BEC833-9FC2-49ED-8050-DA8C284B8CB8}"/>
          </ac:spMkLst>
        </pc:spChg>
        <pc:spChg chg="add mod">
          <ac:chgData name="Kajsa Djupfeldt" userId="5938f535-108f-4d59-9d10-42b5bf461327" providerId="ADAL" clId="{0DBF237B-D50A-4CC6-ABE2-0D9305414085}" dt="2020-10-29T10:37:45.337" v="477" actId="14861"/>
          <ac:spMkLst>
            <pc:docMk/>
            <pc:sldMk cId="3960741574" sldId="3741"/>
            <ac:spMk id="31" creationId="{12404345-5221-4A7F-9C86-859A5716DBB2}"/>
          </ac:spMkLst>
        </pc:spChg>
        <pc:spChg chg="add mod">
          <ac:chgData name="Kajsa Djupfeldt" userId="5938f535-108f-4d59-9d10-42b5bf461327" providerId="ADAL" clId="{0DBF237B-D50A-4CC6-ABE2-0D9305414085}" dt="2020-10-29T10:37:53.525" v="478" actId="1076"/>
          <ac:spMkLst>
            <pc:docMk/>
            <pc:sldMk cId="3960741574" sldId="3741"/>
            <ac:spMk id="33" creationId="{971B15B9-1193-4609-8F79-249BC5E3DD1E}"/>
          </ac:spMkLst>
        </pc:spChg>
        <pc:spChg chg="add mod">
          <ac:chgData name="Kajsa Djupfeldt" userId="5938f535-108f-4d59-9d10-42b5bf461327" providerId="ADAL" clId="{0DBF237B-D50A-4CC6-ABE2-0D9305414085}" dt="2020-10-29T10:37:45.337" v="477" actId="14861"/>
          <ac:spMkLst>
            <pc:docMk/>
            <pc:sldMk cId="3960741574" sldId="3741"/>
            <ac:spMk id="35" creationId="{01AB9A6B-20FB-47F2-80CB-E478B403C372}"/>
          </ac:spMkLst>
        </pc:spChg>
        <pc:spChg chg="add mod">
          <ac:chgData name="Kajsa Djupfeldt" userId="5938f535-108f-4d59-9d10-42b5bf461327" providerId="ADAL" clId="{0DBF237B-D50A-4CC6-ABE2-0D9305414085}" dt="2020-10-29T10:31:23.672" v="332" actId="20577"/>
          <ac:spMkLst>
            <pc:docMk/>
            <pc:sldMk cId="3960741574" sldId="3741"/>
            <ac:spMk id="37" creationId="{B8AD6F6A-8EDE-4A18-8670-7458089B5D25}"/>
          </ac:spMkLst>
        </pc:spChg>
        <pc:spChg chg="add mod">
          <ac:chgData name="Kajsa Djupfeldt" userId="5938f535-108f-4d59-9d10-42b5bf461327" providerId="ADAL" clId="{0DBF237B-D50A-4CC6-ABE2-0D9305414085}" dt="2020-10-29T10:37:45.337" v="477" actId="14861"/>
          <ac:spMkLst>
            <pc:docMk/>
            <pc:sldMk cId="3960741574" sldId="3741"/>
            <ac:spMk id="39" creationId="{F1B36FF8-099B-4AFC-9D0F-B0D0EA056035}"/>
          </ac:spMkLst>
        </pc:spChg>
        <pc:spChg chg="add mod">
          <ac:chgData name="Kajsa Djupfeldt" userId="5938f535-108f-4d59-9d10-42b5bf461327" providerId="ADAL" clId="{0DBF237B-D50A-4CC6-ABE2-0D9305414085}" dt="2020-10-29T10:30:17.759" v="300" actId="1076"/>
          <ac:spMkLst>
            <pc:docMk/>
            <pc:sldMk cId="3960741574" sldId="3741"/>
            <ac:spMk id="41" creationId="{B41AED02-56C7-4120-A56B-961ABBE95A74}"/>
          </ac:spMkLst>
        </pc:spChg>
        <pc:spChg chg="add mod">
          <ac:chgData name="Kajsa Djupfeldt" userId="5938f535-108f-4d59-9d10-42b5bf461327" providerId="ADAL" clId="{0DBF237B-D50A-4CC6-ABE2-0D9305414085}" dt="2020-10-29T10:37:45.337" v="477" actId="14861"/>
          <ac:spMkLst>
            <pc:docMk/>
            <pc:sldMk cId="3960741574" sldId="3741"/>
            <ac:spMk id="43" creationId="{CD36AD4F-44CD-4245-94EC-227854138AE7}"/>
          </ac:spMkLst>
        </pc:spChg>
        <pc:spChg chg="add mod ord">
          <ac:chgData name="Kajsa Djupfeldt" userId="5938f535-108f-4d59-9d10-42b5bf461327" providerId="ADAL" clId="{0DBF237B-D50A-4CC6-ABE2-0D9305414085}" dt="2020-10-29T10:30:17.759" v="300" actId="1076"/>
          <ac:spMkLst>
            <pc:docMk/>
            <pc:sldMk cId="3960741574" sldId="3741"/>
            <ac:spMk id="45" creationId="{A0C769DB-4503-4C65-B3B9-E45C69C96D1B}"/>
          </ac:spMkLst>
        </pc:spChg>
        <pc:spChg chg="add mod">
          <ac:chgData name="Kajsa Djupfeldt" userId="5938f535-108f-4d59-9d10-42b5bf461327" providerId="ADAL" clId="{0DBF237B-D50A-4CC6-ABE2-0D9305414085}" dt="2020-10-29T10:37:45.337" v="477" actId="14861"/>
          <ac:spMkLst>
            <pc:docMk/>
            <pc:sldMk cId="3960741574" sldId="3741"/>
            <ac:spMk id="47" creationId="{E877257B-E5CD-4639-A5B3-58EB4CA1B468}"/>
          </ac:spMkLst>
        </pc:spChg>
        <pc:spChg chg="add del mod">
          <ac:chgData name="Kajsa Djupfeldt" userId="5938f535-108f-4d59-9d10-42b5bf461327" providerId="ADAL" clId="{0DBF237B-D50A-4CC6-ABE2-0D9305414085}" dt="2020-10-29T10:22:51.835" v="205" actId="478"/>
          <ac:spMkLst>
            <pc:docMk/>
            <pc:sldMk cId="3960741574" sldId="3741"/>
            <ac:spMk id="49" creationId="{CAC71623-405A-4162-A6D6-9E86A9EDAC80}"/>
          </ac:spMkLst>
        </pc:spChg>
        <pc:spChg chg="add mod">
          <ac:chgData name="Kajsa Djupfeldt" userId="5938f535-108f-4d59-9d10-42b5bf461327" providerId="ADAL" clId="{0DBF237B-D50A-4CC6-ABE2-0D9305414085}" dt="2020-10-29T10:37:45.337" v="477" actId="14861"/>
          <ac:spMkLst>
            <pc:docMk/>
            <pc:sldMk cId="3960741574" sldId="3741"/>
            <ac:spMk id="51" creationId="{DB7056DB-76BB-4361-929F-6123E3211BED}"/>
          </ac:spMkLst>
        </pc:spChg>
        <pc:spChg chg="add mod">
          <ac:chgData name="Kajsa Djupfeldt" userId="5938f535-108f-4d59-9d10-42b5bf461327" providerId="ADAL" clId="{0DBF237B-D50A-4CC6-ABE2-0D9305414085}" dt="2020-10-29T10:30:40.145" v="307" actId="688"/>
          <ac:spMkLst>
            <pc:docMk/>
            <pc:sldMk cId="3960741574" sldId="3741"/>
            <ac:spMk id="53" creationId="{6B1F6C4D-4DA5-473E-88C0-E38386357AFA}"/>
          </ac:spMkLst>
        </pc:spChg>
        <pc:spChg chg="add mod">
          <ac:chgData name="Kajsa Djupfeldt" userId="5938f535-108f-4d59-9d10-42b5bf461327" providerId="ADAL" clId="{0DBF237B-D50A-4CC6-ABE2-0D9305414085}" dt="2020-10-29T10:30:17.759" v="300" actId="1076"/>
          <ac:spMkLst>
            <pc:docMk/>
            <pc:sldMk cId="3960741574" sldId="3741"/>
            <ac:spMk id="55" creationId="{204F9897-113E-412F-92D1-5980A0BADB09}"/>
          </ac:spMkLst>
        </pc:spChg>
        <pc:spChg chg="add mod">
          <ac:chgData name="Kajsa Djupfeldt" userId="5938f535-108f-4d59-9d10-42b5bf461327" providerId="ADAL" clId="{0DBF237B-D50A-4CC6-ABE2-0D9305414085}" dt="2020-10-29T10:37:45.337" v="477" actId="14861"/>
          <ac:spMkLst>
            <pc:docMk/>
            <pc:sldMk cId="3960741574" sldId="3741"/>
            <ac:spMk id="57" creationId="{E074C363-850F-4C7F-972E-DF895BB6FF93}"/>
          </ac:spMkLst>
        </pc:spChg>
        <pc:spChg chg="add mod">
          <ac:chgData name="Kajsa Djupfeldt" userId="5938f535-108f-4d59-9d10-42b5bf461327" providerId="ADAL" clId="{0DBF237B-D50A-4CC6-ABE2-0D9305414085}" dt="2020-10-29T10:28:25.121" v="296" actId="1076"/>
          <ac:spMkLst>
            <pc:docMk/>
            <pc:sldMk cId="3960741574" sldId="3741"/>
            <ac:spMk id="59" creationId="{08A11239-6367-4D92-ADF1-64A1E8869E2A}"/>
          </ac:spMkLst>
        </pc:spChg>
        <pc:spChg chg="add mod">
          <ac:chgData name="Kajsa Djupfeldt" userId="5938f535-108f-4d59-9d10-42b5bf461327" providerId="ADAL" clId="{0DBF237B-D50A-4CC6-ABE2-0D9305414085}" dt="2020-10-29T10:37:45.337" v="477" actId="14861"/>
          <ac:spMkLst>
            <pc:docMk/>
            <pc:sldMk cId="3960741574" sldId="3741"/>
            <ac:spMk id="61" creationId="{D66C5D9E-06F2-4CE3-9E6C-8EB886633F6B}"/>
          </ac:spMkLst>
        </pc:spChg>
        <pc:spChg chg="add mod">
          <ac:chgData name="Kajsa Djupfeldt" userId="5938f535-108f-4d59-9d10-42b5bf461327" providerId="ADAL" clId="{0DBF237B-D50A-4CC6-ABE2-0D9305414085}" dt="2020-10-29T10:30:06.115" v="299" actId="688"/>
          <ac:spMkLst>
            <pc:docMk/>
            <pc:sldMk cId="3960741574" sldId="3741"/>
            <ac:spMk id="63" creationId="{8A2A11CD-1412-4CFF-97B8-705CA7CB243E}"/>
          </ac:spMkLst>
        </pc:spChg>
        <pc:spChg chg="add mod ord">
          <ac:chgData name="Kajsa Djupfeldt" userId="5938f535-108f-4d59-9d10-42b5bf461327" providerId="ADAL" clId="{0DBF237B-D50A-4CC6-ABE2-0D9305414085}" dt="2020-10-29T10:33:32.444" v="358" actId="2085"/>
          <ac:spMkLst>
            <pc:docMk/>
            <pc:sldMk cId="3960741574" sldId="3741"/>
            <ac:spMk id="64" creationId="{A7F5EFD1-B9BF-4126-ABC8-BCB892BD5422}"/>
          </ac:spMkLst>
        </pc:spChg>
        <pc:spChg chg="add del">
          <ac:chgData name="Kajsa Djupfeldt" userId="5938f535-108f-4d59-9d10-42b5bf461327" providerId="ADAL" clId="{0DBF237B-D50A-4CC6-ABE2-0D9305414085}" dt="2020-10-29T10:27:34.418" v="280" actId="22"/>
          <ac:spMkLst>
            <pc:docMk/>
            <pc:sldMk cId="3960741574" sldId="3741"/>
            <ac:spMk id="66" creationId="{5071353F-84A1-4126-8E3E-CE1E34794558}"/>
          </ac:spMkLst>
        </pc:spChg>
        <pc:spChg chg="add mod">
          <ac:chgData name="Kajsa Djupfeldt" userId="5938f535-108f-4d59-9d10-42b5bf461327" providerId="ADAL" clId="{0DBF237B-D50A-4CC6-ABE2-0D9305414085}" dt="2020-10-29T10:37:45.337" v="477" actId="14861"/>
          <ac:spMkLst>
            <pc:docMk/>
            <pc:sldMk cId="3960741574" sldId="3741"/>
            <ac:spMk id="68" creationId="{555A1D1A-804D-41C7-9E5F-1B0AA5099B26}"/>
          </ac:spMkLst>
        </pc:spChg>
        <pc:spChg chg="add mod">
          <ac:chgData name="Kajsa Djupfeldt" userId="5938f535-108f-4d59-9d10-42b5bf461327" providerId="ADAL" clId="{0DBF237B-D50A-4CC6-ABE2-0D9305414085}" dt="2020-10-29T10:37:04.087" v="404" actId="1076"/>
          <ac:spMkLst>
            <pc:docMk/>
            <pc:sldMk cId="3960741574" sldId="3741"/>
            <ac:spMk id="70" creationId="{C13F386D-0316-43A5-A3E6-66064FA22426}"/>
          </ac:spMkLst>
        </pc:spChg>
        <pc:spChg chg="add del">
          <ac:chgData name="Kajsa Djupfeldt" userId="5938f535-108f-4d59-9d10-42b5bf461327" providerId="ADAL" clId="{0DBF237B-D50A-4CC6-ABE2-0D9305414085}" dt="2020-10-29T10:31:46.812" v="334" actId="478"/>
          <ac:spMkLst>
            <pc:docMk/>
            <pc:sldMk cId="3960741574" sldId="3741"/>
            <ac:spMk id="71" creationId="{B2FD5946-6A44-42CE-BBE0-B4EF2FB15403}"/>
          </ac:spMkLst>
        </pc:spChg>
        <pc:spChg chg="add mod">
          <ac:chgData name="Kajsa Djupfeldt" userId="5938f535-108f-4d59-9d10-42b5bf461327" providerId="ADAL" clId="{0DBF237B-D50A-4CC6-ABE2-0D9305414085}" dt="2020-10-29T10:32:24.251" v="342" actId="692"/>
          <ac:spMkLst>
            <pc:docMk/>
            <pc:sldMk cId="3960741574" sldId="3741"/>
            <ac:spMk id="73" creationId="{1ACA244C-A24F-43BF-88A2-1FD9F57B168B}"/>
          </ac:spMkLst>
        </pc:spChg>
        <pc:spChg chg="add mod">
          <ac:chgData name="Kajsa Djupfeldt" userId="5938f535-108f-4d59-9d10-42b5bf461327" providerId="ADAL" clId="{0DBF237B-D50A-4CC6-ABE2-0D9305414085}" dt="2020-10-29T10:33:01.859" v="351" actId="1076"/>
          <ac:spMkLst>
            <pc:docMk/>
            <pc:sldMk cId="3960741574" sldId="3741"/>
            <ac:spMk id="75" creationId="{7597D29A-AAF2-4EE4-AC97-732AA8141277}"/>
          </ac:spMkLst>
        </pc:spChg>
        <pc:spChg chg="add mod">
          <ac:chgData name="Kajsa Djupfeldt" userId="5938f535-108f-4d59-9d10-42b5bf461327" providerId="ADAL" clId="{0DBF237B-D50A-4CC6-ABE2-0D9305414085}" dt="2020-10-29T10:33:17.105" v="355" actId="688"/>
          <ac:spMkLst>
            <pc:docMk/>
            <pc:sldMk cId="3960741574" sldId="3741"/>
            <ac:spMk id="77" creationId="{3CBFD753-AB7B-4378-81E9-1F1F91B6A2F3}"/>
          </ac:spMkLst>
        </pc:spChg>
        <pc:spChg chg="add mod">
          <ac:chgData name="Kajsa Djupfeldt" userId="5938f535-108f-4d59-9d10-42b5bf461327" providerId="ADAL" clId="{0DBF237B-D50A-4CC6-ABE2-0D9305414085}" dt="2020-10-29T10:33:24.428" v="357" actId="1076"/>
          <ac:spMkLst>
            <pc:docMk/>
            <pc:sldMk cId="3960741574" sldId="3741"/>
            <ac:spMk id="79" creationId="{CD50CDE1-252B-4A54-94AF-2F0E23CDD647}"/>
          </ac:spMkLst>
        </pc:spChg>
        <pc:picChg chg="add mod">
          <ac:chgData name="Kajsa Djupfeldt" userId="5938f535-108f-4d59-9d10-42b5bf461327" providerId="ADAL" clId="{0DBF237B-D50A-4CC6-ABE2-0D9305414085}" dt="2020-10-29T10:34:23.808" v="361" actId="1076"/>
          <ac:picMkLst>
            <pc:docMk/>
            <pc:sldMk cId="3960741574" sldId="3741"/>
            <ac:picMk id="81" creationId="{1887A0F9-1DD3-4297-9E78-FBB454971187}"/>
          </ac:picMkLst>
        </pc:picChg>
        <pc:picChg chg="add mod">
          <ac:chgData name="Kajsa Djupfeldt" userId="5938f535-108f-4d59-9d10-42b5bf461327" providerId="ADAL" clId="{0DBF237B-D50A-4CC6-ABE2-0D9305414085}" dt="2020-10-29T10:34:44.621" v="370" actId="1076"/>
          <ac:picMkLst>
            <pc:docMk/>
            <pc:sldMk cId="3960741574" sldId="3741"/>
            <ac:picMk id="83" creationId="{45B52671-4377-4C7F-9DAE-18F41D9D8CD7}"/>
          </ac:picMkLst>
        </pc:picChg>
        <pc:picChg chg="add mod">
          <ac:chgData name="Kajsa Djupfeldt" userId="5938f535-108f-4d59-9d10-42b5bf461327" providerId="ADAL" clId="{0DBF237B-D50A-4CC6-ABE2-0D9305414085}" dt="2020-10-29T10:35:49.084" v="375" actId="1076"/>
          <ac:picMkLst>
            <pc:docMk/>
            <pc:sldMk cId="3960741574" sldId="3741"/>
            <ac:picMk id="85" creationId="{370C0287-48A5-4D26-ACB7-A9ABD1926100}"/>
          </ac:picMkLst>
        </pc:picChg>
        <pc:picChg chg="add mod">
          <ac:chgData name="Kajsa Djupfeldt" userId="5938f535-108f-4d59-9d10-42b5bf461327" providerId="ADAL" clId="{0DBF237B-D50A-4CC6-ABE2-0D9305414085}" dt="2020-10-29T10:34:39.460" v="368" actId="688"/>
          <ac:picMkLst>
            <pc:docMk/>
            <pc:sldMk cId="3960741574" sldId="3741"/>
            <ac:picMk id="87" creationId="{97025BA0-C489-4619-B03D-B3108B569D73}"/>
          </ac:picMkLst>
        </pc:picChg>
        <pc:picChg chg="add mod">
          <ac:chgData name="Kajsa Djupfeldt" userId="5938f535-108f-4d59-9d10-42b5bf461327" providerId="ADAL" clId="{0DBF237B-D50A-4CC6-ABE2-0D9305414085}" dt="2020-10-29T10:35:53.227" v="377" actId="1076"/>
          <ac:picMkLst>
            <pc:docMk/>
            <pc:sldMk cId="3960741574" sldId="3741"/>
            <ac:picMk id="89" creationId="{991494E8-28E7-429B-BE0A-06019019E684}"/>
          </ac:picMkLst>
        </pc:picChg>
        <pc:picChg chg="add mod">
          <ac:chgData name="Kajsa Djupfeldt" userId="5938f535-108f-4d59-9d10-42b5bf461327" providerId="ADAL" clId="{0DBF237B-D50A-4CC6-ABE2-0D9305414085}" dt="2020-10-29T10:36:00.223" v="379" actId="1076"/>
          <ac:picMkLst>
            <pc:docMk/>
            <pc:sldMk cId="3960741574" sldId="3741"/>
            <ac:picMk id="91" creationId="{6D585309-E14D-4336-A77E-335DEB221600}"/>
          </ac:picMkLst>
        </pc:picChg>
        <pc:picChg chg="add mod">
          <ac:chgData name="Kajsa Djupfeldt" userId="5938f535-108f-4d59-9d10-42b5bf461327" providerId="ADAL" clId="{0DBF237B-D50A-4CC6-ABE2-0D9305414085}" dt="2020-10-29T10:36:05.363" v="381" actId="1076"/>
          <ac:picMkLst>
            <pc:docMk/>
            <pc:sldMk cId="3960741574" sldId="3741"/>
            <ac:picMk id="93" creationId="{1F89448B-315B-48FA-88EB-59D644DB49B7}"/>
          </ac:picMkLst>
        </pc:picChg>
        <pc:picChg chg="add mod">
          <ac:chgData name="Kajsa Djupfeldt" userId="5938f535-108f-4d59-9d10-42b5bf461327" providerId="ADAL" clId="{0DBF237B-D50A-4CC6-ABE2-0D9305414085}" dt="2020-10-29T10:36:11.017" v="383" actId="1076"/>
          <ac:picMkLst>
            <pc:docMk/>
            <pc:sldMk cId="3960741574" sldId="3741"/>
            <ac:picMk id="95" creationId="{EA5CB26F-3A7F-4510-ACE4-90E66B42087B}"/>
          </ac:picMkLst>
        </pc:picChg>
        <pc:picChg chg="add mod">
          <ac:chgData name="Kajsa Djupfeldt" userId="5938f535-108f-4d59-9d10-42b5bf461327" providerId="ADAL" clId="{0DBF237B-D50A-4CC6-ABE2-0D9305414085}" dt="2020-10-29T10:36:16.360" v="385" actId="1076"/>
          <ac:picMkLst>
            <pc:docMk/>
            <pc:sldMk cId="3960741574" sldId="3741"/>
            <ac:picMk id="97" creationId="{DFC154EA-886C-4CF5-9BC7-EB8CB696980C}"/>
          </ac:picMkLst>
        </pc:picChg>
        <pc:picChg chg="add mod">
          <ac:chgData name="Kajsa Djupfeldt" userId="5938f535-108f-4d59-9d10-42b5bf461327" providerId="ADAL" clId="{0DBF237B-D50A-4CC6-ABE2-0D9305414085}" dt="2020-10-29T10:36:19.852" v="387" actId="1076"/>
          <ac:picMkLst>
            <pc:docMk/>
            <pc:sldMk cId="3960741574" sldId="3741"/>
            <ac:picMk id="99" creationId="{EC029244-8DC6-40BB-A01B-A40859D654F3}"/>
          </ac:picMkLst>
        </pc:picChg>
        <pc:picChg chg="add mod">
          <ac:chgData name="Kajsa Djupfeldt" userId="5938f535-108f-4d59-9d10-42b5bf461327" providerId="ADAL" clId="{0DBF237B-D50A-4CC6-ABE2-0D9305414085}" dt="2020-10-29T10:36:24.210" v="389" actId="1076"/>
          <ac:picMkLst>
            <pc:docMk/>
            <pc:sldMk cId="3960741574" sldId="3741"/>
            <ac:picMk id="101" creationId="{761DD05D-0B93-4812-9B58-73DE7CC52CD3}"/>
          </ac:picMkLst>
        </pc:picChg>
        <pc:picChg chg="add del mod">
          <ac:chgData name="Kajsa Djupfeldt" userId="5938f535-108f-4d59-9d10-42b5bf461327" providerId="ADAL" clId="{0DBF237B-D50A-4CC6-ABE2-0D9305414085}" dt="2020-10-29T10:36:31.204" v="392" actId="478"/>
          <ac:picMkLst>
            <pc:docMk/>
            <pc:sldMk cId="3960741574" sldId="3741"/>
            <ac:picMk id="103" creationId="{2C73C69D-1CDA-4252-97B4-834EFFF95F3A}"/>
          </ac:picMkLst>
        </pc:picChg>
        <pc:picChg chg="add mod">
          <ac:chgData name="Kajsa Djupfeldt" userId="5938f535-108f-4d59-9d10-42b5bf461327" providerId="ADAL" clId="{0DBF237B-D50A-4CC6-ABE2-0D9305414085}" dt="2020-10-29T10:36:38.302" v="394" actId="1076"/>
          <ac:picMkLst>
            <pc:docMk/>
            <pc:sldMk cId="3960741574" sldId="3741"/>
            <ac:picMk id="105" creationId="{31F23E67-B07F-434D-8082-4AEFCFBCF762}"/>
          </ac:picMkLst>
        </pc:picChg>
        <pc:picChg chg="add mod">
          <ac:chgData name="Kajsa Djupfeldt" userId="5938f535-108f-4d59-9d10-42b5bf461327" providerId="ADAL" clId="{0DBF237B-D50A-4CC6-ABE2-0D9305414085}" dt="2020-10-29T10:36:44.074" v="396" actId="1076"/>
          <ac:picMkLst>
            <pc:docMk/>
            <pc:sldMk cId="3960741574" sldId="3741"/>
            <ac:picMk id="107" creationId="{06C634C5-C32E-4620-AB77-A8E4A51ABE9F}"/>
          </ac:picMkLst>
        </pc:picChg>
        <pc:picChg chg="add mod">
          <ac:chgData name="Kajsa Djupfeldt" userId="5938f535-108f-4d59-9d10-42b5bf461327" providerId="ADAL" clId="{0DBF237B-D50A-4CC6-ABE2-0D9305414085}" dt="2020-10-29T10:36:48.661" v="398" actId="1076"/>
          <ac:picMkLst>
            <pc:docMk/>
            <pc:sldMk cId="3960741574" sldId="3741"/>
            <ac:picMk id="109" creationId="{3DF88D4A-8404-44D6-80A9-A0A3D1445227}"/>
          </ac:picMkLst>
        </pc:picChg>
        <pc:picChg chg="add mod">
          <ac:chgData name="Kajsa Djupfeldt" userId="5938f535-108f-4d59-9d10-42b5bf461327" providerId="ADAL" clId="{0DBF237B-D50A-4CC6-ABE2-0D9305414085}" dt="2020-10-29T10:36:53.399" v="400" actId="1076"/>
          <ac:picMkLst>
            <pc:docMk/>
            <pc:sldMk cId="3960741574" sldId="3741"/>
            <ac:picMk id="111" creationId="{4F8E8ACF-0894-4094-9BAF-18D7B27B9970}"/>
          </ac:picMkLst>
        </pc:picChg>
        <pc:cxnChg chg="add mod">
          <ac:chgData name="Kajsa Djupfeldt" userId="5938f535-108f-4d59-9d10-42b5bf461327" providerId="ADAL" clId="{0DBF237B-D50A-4CC6-ABE2-0D9305414085}" dt="2020-10-29T12:20:29.756" v="970" actId="692"/>
          <ac:cxnSpMkLst>
            <pc:docMk/>
            <pc:sldMk cId="3960741574" sldId="3741"/>
            <ac:cxnSpMk id="113" creationId="{13408FCB-DDCF-443E-808E-F85A00B0D9A3}"/>
          </ac:cxnSpMkLst>
        </pc:cxnChg>
      </pc:sldChg>
      <pc:sldChg chg="del">
        <pc:chgData name="Kajsa Djupfeldt" userId="5938f535-108f-4d59-9d10-42b5bf461327" providerId="ADAL" clId="{0DBF237B-D50A-4CC6-ABE2-0D9305414085}" dt="2020-10-29T10:38:12.461" v="480" actId="47"/>
        <pc:sldMkLst>
          <pc:docMk/>
          <pc:sldMk cId="3875531288" sldId="3743"/>
        </pc:sldMkLst>
      </pc:sldChg>
      <pc:sldChg chg="del">
        <pc:chgData name="Kajsa Djupfeldt" userId="5938f535-108f-4d59-9d10-42b5bf461327" providerId="ADAL" clId="{0DBF237B-D50A-4CC6-ABE2-0D9305414085}" dt="2020-10-29T10:38:12.461" v="480" actId="47"/>
        <pc:sldMkLst>
          <pc:docMk/>
          <pc:sldMk cId="3729489501" sldId="3744"/>
        </pc:sldMkLst>
      </pc:sldChg>
      <pc:sldChg chg="del">
        <pc:chgData name="Kajsa Djupfeldt" userId="5938f535-108f-4d59-9d10-42b5bf461327" providerId="ADAL" clId="{0DBF237B-D50A-4CC6-ABE2-0D9305414085}" dt="2020-10-29T10:38:12.461" v="480" actId="47"/>
        <pc:sldMkLst>
          <pc:docMk/>
          <pc:sldMk cId="232436083" sldId="3745"/>
        </pc:sldMkLst>
      </pc:sldChg>
      <pc:sldChg chg="del">
        <pc:chgData name="Kajsa Djupfeldt" userId="5938f535-108f-4d59-9d10-42b5bf461327" providerId="ADAL" clId="{0DBF237B-D50A-4CC6-ABE2-0D9305414085}" dt="2020-10-29T10:38:12.461" v="480" actId="47"/>
        <pc:sldMkLst>
          <pc:docMk/>
          <pc:sldMk cId="3157869828" sldId="3746"/>
        </pc:sldMkLst>
      </pc:sldChg>
      <pc:sldChg chg="addSp delSp modSp mod modClrScheme chgLayout">
        <pc:chgData name="Kajsa Djupfeldt" userId="5938f535-108f-4d59-9d10-42b5bf461327" providerId="ADAL" clId="{0DBF237B-D50A-4CC6-ABE2-0D9305414085}" dt="2020-10-29T10:15:23.341" v="13" actId="6549"/>
        <pc:sldMkLst>
          <pc:docMk/>
          <pc:sldMk cId="37300694" sldId="3747"/>
        </pc:sldMkLst>
        <pc:spChg chg="add del mod">
          <ac:chgData name="Kajsa Djupfeldt" userId="5938f535-108f-4d59-9d10-42b5bf461327" providerId="ADAL" clId="{0DBF237B-D50A-4CC6-ABE2-0D9305414085}" dt="2020-10-29T10:15:05.667" v="8" actId="478"/>
          <ac:spMkLst>
            <pc:docMk/>
            <pc:sldMk cId="37300694" sldId="3747"/>
            <ac:spMk id="2" creationId="{20EF5F92-84FE-4E61-A853-2699751D6C57}"/>
          </ac:spMkLst>
        </pc:spChg>
        <pc:spChg chg="add mod">
          <ac:chgData name="Kajsa Djupfeldt" userId="5938f535-108f-4d59-9d10-42b5bf461327" providerId="ADAL" clId="{0DBF237B-D50A-4CC6-ABE2-0D9305414085}" dt="2020-10-29T10:15:23.341" v="13" actId="6549"/>
          <ac:spMkLst>
            <pc:docMk/>
            <pc:sldMk cId="37300694" sldId="3747"/>
            <ac:spMk id="3" creationId="{A1CE892B-CA5C-4F55-AE49-757874839E1C}"/>
          </ac:spMkLst>
        </pc:spChg>
      </pc:sldChg>
      <pc:sldChg chg="addSp delSp modSp new del mod">
        <pc:chgData name="Kajsa Djupfeldt" userId="5938f535-108f-4d59-9d10-42b5bf461327" providerId="ADAL" clId="{0DBF237B-D50A-4CC6-ABE2-0D9305414085}" dt="2020-10-29T10:37:59.220" v="479" actId="47"/>
        <pc:sldMkLst>
          <pc:docMk/>
          <pc:sldMk cId="2202442309" sldId="3748"/>
        </pc:sldMkLst>
        <pc:spChg chg="del">
          <ac:chgData name="Kajsa Djupfeldt" userId="5938f535-108f-4d59-9d10-42b5bf461327" providerId="ADAL" clId="{0DBF237B-D50A-4CC6-ABE2-0D9305414085}" dt="2020-10-29T10:24:17.499" v="252" actId="478"/>
          <ac:spMkLst>
            <pc:docMk/>
            <pc:sldMk cId="2202442309" sldId="3748"/>
            <ac:spMk id="2" creationId="{03EC5C03-BCC3-4984-B796-1DF523D46952}"/>
          </ac:spMkLst>
        </pc:spChg>
        <pc:spChg chg="add del mod">
          <ac:chgData name="Kajsa Djupfeldt" userId="5938f535-108f-4d59-9d10-42b5bf461327" providerId="ADAL" clId="{0DBF237B-D50A-4CC6-ABE2-0D9305414085}" dt="2020-10-29T10:25:17.570" v="259" actId="478"/>
          <ac:spMkLst>
            <pc:docMk/>
            <pc:sldMk cId="2202442309" sldId="3748"/>
            <ac:spMk id="4" creationId="{830A3084-E41E-4796-8EFD-18954FC5954D}"/>
          </ac:spMkLst>
        </pc:spChg>
        <pc:spChg chg="add mod">
          <ac:chgData name="Kajsa Djupfeldt" userId="5938f535-108f-4d59-9d10-42b5bf461327" providerId="ADAL" clId="{0DBF237B-D50A-4CC6-ABE2-0D9305414085}" dt="2020-10-29T10:26:21.903" v="271" actId="1076"/>
          <ac:spMkLst>
            <pc:docMk/>
            <pc:sldMk cId="2202442309" sldId="3748"/>
            <ac:spMk id="6" creationId="{6B9870F0-0D26-4F26-878A-551F5F62F6B3}"/>
          </ac:spMkLst>
        </pc:spChg>
        <pc:spChg chg="add del">
          <ac:chgData name="Kajsa Djupfeldt" userId="5938f535-108f-4d59-9d10-42b5bf461327" providerId="ADAL" clId="{0DBF237B-D50A-4CC6-ABE2-0D9305414085}" dt="2020-10-29T10:25:35.656" v="265" actId="22"/>
          <ac:spMkLst>
            <pc:docMk/>
            <pc:sldMk cId="2202442309" sldId="3748"/>
            <ac:spMk id="8" creationId="{4F1BCFD0-399D-4826-967C-9DA30BD9A921}"/>
          </ac:spMkLst>
        </pc:spChg>
        <pc:spChg chg="add del">
          <ac:chgData name="Kajsa Djupfeldt" userId="5938f535-108f-4d59-9d10-42b5bf461327" providerId="ADAL" clId="{0DBF237B-D50A-4CC6-ABE2-0D9305414085}" dt="2020-10-29T10:25:35.656" v="265" actId="22"/>
          <ac:spMkLst>
            <pc:docMk/>
            <pc:sldMk cId="2202442309" sldId="3748"/>
            <ac:spMk id="10" creationId="{ED5C32AF-84EA-4234-A286-C7B91DFC24D4}"/>
          </ac:spMkLst>
        </pc:spChg>
        <pc:spChg chg="add del">
          <ac:chgData name="Kajsa Djupfeldt" userId="5938f535-108f-4d59-9d10-42b5bf461327" providerId="ADAL" clId="{0DBF237B-D50A-4CC6-ABE2-0D9305414085}" dt="2020-10-29T10:25:35.656" v="265" actId="22"/>
          <ac:spMkLst>
            <pc:docMk/>
            <pc:sldMk cId="2202442309" sldId="3748"/>
            <ac:spMk id="12" creationId="{99BAEB6D-8FDA-4992-83CF-39F56203D051}"/>
          </ac:spMkLst>
        </pc:spChg>
        <pc:spChg chg="add del">
          <ac:chgData name="Kajsa Djupfeldt" userId="5938f535-108f-4d59-9d10-42b5bf461327" providerId="ADAL" clId="{0DBF237B-D50A-4CC6-ABE2-0D9305414085}" dt="2020-10-29T10:25:35.656" v="265" actId="22"/>
          <ac:spMkLst>
            <pc:docMk/>
            <pc:sldMk cId="2202442309" sldId="3748"/>
            <ac:spMk id="14" creationId="{BD395127-6B01-4E2D-8CD3-AE37A631B149}"/>
          </ac:spMkLst>
        </pc:spChg>
        <pc:spChg chg="add del">
          <ac:chgData name="Kajsa Djupfeldt" userId="5938f535-108f-4d59-9d10-42b5bf461327" providerId="ADAL" clId="{0DBF237B-D50A-4CC6-ABE2-0D9305414085}" dt="2020-10-29T10:25:35.656" v="265" actId="22"/>
          <ac:spMkLst>
            <pc:docMk/>
            <pc:sldMk cId="2202442309" sldId="3748"/>
            <ac:spMk id="16" creationId="{9F4D35DB-D85B-4EC3-924C-74261CEB319F}"/>
          </ac:spMkLst>
        </pc:spChg>
        <pc:spChg chg="add del">
          <ac:chgData name="Kajsa Djupfeldt" userId="5938f535-108f-4d59-9d10-42b5bf461327" providerId="ADAL" clId="{0DBF237B-D50A-4CC6-ABE2-0D9305414085}" dt="2020-10-29T10:25:35.656" v="265" actId="22"/>
          <ac:spMkLst>
            <pc:docMk/>
            <pc:sldMk cId="2202442309" sldId="3748"/>
            <ac:spMk id="18" creationId="{3FAD5D6E-016D-425A-840A-DB3B8E61C771}"/>
          </ac:spMkLst>
        </pc:spChg>
        <pc:spChg chg="add del">
          <ac:chgData name="Kajsa Djupfeldt" userId="5938f535-108f-4d59-9d10-42b5bf461327" providerId="ADAL" clId="{0DBF237B-D50A-4CC6-ABE2-0D9305414085}" dt="2020-10-29T10:25:35.656" v="265" actId="22"/>
          <ac:spMkLst>
            <pc:docMk/>
            <pc:sldMk cId="2202442309" sldId="3748"/>
            <ac:spMk id="20" creationId="{8B392D9D-C381-4DEA-8960-E0A76795A747}"/>
          </ac:spMkLst>
        </pc:spChg>
        <pc:spChg chg="add del">
          <ac:chgData name="Kajsa Djupfeldt" userId="5938f535-108f-4d59-9d10-42b5bf461327" providerId="ADAL" clId="{0DBF237B-D50A-4CC6-ABE2-0D9305414085}" dt="2020-10-29T10:25:35.656" v="265" actId="22"/>
          <ac:spMkLst>
            <pc:docMk/>
            <pc:sldMk cId="2202442309" sldId="3748"/>
            <ac:spMk id="22" creationId="{4F75C1F9-F9D3-4551-A443-46B02AA826B7}"/>
          </ac:spMkLst>
        </pc:spChg>
        <pc:spChg chg="add del">
          <ac:chgData name="Kajsa Djupfeldt" userId="5938f535-108f-4d59-9d10-42b5bf461327" providerId="ADAL" clId="{0DBF237B-D50A-4CC6-ABE2-0D9305414085}" dt="2020-10-29T10:25:35.656" v="265" actId="22"/>
          <ac:spMkLst>
            <pc:docMk/>
            <pc:sldMk cId="2202442309" sldId="3748"/>
            <ac:spMk id="24" creationId="{CAAA3263-5345-4CA0-827C-6BB5A6216604}"/>
          </ac:spMkLst>
        </pc:spChg>
        <pc:spChg chg="add del">
          <ac:chgData name="Kajsa Djupfeldt" userId="5938f535-108f-4d59-9d10-42b5bf461327" providerId="ADAL" clId="{0DBF237B-D50A-4CC6-ABE2-0D9305414085}" dt="2020-10-29T10:25:35.656" v="265" actId="22"/>
          <ac:spMkLst>
            <pc:docMk/>
            <pc:sldMk cId="2202442309" sldId="3748"/>
            <ac:spMk id="26" creationId="{915E484C-8A46-4D4A-9EA6-BB3638AA08F2}"/>
          </ac:spMkLst>
        </pc:spChg>
        <pc:spChg chg="add del">
          <ac:chgData name="Kajsa Djupfeldt" userId="5938f535-108f-4d59-9d10-42b5bf461327" providerId="ADAL" clId="{0DBF237B-D50A-4CC6-ABE2-0D9305414085}" dt="2020-10-29T10:25:35.656" v="265" actId="22"/>
          <ac:spMkLst>
            <pc:docMk/>
            <pc:sldMk cId="2202442309" sldId="3748"/>
            <ac:spMk id="28" creationId="{116CEC7C-894E-47A6-ABCA-C924B2730817}"/>
          </ac:spMkLst>
        </pc:spChg>
        <pc:spChg chg="add mod">
          <ac:chgData name="Kajsa Djupfeldt" userId="5938f535-108f-4d59-9d10-42b5bf461327" providerId="ADAL" clId="{0DBF237B-D50A-4CC6-ABE2-0D9305414085}" dt="2020-10-29T10:26:11.894" v="270" actId="14100"/>
          <ac:spMkLst>
            <pc:docMk/>
            <pc:sldMk cId="2202442309" sldId="3748"/>
            <ac:spMk id="30" creationId="{D8BC7D38-367B-4191-B53D-4DE276441EB0}"/>
          </ac:spMkLst>
        </pc:spChg>
        <pc:spChg chg="add mod">
          <ac:chgData name="Kajsa Djupfeldt" userId="5938f535-108f-4d59-9d10-42b5bf461327" providerId="ADAL" clId="{0DBF237B-D50A-4CC6-ABE2-0D9305414085}" dt="2020-10-29T10:26:11.894" v="270" actId="14100"/>
          <ac:spMkLst>
            <pc:docMk/>
            <pc:sldMk cId="2202442309" sldId="3748"/>
            <ac:spMk id="32" creationId="{416CE932-F288-42B9-B5A4-582B0CECFAA4}"/>
          </ac:spMkLst>
        </pc:spChg>
        <pc:spChg chg="add mod">
          <ac:chgData name="Kajsa Djupfeldt" userId="5938f535-108f-4d59-9d10-42b5bf461327" providerId="ADAL" clId="{0DBF237B-D50A-4CC6-ABE2-0D9305414085}" dt="2020-10-29T10:25:53.883" v="267" actId="339"/>
          <ac:spMkLst>
            <pc:docMk/>
            <pc:sldMk cId="2202442309" sldId="3748"/>
            <ac:spMk id="34" creationId="{7D2E51F8-C832-47CB-AA06-A599724531AF}"/>
          </ac:spMkLst>
        </pc:spChg>
        <pc:spChg chg="add mod">
          <ac:chgData name="Kajsa Djupfeldt" userId="5938f535-108f-4d59-9d10-42b5bf461327" providerId="ADAL" clId="{0DBF237B-D50A-4CC6-ABE2-0D9305414085}" dt="2020-10-29T10:25:53.883" v="267" actId="339"/>
          <ac:spMkLst>
            <pc:docMk/>
            <pc:sldMk cId="2202442309" sldId="3748"/>
            <ac:spMk id="36" creationId="{26167A35-6BE3-4259-A2D1-963F75069476}"/>
          </ac:spMkLst>
        </pc:spChg>
        <pc:spChg chg="add mod">
          <ac:chgData name="Kajsa Djupfeldt" userId="5938f535-108f-4d59-9d10-42b5bf461327" providerId="ADAL" clId="{0DBF237B-D50A-4CC6-ABE2-0D9305414085}" dt="2020-10-29T10:25:53.883" v="267" actId="339"/>
          <ac:spMkLst>
            <pc:docMk/>
            <pc:sldMk cId="2202442309" sldId="3748"/>
            <ac:spMk id="38" creationId="{4D10BD6A-A82F-4B5D-9990-F662728EDA1F}"/>
          </ac:spMkLst>
        </pc:spChg>
        <pc:spChg chg="add mod">
          <ac:chgData name="Kajsa Djupfeldt" userId="5938f535-108f-4d59-9d10-42b5bf461327" providerId="ADAL" clId="{0DBF237B-D50A-4CC6-ABE2-0D9305414085}" dt="2020-10-29T10:25:53.883" v="267" actId="339"/>
          <ac:spMkLst>
            <pc:docMk/>
            <pc:sldMk cId="2202442309" sldId="3748"/>
            <ac:spMk id="40" creationId="{6B603807-68B0-4163-87B1-2CD8086CFC43}"/>
          </ac:spMkLst>
        </pc:spChg>
        <pc:spChg chg="add mod">
          <ac:chgData name="Kajsa Djupfeldt" userId="5938f535-108f-4d59-9d10-42b5bf461327" providerId="ADAL" clId="{0DBF237B-D50A-4CC6-ABE2-0D9305414085}" dt="2020-10-29T10:25:53.883" v="267" actId="339"/>
          <ac:spMkLst>
            <pc:docMk/>
            <pc:sldMk cId="2202442309" sldId="3748"/>
            <ac:spMk id="42" creationId="{314EFF3B-97B4-4C7D-A5D9-6B7D1BA146DC}"/>
          </ac:spMkLst>
        </pc:spChg>
        <pc:spChg chg="add mod">
          <ac:chgData name="Kajsa Djupfeldt" userId="5938f535-108f-4d59-9d10-42b5bf461327" providerId="ADAL" clId="{0DBF237B-D50A-4CC6-ABE2-0D9305414085}" dt="2020-10-29T10:25:53.883" v="267" actId="339"/>
          <ac:spMkLst>
            <pc:docMk/>
            <pc:sldMk cId="2202442309" sldId="3748"/>
            <ac:spMk id="44" creationId="{A0055E23-1216-48D3-8074-B9555205FCD1}"/>
          </ac:spMkLst>
        </pc:spChg>
        <pc:spChg chg="add mod">
          <ac:chgData name="Kajsa Djupfeldt" userId="5938f535-108f-4d59-9d10-42b5bf461327" providerId="ADAL" clId="{0DBF237B-D50A-4CC6-ABE2-0D9305414085}" dt="2020-10-29T10:25:53.883" v="267" actId="339"/>
          <ac:spMkLst>
            <pc:docMk/>
            <pc:sldMk cId="2202442309" sldId="3748"/>
            <ac:spMk id="46" creationId="{C8069C3A-4A2F-4150-9C7D-362FCD81EF84}"/>
          </ac:spMkLst>
        </pc:spChg>
        <pc:spChg chg="add mod">
          <ac:chgData name="Kajsa Djupfeldt" userId="5938f535-108f-4d59-9d10-42b5bf461327" providerId="ADAL" clId="{0DBF237B-D50A-4CC6-ABE2-0D9305414085}" dt="2020-10-29T10:25:53.883" v="267" actId="339"/>
          <ac:spMkLst>
            <pc:docMk/>
            <pc:sldMk cId="2202442309" sldId="3748"/>
            <ac:spMk id="48" creationId="{0623E369-4823-4EC0-B1FA-F3A870800DB7}"/>
          </ac:spMkLst>
        </pc:spChg>
        <pc:spChg chg="add mod">
          <ac:chgData name="Kajsa Djupfeldt" userId="5938f535-108f-4d59-9d10-42b5bf461327" providerId="ADAL" clId="{0DBF237B-D50A-4CC6-ABE2-0D9305414085}" dt="2020-10-29T10:25:53.883" v="267" actId="339"/>
          <ac:spMkLst>
            <pc:docMk/>
            <pc:sldMk cId="2202442309" sldId="3748"/>
            <ac:spMk id="50" creationId="{E54A57E5-C488-4E4D-83D3-17A9A3DB567F}"/>
          </ac:spMkLst>
        </pc:spChg>
        <pc:spChg chg="add mod">
          <ac:chgData name="Kajsa Djupfeldt" userId="5938f535-108f-4d59-9d10-42b5bf461327" providerId="ADAL" clId="{0DBF237B-D50A-4CC6-ABE2-0D9305414085}" dt="2020-10-29T10:25:53.883" v="267" actId="339"/>
          <ac:spMkLst>
            <pc:docMk/>
            <pc:sldMk cId="2202442309" sldId="3748"/>
            <ac:spMk id="52" creationId="{B6EC26B4-84FD-4473-9A4D-D6F887D21B51}"/>
          </ac:spMkLst>
        </pc:spChg>
      </pc:sldChg>
      <pc:sldChg chg="addSp delSp modSp new mod modClrScheme chgLayout">
        <pc:chgData name="Kajsa Djupfeldt" userId="5938f535-108f-4d59-9d10-42b5bf461327" providerId="ADAL" clId="{0DBF237B-D50A-4CC6-ABE2-0D9305414085}" dt="2020-10-29T14:39:18.098" v="1027" actId="14100"/>
        <pc:sldMkLst>
          <pc:docMk/>
          <pc:sldMk cId="2997382298" sldId="3748"/>
        </pc:sldMkLst>
        <pc:spChg chg="del">
          <ac:chgData name="Kajsa Djupfeldt" userId="5938f535-108f-4d59-9d10-42b5bf461327" providerId="ADAL" clId="{0DBF237B-D50A-4CC6-ABE2-0D9305414085}" dt="2020-10-29T10:39:10.903" v="492" actId="700"/>
          <ac:spMkLst>
            <pc:docMk/>
            <pc:sldMk cId="2997382298" sldId="3748"/>
            <ac:spMk id="2" creationId="{700A191D-F690-4575-8D6B-F805925AD8FE}"/>
          </ac:spMkLst>
        </pc:spChg>
        <pc:spChg chg="del mod ord">
          <ac:chgData name="Kajsa Djupfeldt" userId="5938f535-108f-4d59-9d10-42b5bf461327" providerId="ADAL" clId="{0DBF237B-D50A-4CC6-ABE2-0D9305414085}" dt="2020-10-29T12:21:04.503" v="972" actId="478"/>
          <ac:spMkLst>
            <pc:docMk/>
            <pc:sldMk cId="2997382298" sldId="3748"/>
            <ac:spMk id="3" creationId="{BF03E261-B696-45C5-A56D-5BCD19D38C24}"/>
          </ac:spMkLst>
        </pc:spChg>
        <pc:spChg chg="add mod">
          <ac:chgData name="Kajsa Djupfeldt" userId="5938f535-108f-4d59-9d10-42b5bf461327" providerId="ADAL" clId="{0DBF237B-D50A-4CC6-ABE2-0D9305414085}" dt="2020-10-29T10:40:46.611" v="515" actId="164"/>
          <ac:spMkLst>
            <pc:docMk/>
            <pc:sldMk cId="2997382298" sldId="3748"/>
            <ac:spMk id="4" creationId="{02A47249-D9DD-41A2-9250-3BAE209B53D9}"/>
          </ac:spMkLst>
        </pc:spChg>
        <pc:spChg chg="add mod ord">
          <ac:chgData name="Kajsa Djupfeldt" userId="5938f535-108f-4d59-9d10-42b5bf461327" providerId="ADAL" clId="{0DBF237B-D50A-4CC6-ABE2-0D9305414085}" dt="2020-10-29T14:39:18.098" v="1027" actId="14100"/>
          <ac:spMkLst>
            <pc:docMk/>
            <pc:sldMk cId="2997382298" sldId="3748"/>
            <ac:spMk id="9" creationId="{F689E61F-54EB-4EE7-9C6E-1A619817BF9B}"/>
          </ac:spMkLst>
        </pc:spChg>
        <pc:grpChg chg="add mod">
          <ac:chgData name="Kajsa Djupfeldt" userId="5938f535-108f-4d59-9d10-42b5bf461327" providerId="ADAL" clId="{0DBF237B-D50A-4CC6-ABE2-0D9305414085}" dt="2020-10-29T10:40:56.922" v="516" actId="1076"/>
          <ac:grpSpMkLst>
            <pc:docMk/>
            <pc:sldMk cId="2997382298" sldId="3748"/>
            <ac:grpSpMk id="7" creationId="{4ABF774C-A004-46CA-8A6C-1AAAB14D8E9B}"/>
          </ac:grpSpMkLst>
        </pc:grpChg>
        <pc:picChg chg="add del mod">
          <ac:chgData name="Kajsa Djupfeldt" userId="5938f535-108f-4d59-9d10-42b5bf461327" providerId="ADAL" clId="{0DBF237B-D50A-4CC6-ABE2-0D9305414085}" dt="2020-10-29T14:36:54.118" v="995" actId="478"/>
          <ac:picMkLst>
            <pc:docMk/>
            <pc:sldMk cId="2997382298" sldId="3748"/>
            <ac:picMk id="2" creationId="{8EB82E0B-9F24-4B36-A93E-3EE3D2A9F38C}"/>
          </ac:picMkLst>
        </pc:picChg>
        <pc:picChg chg="add mod ord">
          <ac:chgData name="Kajsa Djupfeldt" userId="5938f535-108f-4d59-9d10-42b5bf461327" providerId="ADAL" clId="{0DBF237B-D50A-4CC6-ABE2-0D9305414085}" dt="2020-10-29T14:39:14.585" v="1026" actId="167"/>
          <ac:picMkLst>
            <pc:docMk/>
            <pc:sldMk cId="2997382298" sldId="3748"/>
            <ac:picMk id="3" creationId="{2FF76709-4539-4056-85FA-42E03B791698}"/>
          </ac:picMkLst>
        </pc:picChg>
        <pc:picChg chg="add mod ord">
          <ac:chgData name="Kajsa Djupfeldt" userId="5938f535-108f-4d59-9d10-42b5bf461327" providerId="ADAL" clId="{0DBF237B-D50A-4CC6-ABE2-0D9305414085}" dt="2020-10-29T14:38:17.423" v="1013" actId="1076"/>
          <ac:picMkLst>
            <pc:docMk/>
            <pc:sldMk cId="2997382298" sldId="3748"/>
            <ac:picMk id="5" creationId="{A48AB045-2993-4746-A244-72061001A5AA}"/>
          </ac:picMkLst>
        </pc:picChg>
        <pc:picChg chg="add del mod">
          <ac:chgData name="Kajsa Djupfeldt" userId="5938f535-108f-4d59-9d10-42b5bf461327" providerId="ADAL" clId="{0DBF237B-D50A-4CC6-ABE2-0D9305414085}" dt="2020-10-29T14:38:50.697" v="1019" actId="478"/>
          <ac:picMkLst>
            <pc:docMk/>
            <pc:sldMk cId="2997382298" sldId="3748"/>
            <ac:picMk id="10" creationId="{CC8D6E2B-6369-4CA8-BFFF-694E7BA2EDE8}"/>
          </ac:picMkLst>
        </pc:picChg>
        <pc:picChg chg="add mod ord">
          <ac:chgData name="Kajsa Djupfeldt" userId="5938f535-108f-4d59-9d10-42b5bf461327" providerId="ADAL" clId="{0DBF237B-D50A-4CC6-ABE2-0D9305414085}" dt="2020-10-29T14:39:11.354" v="1025" actId="167"/>
          <ac:picMkLst>
            <pc:docMk/>
            <pc:sldMk cId="2997382298" sldId="3748"/>
            <ac:picMk id="11" creationId="{091FDC0E-28E2-4B8C-9961-A1F09C1B1EF4}"/>
          </ac:picMkLst>
        </pc:picChg>
        <pc:cxnChg chg="add mod">
          <ac:chgData name="Kajsa Djupfeldt" userId="5938f535-108f-4d59-9d10-42b5bf461327" providerId="ADAL" clId="{0DBF237B-D50A-4CC6-ABE2-0D9305414085}" dt="2020-10-29T10:40:46.611" v="515" actId="164"/>
          <ac:cxnSpMkLst>
            <pc:docMk/>
            <pc:sldMk cId="2997382298" sldId="3748"/>
            <ac:cxnSpMk id="6" creationId="{43A8E609-B716-4553-9C3B-CB7D527C55CA}"/>
          </ac:cxnSpMkLst>
        </pc:cxnChg>
      </pc:sldChg>
      <pc:sldChg chg="addSp delSp modSp add mod">
        <pc:chgData name="Kajsa Djupfeldt" userId="5938f535-108f-4d59-9d10-42b5bf461327" providerId="ADAL" clId="{0DBF237B-D50A-4CC6-ABE2-0D9305414085}" dt="2020-10-29T14:40:08.785" v="1040" actId="14100"/>
        <pc:sldMkLst>
          <pc:docMk/>
          <pc:sldMk cId="959070990" sldId="3749"/>
        </pc:sldMkLst>
        <pc:spChg chg="add mod ord">
          <ac:chgData name="Kajsa Djupfeldt" userId="5938f535-108f-4d59-9d10-42b5bf461327" providerId="ADAL" clId="{0DBF237B-D50A-4CC6-ABE2-0D9305414085}" dt="2020-10-29T14:40:08.785" v="1040" actId="14100"/>
          <ac:spMkLst>
            <pc:docMk/>
            <pc:sldMk cId="959070990" sldId="3749"/>
            <ac:spMk id="2" creationId="{703CDC0D-9B85-43B9-9FB3-C734DBCB0F66}"/>
          </ac:spMkLst>
        </pc:spChg>
        <pc:spChg chg="del">
          <ac:chgData name="Kajsa Djupfeldt" userId="5938f535-108f-4d59-9d10-42b5bf461327" providerId="ADAL" clId="{0DBF237B-D50A-4CC6-ABE2-0D9305414085}" dt="2020-10-29T12:21:14.409" v="974" actId="478"/>
          <ac:spMkLst>
            <pc:docMk/>
            <pc:sldMk cId="959070990" sldId="3749"/>
            <ac:spMk id="3" creationId="{BF03E261-B696-45C5-A56D-5BCD19D38C24}"/>
          </ac:spMkLst>
        </pc:spChg>
        <pc:spChg chg="mod">
          <ac:chgData name="Kajsa Djupfeldt" userId="5938f535-108f-4d59-9d10-42b5bf461327" providerId="ADAL" clId="{0DBF237B-D50A-4CC6-ABE2-0D9305414085}" dt="2020-10-29T10:41:07.642" v="525" actId="20577"/>
          <ac:spMkLst>
            <pc:docMk/>
            <pc:sldMk cId="959070990" sldId="3749"/>
            <ac:spMk id="4" creationId="{02A47249-D9DD-41A2-9250-3BAE209B53D9}"/>
          </ac:spMkLst>
        </pc:spChg>
        <pc:picChg chg="add mod ord">
          <ac:chgData name="Kajsa Djupfeldt" userId="5938f535-108f-4d59-9d10-42b5bf461327" providerId="ADAL" clId="{0DBF237B-D50A-4CC6-ABE2-0D9305414085}" dt="2020-10-29T14:40:04.790" v="1039" actId="1076"/>
          <ac:picMkLst>
            <pc:docMk/>
            <pc:sldMk cId="959070990" sldId="3749"/>
            <ac:picMk id="3" creationId="{8D6F0DCA-1789-498F-A7E8-FE29FEACADF5}"/>
          </ac:picMkLst>
        </pc:picChg>
      </pc:sldChg>
      <pc:sldChg chg="addSp delSp modSp add mod">
        <pc:chgData name="Kajsa Djupfeldt" userId="5938f535-108f-4d59-9d10-42b5bf461327" providerId="ADAL" clId="{0DBF237B-D50A-4CC6-ABE2-0D9305414085}" dt="2020-10-29T14:46:19.494" v="1093" actId="14100"/>
        <pc:sldMkLst>
          <pc:docMk/>
          <pc:sldMk cId="4052480449" sldId="3750"/>
        </pc:sldMkLst>
        <pc:spChg chg="del">
          <ac:chgData name="Kajsa Djupfeldt" userId="5938f535-108f-4d59-9d10-42b5bf461327" providerId="ADAL" clId="{0DBF237B-D50A-4CC6-ABE2-0D9305414085}" dt="2020-10-29T12:21:17.863" v="975" actId="478"/>
          <ac:spMkLst>
            <pc:docMk/>
            <pc:sldMk cId="4052480449" sldId="3750"/>
            <ac:spMk id="3" creationId="{BF03E261-B696-45C5-A56D-5BCD19D38C24}"/>
          </ac:spMkLst>
        </pc:spChg>
        <pc:spChg chg="mod">
          <ac:chgData name="Kajsa Djupfeldt" userId="5938f535-108f-4d59-9d10-42b5bf461327" providerId="ADAL" clId="{0DBF237B-D50A-4CC6-ABE2-0D9305414085}" dt="2020-10-29T10:41:16.422" v="536" actId="20577"/>
          <ac:spMkLst>
            <pc:docMk/>
            <pc:sldMk cId="4052480449" sldId="3750"/>
            <ac:spMk id="4" creationId="{02A47249-D9DD-41A2-9250-3BAE209B53D9}"/>
          </ac:spMkLst>
        </pc:spChg>
        <pc:spChg chg="add mod ord">
          <ac:chgData name="Kajsa Djupfeldt" userId="5938f535-108f-4d59-9d10-42b5bf461327" providerId="ADAL" clId="{0DBF237B-D50A-4CC6-ABE2-0D9305414085}" dt="2020-10-29T14:46:19.494" v="1093" actId="14100"/>
          <ac:spMkLst>
            <pc:docMk/>
            <pc:sldMk cId="4052480449" sldId="3750"/>
            <ac:spMk id="9" creationId="{4FFE84EF-D7ED-4306-98D7-14CBD03E16BD}"/>
          </ac:spMkLst>
        </pc:spChg>
        <pc:picChg chg="add del mod">
          <ac:chgData name="Kajsa Djupfeldt" userId="5938f535-108f-4d59-9d10-42b5bf461327" providerId="ADAL" clId="{0DBF237B-D50A-4CC6-ABE2-0D9305414085}" dt="2020-10-29T14:40:40.269" v="1044" actId="478"/>
          <ac:picMkLst>
            <pc:docMk/>
            <pc:sldMk cId="4052480449" sldId="3750"/>
            <ac:picMk id="2" creationId="{72034FF2-2179-4AB9-AFD6-6EDB713618CF}"/>
          </ac:picMkLst>
        </pc:picChg>
        <pc:picChg chg="add mod ord">
          <ac:chgData name="Kajsa Djupfeldt" userId="5938f535-108f-4d59-9d10-42b5bf461327" providerId="ADAL" clId="{0DBF237B-D50A-4CC6-ABE2-0D9305414085}" dt="2020-10-29T14:42:12.015" v="1071" actId="14100"/>
          <ac:picMkLst>
            <pc:docMk/>
            <pc:sldMk cId="4052480449" sldId="3750"/>
            <ac:picMk id="3" creationId="{DC0D8D0A-C3B8-4D40-B57E-38066E1A120C}"/>
          </ac:picMkLst>
        </pc:picChg>
        <pc:picChg chg="add mod ord">
          <ac:chgData name="Kajsa Djupfeldt" userId="5938f535-108f-4d59-9d10-42b5bf461327" providerId="ADAL" clId="{0DBF237B-D50A-4CC6-ABE2-0D9305414085}" dt="2020-10-29T14:46:16.489" v="1092" actId="14100"/>
          <ac:picMkLst>
            <pc:docMk/>
            <pc:sldMk cId="4052480449" sldId="3750"/>
            <ac:picMk id="5" creationId="{AC186154-9CD8-4E6D-9A0E-B5FD893A9583}"/>
          </ac:picMkLst>
        </pc:picChg>
      </pc:sldChg>
      <pc:sldChg chg="addSp delSp modSp add del mod">
        <pc:chgData name="Kajsa Djupfeldt" userId="5938f535-108f-4d59-9d10-42b5bf461327" providerId="ADAL" clId="{0DBF237B-D50A-4CC6-ABE2-0D9305414085}" dt="2020-10-29T14:45:36.656" v="1090" actId="1076"/>
        <pc:sldMkLst>
          <pc:docMk/>
          <pc:sldMk cId="3981700849" sldId="3751"/>
        </pc:sldMkLst>
        <pc:spChg chg="del">
          <ac:chgData name="Kajsa Djupfeldt" userId="5938f535-108f-4d59-9d10-42b5bf461327" providerId="ADAL" clId="{0DBF237B-D50A-4CC6-ABE2-0D9305414085}" dt="2020-10-29T12:21:23.438" v="976" actId="478"/>
          <ac:spMkLst>
            <pc:docMk/>
            <pc:sldMk cId="3981700849" sldId="3751"/>
            <ac:spMk id="3" creationId="{BF03E261-B696-45C5-A56D-5BCD19D38C24}"/>
          </ac:spMkLst>
        </pc:spChg>
        <pc:spChg chg="mod">
          <ac:chgData name="Kajsa Djupfeldt" userId="5938f535-108f-4d59-9d10-42b5bf461327" providerId="ADAL" clId="{0DBF237B-D50A-4CC6-ABE2-0D9305414085}" dt="2020-10-29T10:41:23.383" v="544" actId="20577"/>
          <ac:spMkLst>
            <pc:docMk/>
            <pc:sldMk cId="3981700849" sldId="3751"/>
            <ac:spMk id="4" creationId="{02A47249-D9DD-41A2-9250-3BAE209B53D9}"/>
          </ac:spMkLst>
        </pc:spChg>
        <pc:spChg chg="add mod ord">
          <ac:chgData name="Kajsa Djupfeldt" userId="5938f535-108f-4d59-9d10-42b5bf461327" providerId="ADAL" clId="{0DBF237B-D50A-4CC6-ABE2-0D9305414085}" dt="2020-10-29T14:45:01.528" v="1089" actId="14100"/>
          <ac:spMkLst>
            <pc:docMk/>
            <pc:sldMk cId="3981700849" sldId="3751"/>
            <ac:spMk id="9" creationId="{F84A7A3B-3C71-40A6-B232-A762F657E0AD}"/>
          </ac:spMkLst>
        </pc:spChg>
        <pc:picChg chg="add del mod">
          <ac:chgData name="Kajsa Djupfeldt" userId="5938f535-108f-4d59-9d10-42b5bf461327" providerId="ADAL" clId="{0DBF237B-D50A-4CC6-ABE2-0D9305414085}" dt="2020-10-29T14:44:02.582" v="1078" actId="478"/>
          <ac:picMkLst>
            <pc:docMk/>
            <pc:sldMk cId="3981700849" sldId="3751"/>
            <ac:picMk id="2" creationId="{E0AC6B3C-1E6E-48A2-8B2B-B4FF5C17F8D6}"/>
          </ac:picMkLst>
        </pc:picChg>
        <pc:picChg chg="add mod ord">
          <ac:chgData name="Kajsa Djupfeldt" userId="5938f535-108f-4d59-9d10-42b5bf461327" providerId="ADAL" clId="{0DBF237B-D50A-4CC6-ABE2-0D9305414085}" dt="2020-10-29T14:45:36.656" v="1090" actId="1076"/>
          <ac:picMkLst>
            <pc:docMk/>
            <pc:sldMk cId="3981700849" sldId="3751"/>
            <ac:picMk id="3" creationId="{D801281D-F416-480C-A43F-2E4031FBC699}"/>
          </ac:picMkLst>
        </pc:picChg>
        <pc:picChg chg="add del mod">
          <ac:chgData name="Kajsa Djupfeldt" userId="5938f535-108f-4d59-9d10-42b5bf461327" providerId="ADAL" clId="{0DBF237B-D50A-4CC6-ABE2-0D9305414085}" dt="2020-10-29T14:44:37.183" v="1082" actId="478"/>
          <ac:picMkLst>
            <pc:docMk/>
            <pc:sldMk cId="3981700849" sldId="3751"/>
            <ac:picMk id="5" creationId="{700A6E17-FC9B-477B-A37D-B4504784EF39}"/>
          </ac:picMkLst>
        </pc:picChg>
      </pc:sldChg>
      <pc:sldChg chg="addSp delSp modSp add mod">
        <pc:chgData name="Kajsa Djupfeldt" userId="5938f535-108f-4d59-9d10-42b5bf461327" providerId="ADAL" clId="{0DBF237B-D50A-4CC6-ABE2-0D9305414085}" dt="2020-10-29T14:40:58.257" v="1052" actId="14100"/>
        <pc:sldMkLst>
          <pc:docMk/>
          <pc:sldMk cId="1056783457" sldId="3752"/>
        </pc:sldMkLst>
        <pc:spChg chg="add mod ord">
          <ac:chgData name="Kajsa Djupfeldt" userId="5938f535-108f-4d59-9d10-42b5bf461327" providerId="ADAL" clId="{0DBF237B-D50A-4CC6-ABE2-0D9305414085}" dt="2020-10-29T14:40:58.257" v="1052" actId="14100"/>
          <ac:spMkLst>
            <pc:docMk/>
            <pc:sldMk cId="1056783457" sldId="3752"/>
            <ac:spMk id="3" creationId="{B2F2CC37-AC27-4D2F-A69B-646F8ADFFEFA}"/>
          </ac:spMkLst>
        </pc:spChg>
        <pc:spChg chg="del mod">
          <ac:chgData name="Kajsa Djupfeldt" userId="5938f535-108f-4d59-9d10-42b5bf461327" providerId="ADAL" clId="{0DBF237B-D50A-4CC6-ABE2-0D9305414085}" dt="2020-10-29T12:21:27.416" v="978" actId="478"/>
          <ac:spMkLst>
            <pc:docMk/>
            <pc:sldMk cId="1056783457" sldId="3752"/>
            <ac:spMk id="3" creationId="{BF03E261-B696-45C5-A56D-5BCD19D38C24}"/>
          </ac:spMkLst>
        </pc:spChg>
        <pc:spChg chg="mod">
          <ac:chgData name="Kajsa Djupfeldt" userId="5938f535-108f-4d59-9d10-42b5bf461327" providerId="ADAL" clId="{0DBF237B-D50A-4CC6-ABE2-0D9305414085}" dt="2020-10-29T10:41:32.783" v="551" actId="20577"/>
          <ac:spMkLst>
            <pc:docMk/>
            <pc:sldMk cId="1056783457" sldId="3752"/>
            <ac:spMk id="4" creationId="{02A47249-D9DD-41A2-9250-3BAE209B53D9}"/>
          </ac:spMkLst>
        </pc:spChg>
        <pc:picChg chg="add mod ord">
          <ac:chgData name="Kajsa Djupfeldt" userId="5938f535-108f-4d59-9d10-42b5bf461327" providerId="ADAL" clId="{0DBF237B-D50A-4CC6-ABE2-0D9305414085}" dt="2020-10-29T14:40:55.478" v="1051" actId="167"/>
          <ac:picMkLst>
            <pc:docMk/>
            <pc:sldMk cId="1056783457" sldId="3752"/>
            <ac:picMk id="2" creationId="{4874B762-FCC7-40E0-AF0D-F423FCD89506}"/>
          </ac:picMkLst>
        </pc:picChg>
      </pc:sldChg>
      <pc:sldChg chg="addSp delSp modSp add mod">
        <pc:chgData name="Kajsa Djupfeldt" userId="5938f535-108f-4d59-9d10-42b5bf461327" providerId="ADAL" clId="{0DBF237B-D50A-4CC6-ABE2-0D9305414085}" dt="2020-10-29T12:21:31.967" v="979" actId="478"/>
        <pc:sldMkLst>
          <pc:docMk/>
          <pc:sldMk cId="415362651" sldId="3753"/>
        </pc:sldMkLst>
        <pc:spChg chg="add del mod">
          <ac:chgData name="Kajsa Djupfeldt" userId="5938f535-108f-4d59-9d10-42b5bf461327" providerId="ADAL" clId="{0DBF237B-D50A-4CC6-ABE2-0D9305414085}" dt="2020-10-29T10:42:58.486" v="582" actId="478"/>
          <ac:spMkLst>
            <pc:docMk/>
            <pc:sldMk cId="415362651" sldId="3753"/>
            <ac:spMk id="2" creationId="{D463441B-9D7A-4BDB-8B22-EF18298BFB8F}"/>
          </ac:spMkLst>
        </pc:spChg>
        <pc:spChg chg="del">
          <ac:chgData name="Kajsa Djupfeldt" userId="5938f535-108f-4d59-9d10-42b5bf461327" providerId="ADAL" clId="{0DBF237B-D50A-4CC6-ABE2-0D9305414085}" dt="2020-10-29T12:21:31.967" v="979" actId="478"/>
          <ac:spMkLst>
            <pc:docMk/>
            <pc:sldMk cId="415362651" sldId="3753"/>
            <ac:spMk id="3" creationId="{BF03E261-B696-45C5-A56D-5BCD19D38C24}"/>
          </ac:spMkLst>
        </pc:spChg>
        <pc:spChg chg="mod topLvl">
          <ac:chgData name="Kajsa Djupfeldt" userId="5938f535-108f-4d59-9d10-42b5bf461327" providerId="ADAL" clId="{0DBF237B-D50A-4CC6-ABE2-0D9305414085}" dt="2020-10-29T10:48:24.958" v="617" actId="1076"/>
          <ac:spMkLst>
            <pc:docMk/>
            <pc:sldMk cId="415362651" sldId="3753"/>
            <ac:spMk id="4" creationId="{02A47249-D9DD-41A2-9250-3BAE209B53D9}"/>
          </ac:spMkLst>
        </pc:spChg>
        <pc:spChg chg="add mod ord">
          <ac:chgData name="Kajsa Djupfeldt" userId="5938f535-108f-4d59-9d10-42b5bf461327" providerId="ADAL" clId="{0DBF237B-D50A-4CC6-ABE2-0D9305414085}" dt="2020-10-29T10:47:42.022" v="612" actId="14100"/>
          <ac:spMkLst>
            <pc:docMk/>
            <pc:sldMk cId="415362651" sldId="3753"/>
            <ac:spMk id="10" creationId="{CB5FE638-97C9-4C39-B266-6CC6F604E61E}"/>
          </ac:spMkLst>
        </pc:spChg>
        <pc:grpChg chg="del">
          <ac:chgData name="Kajsa Djupfeldt" userId="5938f535-108f-4d59-9d10-42b5bf461327" providerId="ADAL" clId="{0DBF237B-D50A-4CC6-ABE2-0D9305414085}" dt="2020-10-29T10:42:01.228" v="555" actId="478"/>
          <ac:grpSpMkLst>
            <pc:docMk/>
            <pc:sldMk cId="415362651" sldId="3753"/>
            <ac:grpSpMk id="7" creationId="{4ABF774C-A004-46CA-8A6C-1AAAB14D8E9B}"/>
          </ac:grpSpMkLst>
        </pc:grpChg>
        <pc:picChg chg="add del">
          <ac:chgData name="Kajsa Djupfeldt" userId="5938f535-108f-4d59-9d10-42b5bf461327" providerId="ADAL" clId="{0DBF237B-D50A-4CC6-ABE2-0D9305414085}" dt="2020-10-29T10:43:55.880" v="584"/>
          <ac:picMkLst>
            <pc:docMk/>
            <pc:sldMk cId="415362651" sldId="3753"/>
            <ac:picMk id="5" creationId="{3B52CA26-3765-4CE3-AF6D-309DDABF829E}"/>
          </ac:picMkLst>
        </pc:picChg>
        <pc:picChg chg="add mod ord">
          <ac:chgData name="Kajsa Djupfeldt" userId="5938f535-108f-4d59-9d10-42b5bf461327" providerId="ADAL" clId="{0DBF237B-D50A-4CC6-ABE2-0D9305414085}" dt="2020-10-29T10:47:38.925" v="611" actId="1076"/>
          <ac:picMkLst>
            <pc:docMk/>
            <pc:sldMk cId="415362651" sldId="3753"/>
            <ac:picMk id="8" creationId="{B3E25328-31DC-440E-A4DE-670CD18E2F5A}"/>
          </ac:picMkLst>
        </pc:picChg>
        <pc:picChg chg="add mod ord">
          <ac:chgData name="Kajsa Djupfeldt" userId="5938f535-108f-4d59-9d10-42b5bf461327" providerId="ADAL" clId="{0DBF237B-D50A-4CC6-ABE2-0D9305414085}" dt="2020-10-29T10:47:38.925" v="611" actId="1076"/>
          <ac:picMkLst>
            <pc:docMk/>
            <pc:sldMk cId="415362651" sldId="3753"/>
            <ac:picMk id="9" creationId="{71F8EEB2-7FF0-4CB5-B7B9-64901F12F633}"/>
          </ac:picMkLst>
        </pc:picChg>
        <pc:cxnChg chg="del topLvl">
          <ac:chgData name="Kajsa Djupfeldt" userId="5938f535-108f-4d59-9d10-42b5bf461327" providerId="ADAL" clId="{0DBF237B-D50A-4CC6-ABE2-0D9305414085}" dt="2020-10-29T10:42:01.228" v="555" actId="478"/>
          <ac:cxnSpMkLst>
            <pc:docMk/>
            <pc:sldMk cId="415362651" sldId="3753"/>
            <ac:cxnSpMk id="6" creationId="{43A8E609-B716-4553-9C3B-CB7D527C55CA}"/>
          </ac:cxnSpMkLst>
        </pc:cxnChg>
      </pc:sldChg>
      <pc:sldChg chg="new del">
        <pc:chgData name="Kajsa Djupfeldt" userId="5938f535-108f-4d59-9d10-42b5bf461327" providerId="ADAL" clId="{0DBF237B-D50A-4CC6-ABE2-0D9305414085}" dt="2020-10-29T10:41:52.878" v="553" actId="680"/>
        <pc:sldMkLst>
          <pc:docMk/>
          <pc:sldMk cId="647800110" sldId="3753"/>
        </pc:sldMkLst>
      </pc:sldChg>
      <pc:sldChg chg="addSp delSp modSp add mod">
        <pc:chgData name="Kajsa Djupfeldt" userId="5938f535-108f-4d59-9d10-42b5bf461327" providerId="ADAL" clId="{0DBF237B-D50A-4CC6-ABE2-0D9305414085}" dt="2020-10-29T12:21:34.472" v="980" actId="478"/>
        <pc:sldMkLst>
          <pc:docMk/>
          <pc:sldMk cId="4169335258" sldId="3754"/>
        </pc:sldMkLst>
        <pc:spChg chg="del">
          <ac:chgData name="Kajsa Djupfeldt" userId="5938f535-108f-4d59-9d10-42b5bf461327" providerId="ADAL" clId="{0DBF237B-D50A-4CC6-ABE2-0D9305414085}" dt="2020-10-29T12:21:34.472" v="980" actId="478"/>
          <ac:spMkLst>
            <pc:docMk/>
            <pc:sldMk cId="4169335258" sldId="3754"/>
            <ac:spMk id="3" creationId="{BF03E261-B696-45C5-A56D-5BCD19D38C24}"/>
          </ac:spMkLst>
        </pc:spChg>
        <pc:spChg chg="mod">
          <ac:chgData name="Kajsa Djupfeldt" userId="5938f535-108f-4d59-9d10-42b5bf461327" providerId="ADAL" clId="{0DBF237B-D50A-4CC6-ABE2-0D9305414085}" dt="2020-10-29T10:48:42.297" v="629" actId="20577"/>
          <ac:spMkLst>
            <pc:docMk/>
            <pc:sldMk cId="4169335258" sldId="3754"/>
            <ac:spMk id="4" creationId="{02A47249-D9DD-41A2-9250-3BAE209B53D9}"/>
          </ac:spMkLst>
        </pc:spChg>
        <pc:picChg chg="add mod ord">
          <ac:chgData name="Kajsa Djupfeldt" userId="5938f535-108f-4d59-9d10-42b5bf461327" providerId="ADAL" clId="{0DBF237B-D50A-4CC6-ABE2-0D9305414085}" dt="2020-10-29T10:50:16.239" v="639" actId="167"/>
          <ac:picMkLst>
            <pc:docMk/>
            <pc:sldMk cId="4169335258" sldId="3754"/>
            <ac:picMk id="2" creationId="{D595C300-F1C2-4169-A9FE-0C914DF678E8}"/>
          </ac:picMkLst>
        </pc:picChg>
        <pc:picChg chg="del">
          <ac:chgData name="Kajsa Djupfeldt" userId="5938f535-108f-4d59-9d10-42b5bf461327" providerId="ADAL" clId="{0DBF237B-D50A-4CC6-ABE2-0D9305414085}" dt="2020-10-29T10:48:47.247" v="630" actId="478"/>
          <ac:picMkLst>
            <pc:docMk/>
            <pc:sldMk cId="4169335258" sldId="3754"/>
            <ac:picMk id="8" creationId="{B3E25328-31DC-440E-A4DE-670CD18E2F5A}"/>
          </ac:picMkLst>
        </pc:picChg>
        <pc:picChg chg="del">
          <ac:chgData name="Kajsa Djupfeldt" userId="5938f535-108f-4d59-9d10-42b5bf461327" providerId="ADAL" clId="{0DBF237B-D50A-4CC6-ABE2-0D9305414085}" dt="2020-10-29T10:48:47.247" v="630" actId="478"/>
          <ac:picMkLst>
            <pc:docMk/>
            <pc:sldMk cId="4169335258" sldId="3754"/>
            <ac:picMk id="9" creationId="{71F8EEB2-7FF0-4CB5-B7B9-64901F12F633}"/>
          </ac:picMkLst>
        </pc:picChg>
      </pc:sldChg>
      <pc:sldChg chg="addSp delSp modSp add mod">
        <pc:chgData name="Kajsa Djupfeldt" userId="5938f535-108f-4d59-9d10-42b5bf461327" providerId="ADAL" clId="{0DBF237B-D50A-4CC6-ABE2-0D9305414085}" dt="2020-10-29T12:21:38.900" v="981" actId="478"/>
        <pc:sldMkLst>
          <pc:docMk/>
          <pc:sldMk cId="3308340754" sldId="3755"/>
        </pc:sldMkLst>
        <pc:spChg chg="del">
          <ac:chgData name="Kajsa Djupfeldt" userId="5938f535-108f-4d59-9d10-42b5bf461327" providerId="ADAL" clId="{0DBF237B-D50A-4CC6-ABE2-0D9305414085}" dt="2020-10-29T12:21:38.900" v="981" actId="478"/>
          <ac:spMkLst>
            <pc:docMk/>
            <pc:sldMk cId="3308340754" sldId="3755"/>
            <ac:spMk id="3" creationId="{BF03E261-B696-45C5-A56D-5BCD19D38C24}"/>
          </ac:spMkLst>
        </pc:spChg>
        <pc:spChg chg="mod">
          <ac:chgData name="Kajsa Djupfeldt" userId="5938f535-108f-4d59-9d10-42b5bf461327" providerId="ADAL" clId="{0DBF237B-D50A-4CC6-ABE2-0D9305414085}" dt="2020-10-29T10:50:44.453" v="653" actId="1076"/>
          <ac:spMkLst>
            <pc:docMk/>
            <pc:sldMk cId="3308340754" sldId="3755"/>
            <ac:spMk id="4" creationId="{02A47249-D9DD-41A2-9250-3BAE209B53D9}"/>
          </ac:spMkLst>
        </pc:spChg>
        <pc:spChg chg="mod">
          <ac:chgData name="Kajsa Djupfeldt" userId="5938f535-108f-4d59-9d10-42b5bf461327" providerId="ADAL" clId="{0DBF237B-D50A-4CC6-ABE2-0D9305414085}" dt="2020-10-29T10:53:42.695" v="661" actId="14100"/>
          <ac:spMkLst>
            <pc:docMk/>
            <pc:sldMk cId="3308340754" sldId="3755"/>
            <ac:spMk id="10" creationId="{CB5FE638-97C9-4C39-B266-6CC6F604E61E}"/>
          </ac:spMkLst>
        </pc:spChg>
        <pc:picChg chg="del">
          <ac:chgData name="Kajsa Djupfeldt" userId="5938f535-108f-4d59-9d10-42b5bf461327" providerId="ADAL" clId="{0DBF237B-D50A-4CC6-ABE2-0D9305414085}" dt="2020-10-29T10:50:50.571" v="655" actId="478"/>
          <ac:picMkLst>
            <pc:docMk/>
            <pc:sldMk cId="3308340754" sldId="3755"/>
            <ac:picMk id="2" creationId="{D595C300-F1C2-4169-A9FE-0C914DF678E8}"/>
          </ac:picMkLst>
        </pc:picChg>
        <pc:picChg chg="add mod ord">
          <ac:chgData name="Kajsa Djupfeldt" userId="5938f535-108f-4d59-9d10-42b5bf461327" providerId="ADAL" clId="{0DBF237B-D50A-4CC6-ABE2-0D9305414085}" dt="2020-10-29T10:53:39.482" v="660" actId="167"/>
          <ac:picMkLst>
            <pc:docMk/>
            <pc:sldMk cId="3308340754" sldId="3755"/>
            <ac:picMk id="5" creationId="{55FD3445-B3BB-4F08-B251-574F63FFD597}"/>
          </ac:picMkLst>
        </pc:picChg>
      </pc:sldChg>
      <pc:sldChg chg="addSp delSp modSp add mod">
        <pc:chgData name="Kajsa Djupfeldt" userId="5938f535-108f-4d59-9d10-42b5bf461327" providerId="ADAL" clId="{0DBF237B-D50A-4CC6-ABE2-0D9305414085}" dt="2020-10-29T12:21:43.325" v="982" actId="478"/>
        <pc:sldMkLst>
          <pc:docMk/>
          <pc:sldMk cId="2010909888" sldId="3756"/>
        </pc:sldMkLst>
        <pc:spChg chg="del">
          <ac:chgData name="Kajsa Djupfeldt" userId="5938f535-108f-4d59-9d10-42b5bf461327" providerId="ADAL" clId="{0DBF237B-D50A-4CC6-ABE2-0D9305414085}" dt="2020-10-29T12:21:43.325" v="982" actId="478"/>
          <ac:spMkLst>
            <pc:docMk/>
            <pc:sldMk cId="2010909888" sldId="3756"/>
            <ac:spMk id="3" creationId="{BF03E261-B696-45C5-A56D-5BCD19D38C24}"/>
          </ac:spMkLst>
        </pc:spChg>
        <pc:spChg chg="mod">
          <ac:chgData name="Kajsa Djupfeldt" userId="5938f535-108f-4d59-9d10-42b5bf461327" providerId="ADAL" clId="{0DBF237B-D50A-4CC6-ABE2-0D9305414085}" dt="2020-10-29T10:54:55.607" v="704" actId="1076"/>
          <ac:spMkLst>
            <pc:docMk/>
            <pc:sldMk cId="2010909888" sldId="3756"/>
            <ac:spMk id="4" creationId="{02A47249-D9DD-41A2-9250-3BAE209B53D9}"/>
          </ac:spMkLst>
        </pc:spChg>
        <pc:spChg chg="mod">
          <ac:chgData name="Kajsa Djupfeldt" userId="5938f535-108f-4d59-9d10-42b5bf461327" providerId="ADAL" clId="{0DBF237B-D50A-4CC6-ABE2-0D9305414085}" dt="2020-10-29T10:59:23.594" v="811" actId="14100"/>
          <ac:spMkLst>
            <pc:docMk/>
            <pc:sldMk cId="2010909888" sldId="3756"/>
            <ac:spMk id="10" creationId="{CB5FE638-97C9-4C39-B266-6CC6F604E61E}"/>
          </ac:spMkLst>
        </pc:spChg>
        <pc:picChg chg="add mod ord">
          <ac:chgData name="Kajsa Djupfeldt" userId="5938f535-108f-4d59-9d10-42b5bf461327" providerId="ADAL" clId="{0DBF237B-D50A-4CC6-ABE2-0D9305414085}" dt="2020-10-29T10:59:22.199" v="810" actId="14100"/>
          <ac:picMkLst>
            <pc:docMk/>
            <pc:sldMk cId="2010909888" sldId="3756"/>
            <ac:picMk id="2" creationId="{CF4E2086-0B7F-47A3-9703-C2063C81F299}"/>
          </ac:picMkLst>
        </pc:picChg>
        <pc:picChg chg="del">
          <ac:chgData name="Kajsa Djupfeldt" userId="5938f535-108f-4d59-9d10-42b5bf461327" providerId="ADAL" clId="{0DBF237B-D50A-4CC6-ABE2-0D9305414085}" dt="2020-10-29T10:54:17.993" v="695" actId="478"/>
          <ac:picMkLst>
            <pc:docMk/>
            <pc:sldMk cId="2010909888" sldId="3756"/>
            <ac:picMk id="5" creationId="{55FD3445-B3BB-4F08-B251-574F63FFD597}"/>
          </ac:picMkLst>
        </pc:picChg>
      </pc:sldChg>
      <pc:sldChg chg="addSp delSp modSp add mod ord">
        <pc:chgData name="Kajsa Djupfeldt" userId="5938f535-108f-4d59-9d10-42b5bf461327" providerId="ADAL" clId="{0DBF237B-D50A-4CC6-ABE2-0D9305414085}" dt="2020-10-29T12:21:47.189" v="983" actId="478"/>
        <pc:sldMkLst>
          <pc:docMk/>
          <pc:sldMk cId="2249937877" sldId="3757"/>
        </pc:sldMkLst>
        <pc:spChg chg="del">
          <ac:chgData name="Kajsa Djupfeldt" userId="5938f535-108f-4d59-9d10-42b5bf461327" providerId="ADAL" clId="{0DBF237B-D50A-4CC6-ABE2-0D9305414085}" dt="2020-10-29T12:21:47.189" v="983" actId="478"/>
          <ac:spMkLst>
            <pc:docMk/>
            <pc:sldMk cId="2249937877" sldId="3757"/>
            <ac:spMk id="3" creationId="{BF03E261-B696-45C5-A56D-5BCD19D38C24}"/>
          </ac:spMkLst>
        </pc:spChg>
        <pc:spChg chg="mod">
          <ac:chgData name="Kajsa Djupfeldt" userId="5938f535-108f-4d59-9d10-42b5bf461327" providerId="ADAL" clId="{0DBF237B-D50A-4CC6-ABE2-0D9305414085}" dt="2020-10-29T10:55:38.275" v="725" actId="1076"/>
          <ac:spMkLst>
            <pc:docMk/>
            <pc:sldMk cId="2249937877" sldId="3757"/>
            <ac:spMk id="4" creationId="{02A47249-D9DD-41A2-9250-3BAE209B53D9}"/>
          </ac:spMkLst>
        </pc:spChg>
        <pc:spChg chg="mod">
          <ac:chgData name="Kajsa Djupfeldt" userId="5938f535-108f-4d59-9d10-42b5bf461327" providerId="ADAL" clId="{0DBF237B-D50A-4CC6-ABE2-0D9305414085}" dt="2020-10-29T10:56:21.734" v="737" actId="14100"/>
          <ac:spMkLst>
            <pc:docMk/>
            <pc:sldMk cId="2249937877" sldId="3757"/>
            <ac:spMk id="10" creationId="{CB5FE638-97C9-4C39-B266-6CC6F604E61E}"/>
          </ac:spMkLst>
        </pc:spChg>
        <pc:picChg chg="add mod ord">
          <ac:chgData name="Kajsa Djupfeldt" userId="5938f535-108f-4d59-9d10-42b5bf461327" providerId="ADAL" clId="{0DBF237B-D50A-4CC6-ABE2-0D9305414085}" dt="2020-10-29T10:56:18.490" v="736" actId="167"/>
          <ac:picMkLst>
            <pc:docMk/>
            <pc:sldMk cId="2249937877" sldId="3757"/>
            <ac:picMk id="2" creationId="{B3B1B1FA-890B-4930-B4D4-A68B0F73F2C9}"/>
          </ac:picMkLst>
        </pc:picChg>
        <pc:picChg chg="del">
          <ac:chgData name="Kajsa Djupfeldt" userId="5938f535-108f-4d59-9d10-42b5bf461327" providerId="ADAL" clId="{0DBF237B-D50A-4CC6-ABE2-0D9305414085}" dt="2020-10-29T10:55:41.004" v="727" actId="478"/>
          <ac:picMkLst>
            <pc:docMk/>
            <pc:sldMk cId="2249937877" sldId="3757"/>
            <ac:picMk id="5" creationId="{55FD3445-B3BB-4F08-B251-574F63FFD597}"/>
          </ac:picMkLst>
        </pc:picChg>
        <pc:picChg chg="add mod ord">
          <ac:chgData name="Kajsa Djupfeldt" userId="5938f535-108f-4d59-9d10-42b5bf461327" providerId="ADAL" clId="{0DBF237B-D50A-4CC6-ABE2-0D9305414085}" dt="2020-10-29T10:56:18.490" v="736" actId="167"/>
          <ac:picMkLst>
            <pc:docMk/>
            <pc:sldMk cId="2249937877" sldId="3757"/>
            <ac:picMk id="6" creationId="{E6CC4611-61B9-4CCB-91CE-10B3882CE61F}"/>
          </ac:picMkLst>
        </pc:picChg>
      </pc:sldChg>
      <pc:sldChg chg="addSp delSp modSp add mod">
        <pc:chgData name="Kajsa Djupfeldt" userId="5938f535-108f-4d59-9d10-42b5bf461327" providerId="ADAL" clId="{0DBF237B-D50A-4CC6-ABE2-0D9305414085}" dt="2020-10-29T12:21:51.221" v="984" actId="478"/>
        <pc:sldMkLst>
          <pc:docMk/>
          <pc:sldMk cId="1163236923" sldId="3758"/>
        </pc:sldMkLst>
        <pc:spChg chg="del">
          <ac:chgData name="Kajsa Djupfeldt" userId="5938f535-108f-4d59-9d10-42b5bf461327" providerId="ADAL" clId="{0DBF237B-D50A-4CC6-ABE2-0D9305414085}" dt="2020-10-29T12:21:51.221" v="984" actId="478"/>
          <ac:spMkLst>
            <pc:docMk/>
            <pc:sldMk cId="1163236923" sldId="3758"/>
            <ac:spMk id="3" creationId="{BF03E261-B696-45C5-A56D-5BCD19D38C24}"/>
          </ac:spMkLst>
        </pc:spChg>
        <pc:spChg chg="mod">
          <ac:chgData name="Kajsa Djupfeldt" userId="5938f535-108f-4d59-9d10-42b5bf461327" providerId="ADAL" clId="{0DBF237B-D50A-4CC6-ABE2-0D9305414085}" dt="2020-10-29T10:57:29.460" v="763" actId="1076"/>
          <ac:spMkLst>
            <pc:docMk/>
            <pc:sldMk cId="1163236923" sldId="3758"/>
            <ac:spMk id="4" creationId="{02A47249-D9DD-41A2-9250-3BAE209B53D9}"/>
          </ac:spMkLst>
        </pc:spChg>
        <pc:spChg chg="mod">
          <ac:chgData name="Kajsa Djupfeldt" userId="5938f535-108f-4d59-9d10-42b5bf461327" providerId="ADAL" clId="{0DBF237B-D50A-4CC6-ABE2-0D9305414085}" dt="2020-10-29T10:58:13.007" v="789" actId="14100"/>
          <ac:spMkLst>
            <pc:docMk/>
            <pc:sldMk cId="1163236923" sldId="3758"/>
            <ac:spMk id="10" creationId="{CB5FE638-97C9-4C39-B266-6CC6F604E61E}"/>
          </ac:spMkLst>
        </pc:spChg>
        <pc:picChg chg="del">
          <ac:chgData name="Kajsa Djupfeldt" userId="5938f535-108f-4d59-9d10-42b5bf461327" providerId="ADAL" clId="{0DBF237B-D50A-4CC6-ABE2-0D9305414085}" dt="2020-10-29T10:56:29.947" v="740" actId="478"/>
          <ac:picMkLst>
            <pc:docMk/>
            <pc:sldMk cId="1163236923" sldId="3758"/>
            <ac:picMk id="2" creationId="{B3B1B1FA-890B-4930-B4D4-A68B0F73F2C9}"/>
          </ac:picMkLst>
        </pc:picChg>
        <pc:picChg chg="add del mod ord">
          <ac:chgData name="Kajsa Djupfeldt" userId="5938f535-108f-4d59-9d10-42b5bf461327" providerId="ADAL" clId="{0DBF237B-D50A-4CC6-ABE2-0D9305414085}" dt="2020-10-29T10:57:50.369" v="783" actId="478"/>
          <ac:picMkLst>
            <pc:docMk/>
            <pc:sldMk cId="1163236923" sldId="3758"/>
            <ac:picMk id="5" creationId="{6C33AEED-1D5D-478A-9367-605451F56400}"/>
          </ac:picMkLst>
        </pc:picChg>
        <pc:picChg chg="del">
          <ac:chgData name="Kajsa Djupfeldt" userId="5938f535-108f-4d59-9d10-42b5bf461327" providerId="ADAL" clId="{0DBF237B-D50A-4CC6-ABE2-0D9305414085}" dt="2020-10-29T10:56:29.947" v="740" actId="478"/>
          <ac:picMkLst>
            <pc:docMk/>
            <pc:sldMk cId="1163236923" sldId="3758"/>
            <ac:picMk id="6" creationId="{E6CC4611-61B9-4CCB-91CE-10B3882CE61F}"/>
          </ac:picMkLst>
        </pc:picChg>
        <pc:picChg chg="add mod ord">
          <ac:chgData name="Kajsa Djupfeldt" userId="5938f535-108f-4d59-9d10-42b5bf461327" providerId="ADAL" clId="{0DBF237B-D50A-4CC6-ABE2-0D9305414085}" dt="2020-10-29T10:58:09.625" v="788" actId="167"/>
          <ac:picMkLst>
            <pc:docMk/>
            <pc:sldMk cId="1163236923" sldId="3758"/>
            <ac:picMk id="7" creationId="{289790AF-2822-41C5-8F2D-EAB33A4BE96B}"/>
          </ac:picMkLst>
        </pc:picChg>
      </pc:sldChg>
      <pc:sldChg chg="addSp delSp modSp add mod">
        <pc:chgData name="Kajsa Djupfeldt" userId="5938f535-108f-4d59-9d10-42b5bf461327" providerId="ADAL" clId="{0DBF237B-D50A-4CC6-ABE2-0D9305414085}" dt="2020-10-29T12:21:55.388" v="985" actId="478"/>
        <pc:sldMkLst>
          <pc:docMk/>
          <pc:sldMk cId="2364886366" sldId="3759"/>
        </pc:sldMkLst>
        <pc:spChg chg="del">
          <ac:chgData name="Kajsa Djupfeldt" userId="5938f535-108f-4d59-9d10-42b5bf461327" providerId="ADAL" clId="{0DBF237B-D50A-4CC6-ABE2-0D9305414085}" dt="2020-10-29T12:21:55.388" v="985" actId="478"/>
          <ac:spMkLst>
            <pc:docMk/>
            <pc:sldMk cId="2364886366" sldId="3759"/>
            <ac:spMk id="3" creationId="{BF03E261-B696-45C5-A56D-5BCD19D38C24}"/>
          </ac:spMkLst>
        </pc:spChg>
        <pc:spChg chg="mod">
          <ac:chgData name="Kajsa Djupfeldt" userId="5938f535-108f-4d59-9d10-42b5bf461327" providerId="ADAL" clId="{0DBF237B-D50A-4CC6-ABE2-0D9305414085}" dt="2020-10-29T10:58:34.086" v="797" actId="20577"/>
          <ac:spMkLst>
            <pc:docMk/>
            <pc:sldMk cId="2364886366" sldId="3759"/>
            <ac:spMk id="4" creationId="{02A47249-D9DD-41A2-9250-3BAE209B53D9}"/>
          </ac:spMkLst>
        </pc:spChg>
        <pc:spChg chg="mod">
          <ac:chgData name="Kajsa Djupfeldt" userId="5938f535-108f-4d59-9d10-42b5bf461327" providerId="ADAL" clId="{0DBF237B-D50A-4CC6-ABE2-0D9305414085}" dt="2020-10-29T11:00:36.431" v="822" actId="14100"/>
          <ac:spMkLst>
            <pc:docMk/>
            <pc:sldMk cId="2364886366" sldId="3759"/>
            <ac:spMk id="10" creationId="{CB5FE638-97C9-4C39-B266-6CC6F604E61E}"/>
          </ac:spMkLst>
        </pc:spChg>
        <pc:picChg chg="add mod ord">
          <ac:chgData name="Kajsa Djupfeldt" userId="5938f535-108f-4d59-9d10-42b5bf461327" providerId="ADAL" clId="{0DBF237B-D50A-4CC6-ABE2-0D9305414085}" dt="2020-10-29T11:00:33.550" v="821" actId="1076"/>
          <ac:picMkLst>
            <pc:docMk/>
            <pc:sldMk cId="2364886366" sldId="3759"/>
            <ac:picMk id="2" creationId="{BBA38D7E-7BA6-455A-B37F-7943C13B86AE}"/>
          </ac:picMkLst>
        </pc:picChg>
        <pc:picChg chg="del">
          <ac:chgData name="Kajsa Djupfeldt" userId="5938f535-108f-4d59-9d10-42b5bf461327" providerId="ADAL" clId="{0DBF237B-D50A-4CC6-ABE2-0D9305414085}" dt="2020-10-29T10:58:41.535" v="799" actId="478"/>
          <ac:picMkLst>
            <pc:docMk/>
            <pc:sldMk cId="2364886366" sldId="3759"/>
            <ac:picMk id="7" creationId="{289790AF-2822-41C5-8F2D-EAB33A4BE96B}"/>
          </ac:picMkLst>
        </pc:picChg>
      </pc:sldChg>
      <pc:sldChg chg="addSp delSp modSp add mod">
        <pc:chgData name="Kajsa Djupfeldt" userId="5938f535-108f-4d59-9d10-42b5bf461327" providerId="ADAL" clId="{0DBF237B-D50A-4CC6-ABE2-0D9305414085}" dt="2020-10-29T12:21:58.695" v="986" actId="478"/>
        <pc:sldMkLst>
          <pc:docMk/>
          <pc:sldMk cId="3526677845" sldId="3760"/>
        </pc:sldMkLst>
        <pc:spChg chg="del">
          <ac:chgData name="Kajsa Djupfeldt" userId="5938f535-108f-4d59-9d10-42b5bf461327" providerId="ADAL" clId="{0DBF237B-D50A-4CC6-ABE2-0D9305414085}" dt="2020-10-29T12:21:58.695" v="986" actId="478"/>
          <ac:spMkLst>
            <pc:docMk/>
            <pc:sldMk cId="3526677845" sldId="3760"/>
            <ac:spMk id="3" creationId="{BF03E261-B696-45C5-A56D-5BCD19D38C24}"/>
          </ac:spMkLst>
        </pc:spChg>
        <pc:spChg chg="mod">
          <ac:chgData name="Kajsa Djupfeldt" userId="5938f535-108f-4d59-9d10-42b5bf461327" providerId="ADAL" clId="{0DBF237B-D50A-4CC6-ABE2-0D9305414085}" dt="2020-10-29T11:00:47.388" v="828" actId="20577"/>
          <ac:spMkLst>
            <pc:docMk/>
            <pc:sldMk cId="3526677845" sldId="3760"/>
            <ac:spMk id="4" creationId="{02A47249-D9DD-41A2-9250-3BAE209B53D9}"/>
          </ac:spMkLst>
        </pc:spChg>
        <pc:spChg chg="mod">
          <ac:chgData name="Kajsa Djupfeldt" userId="5938f535-108f-4d59-9d10-42b5bf461327" providerId="ADAL" clId="{0DBF237B-D50A-4CC6-ABE2-0D9305414085}" dt="2020-10-29T11:01:43.065" v="835" actId="14100"/>
          <ac:spMkLst>
            <pc:docMk/>
            <pc:sldMk cId="3526677845" sldId="3760"/>
            <ac:spMk id="10" creationId="{CB5FE638-97C9-4C39-B266-6CC6F604E61E}"/>
          </ac:spMkLst>
        </pc:spChg>
        <pc:picChg chg="del">
          <ac:chgData name="Kajsa Djupfeldt" userId="5938f535-108f-4d59-9d10-42b5bf461327" providerId="ADAL" clId="{0DBF237B-D50A-4CC6-ABE2-0D9305414085}" dt="2020-10-29T11:00:52.691" v="830" actId="478"/>
          <ac:picMkLst>
            <pc:docMk/>
            <pc:sldMk cId="3526677845" sldId="3760"/>
            <ac:picMk id="2" creationId="{BBA38D7E-7BA6-455A-B37F-7943C13B86AE}"/>
          </ac:picMkLst>
        </pc:picChg>
        <pc:picChg chg="add mod ord">
          <ac:chgData name="Kajsa Djupfeldt" userId="5938f535-108f-4d59-9d10-42b5bf461327" providerId="ADAL" clId="{0DBF237B-D50A-4CC6-ABE2-0D9305414085}" dt="2020-10-29T11:01:37.101" v="834" actId="167"/>
          <ac:picMkLst>
            <pc:docMk/>
            <pc:sldMk cId="3526677845" sldId="3760"/>
            <ac:picMk id="5" creationId="{BBF595D3-FC26-45B0-A968-4B7B9F8B9546}"/>
          </ac:picMkLst>
        </pc:picChg>
      </pc:sldChg>
      <pc:sldChg chg="addSp delSp modSp add mod">
        <pc:chgData name="Kajsa Djupfeldt" userId="5938f535-108f-4d59-9d10-42b5bf461327" providerId="ADAL" clId="{0DBF237B-D50A-4CC6-ABE2-0D9305414085}" dt="2020-10-29T12:22:01.800" v="987" actId="478"/>
        <pc:sldMkLst>
          <pc:docMk/>
          <pc:sldMk cId="1915670063" sldId="3761"/>
        </pc:sldMkLst>
        <pc:spChg chg="del">
          <ac:chgData name="Kajsa Djupfeldt" userId="5938f535-108f-4d59-9d10-42b5bf461327" providerId="ADAL" clId="{0DBF237B-D50A-4CC6-ABE2-0D9305414085}" dt="2020-10-29T12:22:01.800" v="987" actId="478"/>
          <ac:spMkLst>
            <pc:docMk/>
            <pc:sldMk cId="1915670063" sldId="3761"/>
            <ac:spMk id="3" creationId="{BF03E261-B696-45C5-A56D-5BCD19D38C24}"/>
          </ac:spMkLst>
        </pc:spChg>
        <pc:spChg chg="mod">
          <ac:chgData name="Kajsa Djupfeldt" userId="5938f535-108f-4d59-9d10-42b5bf461327" providerId="ADAL" clId="{0DBF237B-D50A-4CC6-ABE2-0D9305414085}" dt="2020-10-29T11:02:07.718" v="840" actId="20577"/>
          <ac:spMkLst>
            <pc:docMk/>
            <pc:sldMk cId="1915670063" sldId="3761"/>
            <ac:spMk id="4" creationId="{02A47249-D9DD-41A2-9250-3BAE209B53D9}"/>
          </ac:spMkLst>
        </pc:spChg>
        <pc:spChg chg="mod">
          <ac:chgData name="Kajsa Djupfeldt" userId="5938f535-108f-4d59-9d10-42b5bf461327" providerId="ADAL" clId="{0DBF237B-D50A-4CC6-ABE2-0D9305414085}" dt="2020-10-29T11:04:37.591" v="867" actId="14100"/>
          <ac:spMkLst>
            <pc:docMk/>
            <pc:sldMk cId="1915670063" sldId="3761"/>
            <ac:spMk id="10" creationId="{CB5FE638-97C9-4C39-B266-6CC6F604E61E}"/>
          </ac:spMkLst>
        </pc:spChg>
        <pc:picChg chg="del">
          <ac:chgData name="Kajsa Djupfeldt" userId="5938f535-108f-4d59-9d10-42b5bf461327" providerId="ADAL" clId="{0DBF237B-D50A-4CC6-ABE2-0D9305414085}" dt="2020-10-29T11:02:12.418" v="842" actId="478"/>
          <ac:picMkLst>
            <pc:docMk/>
            <pc:sldMk cId="1915670063" sldId="3761"/>
            <ac:picMk id="5" creationId="{BBF595D3-FC26-45B0-A968-4B7B9F8B9546}"/>
          </ac:picMkLst>
        </pc:picChg>
        <pc:picChg chg="add del mod">
          <ac:chgData name="Kajsa Djupfeldt" userId="5938f535-108f-4d59-9d10-42b5bf461327" providerId="ADAL" clId="{0DBF237B-D50A-4CC6-ABE2-0D9305414085}" dt="2020-10-29T11:03:48.549" v="851" actId="478"/>
          <ac:picMkLst>
            <pc:docMk/>
            <pc:sldMk cId="1915670063" sldId="3761"/>
            <ac:picMk id="6" creationId="{AF605718-EAF6-4FB8-84C3-4E1569EF2D14}"/>
          </ac:picMkLst>
        </pc:picChg>
        <pc:picChg chg="add mod ord">
          <ac:chgData name="Kajsa Djupfeldt" userId="5938f535-108f-4d59-9d10-42b5bf461327" providerId="ADAL" clId="{0DBF237B-D50A-4CC6-ABE2-0D9305414085}" dt="2020-10-29T11:04:33.722" v="866" actId="688"/>
          <ac:picMkLst>
            <pc:docMk/>
            <pc:sldMk cId="1915670063" sldId="3761"/>
            <ac:picMk id="8" creationId="{CA11F671-9BBE-4999-AB2B-D3593268950C}"/>
          </ac:picMkLst>
        </pc:picChg>
        <pc:picChg chg="add del">
          <ac:chgData name="Kajsa Djupfeldt" userId="5938f535-108f-4d59-9d10-42b5bf461327" providerId="ADAL" clId="{0DBF237B-D50A-4CC6-ABE2-0D9305414085}" dt="2020-10-29T11:04:41.433" v="869"/>
          <ac:picMkLst>
            <pc:docMk/>
            <pc:sldMk cId="1915670063" sldId="3761"/>
            <ac:picMk id="9" creationId="{8282CA74-5836-4497-BA14-C1B3680CEA95}"/>
          </ac:picMkLst>
        </pc:picChg>
      </pc:sldChg>
      <pc:sldChg chg="addSp delSp modSp add mod">
        <pc:chgData name="Kajsa Djupfeldt" userId="5938f535-108f-4d59-9d10-42b5bf461327" providerId="ADAL" clId="{0DBF237B-D50A-4CC6-ABE2-0D9305414085}" dt="2020-10-29T12:22:05.679" v="988" actId="478"/>
        <pc:sldMkLst>
          <pc:docMk/>
          <pc:sldMk cId="1948518825" sldId="3762"/>
        </pc:sldMkLst>
        <pc:spChg chg="del">
          <ac:chgData name="Kajsa Djupfeldt" userId="5938f535-108f-4d59-9d10-42b5bf461327" providerId="ADAL" clId="{0DBF237B-D50A-4CC6-ABE2-0D9305414085}" dt="2020-10-29T12:22:05.679" v="988" actId="478"/>
          <ac:spMkLst>
            <pc:docMk/>
            <pc:sldMk cId="1948518825" sldId="3762"/>
            <ac:spMk id="3" creationId="{BF03E261-B696-45C5-A56D-5BCD19D38C24}"/>
          </ac:spMkLst>
        </pc:spChg>
        <pc:spChg chg="mod">
          <ac:chgData name="Kajsa Djupfeldt" userId="5938f535-108f-4d59-9d10-42b5bf461327" providerId="ADAL" clId="{0DBF237B-D50A-4CC6-ABE2-0D9305414085}" dt="2020-10-29T12:14:35.302" v="893" actId="14100"/>
          <ac:spMkLst>
            <pc:docMk/>
            <pc:sldMk cId="1948518825" sldId="3762"/>
            <ac:spMk id="10" creationId="{CB5FE638-97C9-4C39-B266-6CC6F604E61E}"/>
          </ac:spMkLst>
        </pc:spChg>
        <pc:picChg chg="add del">
          <ac:chgData name="Kajsa Djupfeldt" userId="5938f535-108f-4d59-9d10-42b5bf461327" providerId="ADAL" clId="{0DBF237B-D50A-4CC6-ABE2-0D9305414085}" dt="2020-10-29T12:12:51.811" v="878" actId="478"/>
          <ac:picMkLst>
            <pc:docMk/>
            <pc:sldMk cId="1948518825" sldId="3762"/>
            <ac:picMk id="2" creationId="{75BBF488-4D62-4DF6-9EC5-895D131C2BE9}"/>
          </ac:picMkLst>
        </pc:picChg>
        <pc:picChg chg="del">
          <ac:chgData name="Kajsa Djupfeldt" userId="5938f535-108f-4d59-9d10-42b5bf461327" providerId="ADAL" clId="{0DBF237B-D50A-4CC6-ABE2-0D9305414085}" dt="2020-10-29T12:12:35.390" v="876" actId="478"/>
          <ac:picMkLst>
            <pc:docMk/>
            <pc:sldMk cId="1948518825" sldId="3762"/>
            <ac:picMk id="5" creationId="{55FD3445-B3BB-4F08-B251-574F63FFD597}"/>
          </ac:picMkLst>
        </pc:picChg>
        <pc:picChg chg="add mod ord">
          <ac:chgData name="Kajsa Djupfeldt" userId="5938f535-108f-4d59-9d10-42b5bf461327" providerId="ADAL" clId="{0DBF237B-D50A-4CC6-ABE2-0D9305414085}" dt="2020-10-29T12:14:32.042" v="892" actId="167"/>
          <ac:picMkLst>
            <pc:docMk/>
            <pc:sldMk cId="1948518825" sldId="3762"/>
            <ac:picMk id="6" creationId="{D66B29ED-3E0C-40AE-A9B9-07107A3208FD}"/>
          </ac:picMkLst>
        </pc:picChg>
        <pc:picChg chg="add mod ord">
          <ac:chgData name="Kajsa Djupfeldt" userId="5938f535-108f-4d59-9d10-42b5bf461327" providerId="ADAL" clId="{0DBF237B-D50A-4CC6-ABE2-0D9305414085}" dt="2020-10-29T12:14:32.042" v="892" actId="167"/>
          <ac:picMkLst>
            <pc:docMk/>
            <pc:sldMk cId="1948518825" sldId="3762"/>
            <ac:picMk id="7" creationId="{1761DB3E-BF82-4EF3-84DF-CF3DF1DF1DDD}"/>
          </ac:picMkLst>
        </pc:picChg>
      </pc:sldChg>
      <pc:sldChg chg="delSp modSp add del mod">
        <pc:chgData name="Kajsa Djupfeldt" userId="5938f535-108f-4d59-9d10-42b5bf461327" providerId="ADAL" clId="{0DBF237B-D50A-4CC6-ABE2-0D9305414085}" dt="2020-10-29T11:04:58.641" v="873" actId="47"/>
        <pc:sldMkLst>
          <pc:docMk/>
          <pc:sldMk cId="4006933802" sldId="3762"/>
        </pc:sldMkLst>
        <pc:spChg chg="mod">
          <ac:chgData name="Kajsa Djupfeldt" userId="5938f535-108f-4d59-9d10-42b5bf461327" providerId="ADAL" clId="{0DBF237B-D50A-4CC6-ABE2-0D9305414085}" dt="2020-10-29T11:04:46.759" v="871" actId="14100"/>
          <ac:spMkLst>
            <pc:docMk/>
            <pc:sldMk cId="4006933802" sldId="3762"/>
            <ac:spMk id="10" creationId="{CB5FE638-97C9-4C39-B266-6CC6F604E61E}"/>
          </ac:spMkLst>
        </pc:spChg>
        <pc:picChg chg="del">
          <ac:chgData name="Kajsa Djupfeldt" userId="5938f535-108f-4d59-9d10-42b5bf461327" providerId="ADAL" clId="{0DBF237B-D50A-4CC6-ABE2-0D9305414085}" dt="2020-10-29T11:04:48.750" v="872" actId="478"/>
          <ac:picMkLst>
            <pc:docMk/>
            <pc:sldMk cId="4006933802" sldId="3762"/>
            <ac:picMk id="8" creationId="{CA11F671-9BBE-4999-AB2B-D3593268950C}"/>
          </ac:picMkLst>
        </pc:picChg>
      </pc:sldChg>
      <pc:sldChg chg="addSp delSp modSp add mod">
        <pc:chgData name="Kajsa Djupfeldt" userId="5938f535-108f-4d59-9d10-42b5bf461327" providerId="ADAL" clId="{0DBF237B-D50A-4CC6-ABE2-0D9305414085}" dt="2020-10-29T12:22:09.259" v="989" actId="478"/>
        <pc:sldMkLst>
          <pc:docMk/>
          <pc:sldMk cId="2284513864" sldId="3763"/>
        </pc:sldMkLst>
        <pc:spChg chg="del">
          <ac:chgData name="Kajsa Djupfeldt" userId="5938f535-108f-4d59-9d10-42b5bf461327" providerId="ADAL" clId="{0DBF237B-D50A-4CC6-ABE2-0D9305414085}" dt="2020-10-29T12:22:09.259" v="989" actId="478"/>
          <ac:spMkLst>
            <pc:docMk/>
            <pc:sldMk cId="2284513864" sldId="3763"/>
            <ac:spMk id="3" creationId="{BF03E261-B696-45C5-A56D-5BCD19D38C24}"/>
          </ac:spMkLst>
        </pc:spChg>
        <pc:spChg chg="mod">
          <ac:chgData name="Kajsa Djupfeldt" userId="5938f535-108f-4d59-9d10-42b5bf461327" providerId="ADAL" clId="{0DBF237B-D50A-4CC6-ABE2-0D9305414085}" dt="2020-10-29T12:16:17.384" v="912" actId="14100"/>
          <ac:spMkLst>
            <pc:docMk/>
            <pc:sldMk cId="2284513864" sldId="3763"/>
            <ac:spMk id="10" creationId="{CB5FE638-97C9-4C39-B266-6CC6F604E61E}"/>
          </ac:spMkLst>
        </pc:spChg>
        <pc:picChg chg="del">
          <ac:chgData name="Kajsa Djupfeldt" userId="5938f535-108f-4d59-9d10-42b5bf461327" providerId="ADAL" clId="{0DBF237B-D50A-4CC6-ABE2-0D9305414085}" dt="2020-10-29T12:14:54.420" v="896" actId="478"/>
          <ac:picMkLst>
            <pc:docMk/>
            <pc:sldMk cId="2284513864" sldId="3763"/>
            <ac:picMk id="2" creationId="{CF4E2086-0B7F-47A3-9703-C2063C81F299}"/>
          </ac:picMkLst>
        </pc:picChg>
        <pc:picChg chg="add mod ord">
          <ac:chgData name="Kajsa Djupfeldt" userId="5938f535-108f-4d59-9d10-42b5bf461327" providerId="ADAL" clId="{0DBF237B-D50A-4CC6-ABE2-0D9305414085}" dt="2020-10-29T12:16:03.871" v="908" actId="167"/>
          <ac:picMkLst>
            <pc:docMk/>
            <pc:sldMk cId="2284513864" sldId="3763"/>
            <ac:picMk id="5" creationId="{DFB381FF-5757-4BF2-B67F-CA6D3F510792}"/>
          </ac:picMkLst>
        </pc:picChg>
        <pc:picChg chg="add mod ord">
          <ac:chgData name="Kajsa Djupfeldt" userId="5938f535-108f-4d59-9d10-42b5bf461327" providerId="ADAL" clId="{0DBF237B-D50A-4CC6-ABE2-0D9305414085}" dt="2020-10-29T12:16:03.871" v="908" actId="167"/>
          <ac:picMkLst>
            <pc:docMk/>
            <pc:sldMk cId="2284513864" sldId="3763"/>
            <ac:picMk id="6" creationId="{1267C6B4-3986-43C3-A4D3-138D82975494}"/>
          </ac:picMkLst>
        </pc:picChg>
        <pc:picChg chg="add mod ord">
          <ac:chgData name="Kajsa Djupfeldt" userId="5938f535-108f-4d59-9d10-42b5bf461327" providerId="ADAL" clId="{0DBF237B-D50A-4CC6-ABE2-0D9305414085}" dt="2020-10-29T12:16:12.751" v="911" actId="167"/>
          <ac:picMkLst>
            <pc:docMk/>
            <pc:sldMk cId="2284513864" sldId="3763"/>
            <ac:picMk id="7" creationId="{63593D92-337A-4D94-B2C8-348DE76B52EE}"/>
          </ac:picMkLst>
        </pc:picChg>
      </pc:sldChg>
      <pc:sldChg chg="addSp delSp modSp add mod">
        <pc:chgData name="Kajsa Djupfeldt" userId="5938f535-108f-4d59-9d10-42b5bf461327" providerId="ADAL" clId="{0DBF237B-D50A-4CC6-ABE2-0D9305414085}" dt="2020-10-29T12:22:12.732" v="990" actId="478"/>
        <pc:sldMkLst>
          <pc:docMk/>
          <pc:sldMk cId="1484809128" sldId="3764"/>
        </pc:sldMkLst>
        <pc:spChg chg="del">
          <ac:chgData name="Kajsa Djupfeldt" userId="5938f535-108f-4d59-9d10-42b5bf461327" providerId="ADAL" clId="{0DBF237B-D50A-4CC6-ABE2-0D9305414085}" dt="2020-10-29T12:22:12.732" v="990" actId="478"/>
          <ac:spMkLst>
            <pc:docMk/>
            <pc:sldMk cId="1484809128" sldId="3764"/>
            <ac:spMk id="3" creationId="{BF03E261-B696-45C5-A56D-5BCD19D38C24}"/>
          </ac:spMkLst>
        </pc:spChg>
        <pc:spChg chg="mod">
          <ac:chgData name="Kajsa Djupfeldt" userId="5938f535-108f-4d59-9d10-42b5bf461327" providerId="ADAL" clId="{0DBF237B-D50A-4CC6-ABE2-0D9305414085}" dt="2020-10-29T12:16:36.284" v="922" actId="20577"/>
          <ac:spMkLst>
            <pc:docMk/>
            <pc:sldMk cId="1484809128" sldId="3764"/>
            <ac:spMk id="4" creationId="{02A47249-D9DD-41A2-9250-3BAE209B53D9}"/>
          </ac:spMkLst>
        </pc:spChg>
        <pc:spChg chg="mod">
          <ac:chgData name="Kajsa Djupfeldt" userId="5938f535-108f-4d59-9d10-42b5bf461327" providerId="ADAL" clId="{0DBF237B-D50A-4CC6-ABE2-0D9305414085}" dt="2020-10-29T12:18:02.707" v="943" actId="14100"/>
          <ac:spMkLst>
            <pc:docMk/>
            <pc:sldMk cId="1484809128" sldId="3764"/>
            <ac:spMk id="10" creationId="{CB5FE638-97C9-4C39-B266-6CC6F604E61E}"/>
          </ac:spMkLst>
        </pc:spChg>
        <pc:picChg chg="add del">
          <ac:chgData name="Kajsa Djupfeldt" userId="5938f535-108f-4d59-9d10-42b5bf461327" providerId="ADAL" clId="{0DBF237B-D50A-4CC6-ABE2-0D9305414085}" dt="2020-10-29T12:17:10.105" v="926"/>
          <ac:picMkLst>
            <pc:docMk/>
            <pc:sldMk cId="1484809128" sldId="3764"/>
            <ac:picMk id="2" creationId="{0401A830-831F-4B34-9D91-BCC2B505DEF1}"/>
          </ac:picMkLst>
        </pc:picChg>
        <pc:picChg chg="del">
          <ac:chgData name="Kajsa Djupfeldt" userId="5938f535-108f-4d59-9d10-42b5bf461327" providerId="ADAL" clId="{0DBF237B-D50A-4CC6-ABE2-0D9305414085}" dt="2020-10-29T12:16:41.271" v="924" actId="478"/>
          <ac:picMkLst>
            <pc:docMk/>
            <pc:sldMk cId="1484809128" sldId="3764"/>
            <ac:picMk id="5" creationId="{BBF595D3-FC26-45B0-A968-4B7B9F8B9546}"/>
          </ac:picMkLst>
        </pc:picChg>
        <pc:picChg chg="add mod ord">
          <ac:chgData name="Kajsa Djupfeldt" userId="5938f535-108f-4d59-9d10-42b5bf461327" providerId="ADAL" clId="{0DBF237B-D50A-4CC6-ABE2-0D9305414085}" dt="2020-10-29T12:17:23.431" v="931" actId="167"/>
          <ac:picMkLst>
            <pc:docMk/>
            <pc:sldMk cId="1484809128" sldId="3764"/>
            <ac:picMk id="6" creationId="{5F59BF19-528A-472C-B5B5-3330E20609BC}"/>
          </ac:picMkLst>
        </pc:picChg>
        <pc:picChg chg="add mod ord">
          <ac:chgData name="Kajsa Djupfeldt" userId="5938f535-108f-4d59-9d10-42b5bf461327" providerId="ADAL" clId="{0DBF237B-D50A-4CC6-ABE2-0D9305414085}" dt="2020-10-29T12:18:00.682" v="942" actId="1076"/>
          <ac:picMkLst>
            <pc:docMk/>
            <pc:sldMk cId="1484809128" sldId="3764"/>
            <ac:picMk id="7" creationId="{B350BABF-F804-47E7-8F82-B1ECDF3EFD26}"/>
          </ac:picMkLst>
        </pc:picChg>
      </pc:sldChg>
      <pc:sldChg chg="addSp delSp modSp add mod">
        <pc:chgData name="Kajsa Djupfeldt" userId="5938f535-108f-4d59-9d10-42b5bf461327" providerId="ADAL" clId="{0DBF237B-D50A-4CC6-ABE2-0D9305414085}" dt="2020-10-29T12:22:15.708" v="991" actId="478"/>
        <pc:sldMkLst>
          <pc:docMk/>
          <pc:sldMk cId="1735335448" sldId="3765"/>
        </pc:sldMkLst>
        <pc:spChg chg="del">
          <ac:chgData name="Kajsa Djupfeldt" userId="5938f535-108f-4d59-9d10-42b5bf461327" providerId="ADAL" clId="{0DBF237B-D50A-4CC6-ABE2-0D9305414085}" dt="2020-10-29T12:22:15.708" v="991" actId="478"/>
          <ac:spMkLst>
            <pc:docMk/>
            <pc:sldMk cId="1735335448" sldId="3765"/>
            <ac:spMk id="3" creationId="{BF03E261-B696-45C5-A56D-5BCD19D38C24}"/>
          </ac:spMkLst>
        </pc:spChg>
        <pc:spChg chg="mod">
          <ac:chgData name="Kajsa Djupfeldt" userId="5938f535-108f-4d59-9d10-42b5bf461327" providerId="ADAL" clId="{0DBF237B-D50A-4CC6-ABE2-0D9305414085}" dt="2020-10-29T12:19:17.907" v="954" actId="14100"/>
          <ac:spMkLst>
            <pc:docMk/>
            <pc:sldMk cId="1735335448" sldId="3765"/>
            <ac:spMk id="10" creationId="{CB5FE638-97C9-4C39-B266-6CC6F604E61E}"/>
          </ac:spMkLst>
        </pc:spChg>
        <pc:picChg chg="del">
          <ac:chgData name="Kajsa Djupfeldt" userId="5938f535-108f-4d59-9d10-42b5bf461327" providerId="ADAL" clId="{0DBF237B-D50A-4CC6-ABE2-0D9305414085}" dt="2020-10-29T12:18:14.674" v="946" actId="478"/>
          <ac:picMkLst>
            <pc:docMk/>
            <pc:sldMk cId="1735335448" sldId="3765"/>
            <ac:picMk id="2" creationId="{BBA38D7E-7BA6-455A-B37F-7943C13B86AE}"/>
          </ac:picMkLst>
        </pc:picChg>
        <pc:picChg chg="add mod ord">
          <ac:chgData name="Kajsa Djupfeldt" userId="5938f535-108f-4d59-9d10-42b5bf461327" providerId="ADAL" clId="{0DBF237B-D50A-4CC6-ABE2-0D9305414085}" dt="2020-10-29T12:19:15.523" v="953" actId="1076"/>
          <ac:picMkLst>
            <pc:docMk/>
            <pc:sldMk cId="1735335448" sldId="3765"/>
            <ac:picMk id="5" creationId="{3C6181D6-64B0-45DA-83CB-7DA0E2869501}"/>
          </ac:picMkLst>
        </pc:picChg>
        <pc:picChg chg="add mod ord">
          <ac:chgData name="Kajsa Djupfeldt" userId="5938f535-108f-4d59-9d10-42b5bf461327" providerId="ADAL" clId="{0DBF237B-D50A-4CC6-ABE2-0D9305414085}" dt="2020-10-29T12:19:49.433" v="967" actId="167"/>
          <ac:picMkLst>
            <pc:docMk/>
            <pc:sldMk cId="1735335448" sldId="3765"/>
            <ac:picMk id="6" creationId="{D2814C51-1BF2-441F-B2EE-C7302998A1B3}"/>
          </ac:picMkLst>
        </pc:picChg>
      </pc:sldChg>
      <pc:sldMasterChg chg="addSldLayout delSldLayout modSldLayout sldLayoutOrd">
        <pc:chgData name="Kajsa Djupfeldt" userId="5938f535-108f-4d59-9d10-42b5bf461327" providerId="ADAL" clId="{0DBF237B-D50A-4CC6-ABE2-0D9305414085}" dt="2020-10-29T10:39:05.528" v="491" actId="478"/>
        <pc:sldMasterMkLst>
          <pc:docMk/>
          <pc:sldMasterMk cId="697916253" sldId="2147483840"/>
        </pc:sldMasterMkLst>
        <pc:sldLayoutChg chg="addSp delSp modSp add del mod ord">
          <pc:chgData name="Kajsa Djupfeldt" userId="5938f535-108f-4d59-9d10-42b5bf461327" providerId="ADAL" clId="{0DBF237B-D50A-4CC6-ABE2-0D9305414085}" dt="2020-10-29T10:39:05.528" v="491" actId="478"/>
          <pc:sldLayoutMkLst>
            <pc:docMk/>
            <pc:sldMasterMk cId="697916253" sldId="2147483840"/>
            <pc:sldLayoutMk cId="1875991465" sldId="2147483847"/>
          </pc:sldLayoutMkLst>
          <pc:spChg chg="add mod">
            <ac:chgData name="Kajsa Djupfeldt" userId="5938f535-108f-4d59-9d10-42b5bf461327" providerId="ADAL" clId="{0DBF237B-D50A-4CC6-ABE2-0D9305414085}" dt="2020-10-29T10:39:03.009" v="490" actId="2085"/>
            <ac:spMkLst>
              <pc:docMk/>
              <pc:sldMasterMk cId="697916253" sldId="2147483840"/>
              <pc:sldLayoutMk cId="1875991465" sldId="2147483847"/>
              <ac:spMk id="2" creationId="{9765290C-6C17-411B-B5C5-3A734A2A07D2}"/>
            </ac:spMkLst>
          </pc:spChg>
          <pc:spChg chg="del">
            <ac:chgData name="Kajsa Djupfeldt" userId="5938f535-108f-4d59-9d10-42b5bf461327" providerId="ADAL" clId="{0DBF237B-D50A-4CC6-ABE2-0D9305414085}" dt="2020-10-29T10:39:05.528" v="491" actId="478"/>
            <ac:spMkLst>
              <pc:docMk/>
              <pc:sldMasterMk cId="697916253" sldId="2147483840"/>
              <pc:sldLayoutMk cId="1875991465" sldId="2147483847"/>
              <ac:spMk id="4" creationId="{5CDA89FF-1548-4317-8337-A60D85D9FC76}"/>
            </ac:spMkLst>
          </pc:spChg>
        </pc:sldLayoutChg>
        <pc:sldLayoutChg chg="new mod ord">
          <pc:chgData name="Kajsa Djupfeldt" userId="5938f535-108f-4d59-9d10-42b5bf461327" providerId="ADAL" clId="{0DBF237B-D50A-4CC6-ABE2-0D9305414085}" dt="2020-10-29T10:38:40.705" v="484" actId="20578"/>
          <pc:sldLayoutMkLst>
            <pc:docMk/>
            <pc:sldMasterMk cId="697916253" sldId="2147483840"/>
            <pc:sldLayoutMk cId="1651314932" sldId="214748387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B8721ED-8BBC-4D90-A992-76230EFA1C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553C130C-E38F-41F6-BFEB-D0F079D844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BBC30-37CD-4E3A-9952-4CC9659BC3AE}" type="datetimeFigureOut">
              <a:rPr lang="sv-SE" smtClean="0"/>
              <a:t>2020-10-29</a:t>
            </a:fld>
            <a:endParaRPr lang="sv-SE"/>
          </a:p>
        </p:txBody>
      </p:sp>
      <p:sp>
        <p:nvSpPr>
          <p:cNvPr id="4" name="Platshållare för sidfot 3">
            <a:extLst>
              <a:ext uri="{FF2B5EF4-FFF2-40B4-BE49-F238E27FC236}">
                <a16:creationId xmlns:a16="http://schemas.microsoft.com/office/drawing/2014/main" id="{78DBFDFA-BEF1-4296-89F2-461145B18C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58CD25E-EDBC-4F86-89B1-8C94E88172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228B82-3E86-45F1-BF41-FB15D963CF24}" type="slidenum">
              <a:rPr lang="sv-SE" smtClean="0"/>
              <a:t>‹#›</a:t>
            </a:fld>
            <a:endParaRPr lang="sv-SE"/>
          </a:p>
        </p:txBody>
      </p:sp>
    </p:spTree>
    <p:extLst>
      <p:ext uri="{BB962C8B-B14F-4D97-AF65-F5344CB8AC3E}">
        <p14:creationId xmlns:p14="http://schemas.microsoft.com/office/powerpoint/2010/main" val="7721976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3952C-34AD-4B0E-9856-60F64A51271F}" type="datetimeFigureOut">
              <a:rPr lang="sv-SE" smtClean="0"/>
              <a:t>2020-10-29</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C1838-54A8-458B-8E36-BFA08ADDD450}" type="slidenum">
              <a:rPr lang="sv-SE" smtClean="0"/>
              <a:t>‹#›</a:t>
            </a:fld>
            <a:endParaRPr lang="sv-SE"/>
          </a:p>
        </p:txBody>
      </p:sp>
    </p:spTree>
    <p:extLst>
      <p:ext uri="{BB962C8B-B14F-4D97-AF65-F5344CB8AC3E}">
        <p14:creationId xmlns:p14="http://schemas.microsoft.com/office/powerpoint/2010/main" val="3532317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enerationpep.s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Presentationen är till för att använda när arbetet med Pep Förskola ska presenteras för personalgrupp eller vid ett föräldramöte! Detta för att berätta vikten kring rörelse och hälsa, samt få ett tydligare varför förskolan väljer att arbeta tillsammans med Generation Pep Förskola som verktyg.</a:t>
            </a:r>
          </a:p>
          <a:p>
            <a:endParaRPr lang="sv-SE"/>
          </a:p>
          <a:p>
            <a:r>
              <a:rPr lang="sv-SE"/>
              <a:t>I underrubriken kan du skriva förskolans namn </a:t>
            </a:r>
            <a:endParaRPr lang="sv-SE">
              <a:cs typeface="Calibri"/>
            </a:endParaRPr>
          </a:p>
        </p:txBody>
      </p:sp>
    </p:spTree>
    <p:extLst>
      <p:ext uri="{BB962C8B-B14F-4D97-AF65-F5344CB8AC3E}">
        <p14:creationId xmlns:p14="http://schemas.microsoft.com/office/powerpoint/2010/main" val="424222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i="1">
                <a:solidFill>
                  <a:srgbClr val="000000"/>
                </a:solidFill>
                <a:latin typeface="Calibri"/>
                <a:cs typeface="Calibri"/>
              </a:rPr>
              <a:t>Syftet med denna bild är att ge lyssnarna en bakgrund till vad Generation Pep är och kommer ifrån.</a:t>
            </a:r>
          </a:p>
          <a:p>
            <a:r>
              <a:rPr lang="sv-SE" sz="1800">
                <a:solidFill>
                  <a:srgbClr val="000000"/>
                </a:solidFill>
                <a:latin typeface="Calibri"/>
                <a:cs typeface="Calibri"/>
              </a:rPr>
              <a:t>-------------------------------------------------------------------------------------------------------------------------------------------------------</a:t>
            </a:r>
          </a:p>
          <a:p>
            <a:pPr marL="285750" indent="-285750">
              <a:buFont typeface="Arial"/>
              <a:buChar char="•"/>
            </a:pPr>
            <a:r>
              <a:rPr lang="sv-SE" sz="1800" b="0" i="0">
                <a:solidFill>
                  <a:srgbClr val="000000"/>
                </a:solidFill>
                <a:effectLst/>
                <a:latin typeface="Calibri"/>
                <a:cs typeface="Calibri"/>
              </a:rPr>
              <a:t>Generation Pep är en icke vinstdrivande organisation som arbetar för att sprida kunskap och skapa engagemang kring barn och ungdomars hälsa.</a:t>
            </a:r>
            <a:r>
              <a:rPr lang="sv-SE" sz="1800">
                <a:solidFill>
                  <a:srgbClr val="000000"/>
                </a:solidFill>
                <a:latin typeface="Calibri"/>
                <a:cs typeface="Calibri"/>
              </a:rPr>
              <a:t> </a:t>
            </a:r>
            <a:endParaRPr lang="sv-SE">
              <a:solidFill>
                <a:srgbClr val="000000"/>
              </a:solidFill>
              <a:latin typeface="Calibri"/>
              <a:cs typeface="Calibri" panose="020F0502020204030204"/>
            </a:endParaRPr>
          </a:p>
          <a:p>
            <a:pPr marL="285750" indent="-285750">
              <a:buFont typeface="Arial"/>
              <a:buChar char="•"/>
            </a:pPr>
            <a:r>
              <a:rPr lang="sv-SE" sz="1800" b="0" i="0">
                <a:solidFill>
                  <a:srgbClr val="000000"/>
                </a:solidFill>
                <a:effectLst/>
                <a:latin typeface="Calibri"/>
                <a:cs typeface="Calibri"/>
              </a:rPr>
              <a:t>Målsättningen är att ena människor, organisationer och företag för att tillsammans underlätta för alla barn och ungdomar att leva ett hälsosamt liv.</a:t>
            </a:r>
            <a:r>
              <a:rPr lang="sv-SE" sz="1800">
                <a:solidFill>
                  <a:srgbClr val="000000"/>
                </a:solidFill>
                <a:latin typeface="Calibri"/>
                <a:cs typeface="Calibri"/>
              </a:rPr>
              <a:t> </a:t>
            </a:r>
            <a:endParaRPr lang="sv-SE">
              <a:solidFill>
                <a:srgbClr val="000000"/>
              </a:solidFill>
              <a:latin typeface="Calibri"/>
              <a:cs typeface="Calibri"/>
            </a:endParaRPr>
          </a:p>
          <a:p>
            <a:pPr marL="285750" indent="-285750">
              <a:buFont typeface="Arial"/>
              <a:buChar char="•"/>
            </a:pPr>
            <a:r>
              <a:rPr lang="sv-SE" sz="1800" b="0" i="0">
                <a:solidFill>
                  <a:srgbClr val="000000"/>
                </a:solidFill>
                <a:effectLst/>
                <a:latin typeface="Calibri"/>
                <a:cs typeface="Calibri"/>
              </a:rPr>
              <a:t>Initiativtagare är Kronprinsessparet, bakom initiativet står ledande svenska företag, stiftelser och ideella organisationer. Läs mer på </a:t>
            </a:r>
            <a:r>
              <a:rPr lang="sv-SE" sz="1800" b="0" i="0" u="sng" strike="noStrike">
                <a:solidFill>
                  <a:srgbClr val="0563C1"/>
                </a:solidFill>
                <a:effectLst/>
                <a:latin typeface="Calibri"/>
                <a:cs typeface="Calibri"/>
                <a:hlinkClick r:id="rId3"/>
              </a:rPr>
              <a:t>www.generationpep.se</a:t>
            </a:r>
            <a:r>
              <a:rPr lang="sv-SE" sz="1800" b="0" i="0">
                <a:solidFill>
                  <a:srgbClr val="000000"/>
                </a:solidFill>
                <a:effectLst/>
                <a:latin typeface="Calibri"/>
                <a:cs typeface="Calibri"/>
              </a:rPr>
              <a:t> </a:t>
            </a:r>
            <a:br>
              <a:rPr lang="sv-SE" sz="1800" b="0" i="0">
                <a:effectLst/>
                <a:latin typeface="Calibri" panose="020F0502020204030204" pitchFamily="34" charset="0"/>
                <a:cs typeface="Calibri"/>
              </a:rPr>
            </a:br>
            <a:r>
              <a:rPr lang="sv-SE" sz="1800" b="0" i="0">
                <a:solidFill>
                  <a:srgbClr val="000000"/>
                </a:solidFill>
                <a:effectLst/>
                <a:latin typeface="Calibri"/>
                <a:cs typeface="Calibri"/>
              </a:rPr>
              <a:t>I alla satsningar samarbetar organisationen med forskare framförallt från Karolinska Institutet, Gymnastik- och idrottshögskolan samt Göteborgs Universitet utifrån att organisationen är en faktabaserad kunskapsspridare.</a:t>
            </a:r>
            <a:r>
              <a:rPr lang="sv-SE" sz="1800">
                <a:solidFill>
                  <a:srgbClr val="000000"/>
                </a:solidFill>
                <a:latin typeface="Calibri"/>
                <a:cs typeface="Calibri"/>
              </a:rPr>
              <a:t> </a:t>
            </a:r>
            <a:endParaRPr lang="sv-SE">
              <a:cs typeface="Calibri"/>
            </a:endParaRPr>
          </a:p>
        </p:txBody>
      </p:sp>
    </p:spTree>
    <p:extLst>
      <p:ext uri="{BB962C8B-B14F-4D97-AF65-F5344CB8AC3E}">
        <p14:creationId xmlns:p14="http://schemas.microsoft.com/office/powerpoint/2010/main" val="3371898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amsida grön med blå tex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B98BE6E-D5B2-4310-AB03-2162207564DE}"/>
              </a:ext>
            </a:extLst>
          </p:cNvPr>
          <p:cNvSpPr/>
          <p:nvPr userDrawn="1"/>
        </p:nvSpPr>
        <p:spPr>
          <a:xfrm>
            <a:off x="0" y="0"/>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ctrTitle" hasCustomPrompt="1"/>
          </p:nvPr>
        </p:nvSpPr>
        <p:spPr>
          <a:xfrm>
            <a:off x="742950" y="1122363"/>
            <a:ext cx="8420100" cy="2387600"/>
          </a:xfrm>
        </p:spPr>
        <p:txBody>
          <a:bodyPr anchor="b"/>
          <a:lstStyle>
            <a:lvl1pPr algn="ctr">
              <a:defRPr sz="6000">
                <a:solidFill>
                  <a:schemeClr val="bg1"/>
                </a:solidFill>
              </a:defRPr>
            </a:lvl1pPr>
          </a:lstStyle>
          <a:p>
            <a:r>
              <a:rPr lang="sv-SE"/>
              <a:t>GENERATION PEP FÖRSKOLA</a:t>
            </a:r>
            <a:endParaRPr lang="en-US"/>
          </a:p>
        </p:txBody>
      </p:sp>
      <p:sp>
        <p:nvSpPr>
          <p:cNvPr id="3" name="Subtitle 2"/>
          <p:cNvSpPr>
            <a:spLocks noGrp="1"/>
          </p:cNvSpPr>
          <p:nvPr>
            <p:ph type="subTitle" idx="1" hasCustomPrompt="1"/>
          </p:nvPr>
        </p:nvSpPr>
        <p:spPr>
          <a:xfrm>
            <a:off x="1238250" y="3602038"/>
            <a:ext cx="7429500" cy="55721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underrubrik</a:t>
            </a:r>
            <a:endParaRPr lang="en-US"/>
          </a:p>
        </p:txBody>
      </p:sp>
      <p:pic>
        <p:nvPicPr>
          <p:cNvPr id="5" name="Bildobjekt 4">
            <a:extLst>
              <a:ext uri="{FF2B5EF4-FFF2-40B4-BE49-F238E27FC236}">
                <a16:creationId xmlns:a16="http://schemas.microsoft.com/office/drawing/2014/main" id="{8C038178-1FF4-4195-907C-4FA643587C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3607" y="4382517"/>
            <a:ext cx="1498786" cy="1525590"/>
          </a:xfrm>
          <a:prstGeom prst="rect">
            <a:avLst/>
          </a:prstGeom>
        </p:spPr>
      </p:pic>
    </p:spTree>
    <p:extLst>
      <p:ext uri="{BB962C8B-B14F-4D97-AF65-F5344CB8AC3E}">
        <p14:creationId xmlns:p14="http://schemas.microsoft.com/office/powerpoint/2010/main" val="270489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0BCFD6E-DDC4-4994-8748-CFBF577365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277" y="2382850"/>
            <a:ext cx="4868255" cy="4868255"/>
          </a:xfrm>
          <a:prstGeom prst="rect">
            <a:avLst/>
          </a:prstGeom>
        </p:spPr>
      </p:pic>
    </p:spTree>
    <p:extLst>
      <p:ext uri="{BB962C8B-B14F-4D97-AF65-F5344CB8AC3E}">
        <p14:creationId xmlns:p14="http://schemas.microsoft.com/office/powerpoint/2010/main" val="205569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B0F324F8-5CB4-40E2-B1EE-4E38B2856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236" y="2768137"/>
            <a:ext cx="4613564" cy="4613564"/>
          </a:xfrm>
          <a:prstGeom prst="rect">
            <a:avLst/>
          </a:prstGeom>
        </p:spPr>
      </p:pic>
    </p:spTree>
    <p:extLst>
      <p:ext uri="{BB962C8B-B14F-4D97-AF65-F5344CB8AC3E}">
        <p14:creationId xmlns:p14="http://schemas.microsoft.com/office/powerpoint/2010/main" val="1811881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Rubrikbi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0633960-CD7F-4932-A9C0-AF162AD036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236" y="2768137"/>
            <a:ext cx="4613564" cy="4613564"/>
          </a:xfrm>
          <a:prstGeom prst="rect">
            <a:avLst/>
          </a:prstGeom>
        </p:spPr>
      </p:pic>
    </p:spTree>
    <p:extLst>
      <p:ext uri="{BB962C8B-B14F-4D97-AF65-F5344CB8AC3E}">
        <p14:creationId xmlns:p14="http://schemas.microsoft.com/office/powerpoint/2010/main" val="669086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En bild som visar leksak, ritning&#10;&#10;Automatiskt genererad beskrivning">
            <a:extLst>
              <a:ext uri="{FF2B5EF4-FFF2-40B4-BE49-F238E27FC236}">
                <a16:creationId xmlns:a16="http://schemas.microsoft.com/office/drawing/2014/main" id="{1AB28D31-CF03-4720-94A5-E849EAFAD2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881" y="2056015"/>
            <a:ext cx="5267498" cy="5267498"/>
          </a:xfrm>
          <a:prstGeom prst="rect">
            <a:avLst/>
          </a:prstGeom>
        </p:spPr>
      </p:pic>
    </p:spTree>
    <p:extLst>
      <p:ext uri="{BB962C8B-B14F-4D97-AF65-F5344CB8AC3E}">
        <p14:creationId xmlns:p14="http://schemas.microsoft.com/office/powerpoint/2010/main" val="2220814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Rubrikbild">
    <p:spTree>
      <p:nvGrpSpPr>
        <p:cNvPr id="1" name=""/>
        <p:cNvGrpSpPr/>
        <p:nvPr/>
      </p:nvGrpSpPr>
      <p:grpSpPr>
        <a:xfrm>
          <a:off x="0" y="0"/>
          <a:ext cx="0" cy="0"/>
          <a:chOff x="0" y="0"/>
          <a:chExt cx="0" cy="0"/>
        </a:xfrm>
      </p:grpSpPr>
      <p:pic>
        <p:nvPicPr>
          <p:cNvPr id="6" name="Bildobjekt 5" descr="En bild som visar leksak, ritning&#10;&#10;Automatiskt genererad beskrivning">
            <a:extLst>
              <a:ext uri="{FF2B5EF4-FFF2-40B4-BE49-F238E27FC236}">
                <a16:creationId xmlns:a16="http://schemas.microsoft.com/office/drawing/2014/main" id="{1AB28D31-CF03-4720-94A5-E849EAFAD2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1679" y="2139143"/>
            <a:ext cx="5267498" cy="5267498"/>
          </a:xfrm>
          <a:prstGeom prst="rect">
            <a:avLst/>
          </a:prstGeom>
        </p:spPr>
      </p:pic>
    </p:spTree>
    <p:extLst>
      <p:ext uri="{BB962C8B-B14F-4D97-AF65-F5344CB8AC3E}">
        <p14:creationId xmlns:p14="http://schemas.microsoft.com/office/powerpoint/2010/main" val="3968633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D3ABB563-F7D0-42F6-B732-F776E80B6F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9993" y="2729344"/>
            <a:ext cx="3580015" cy="3580015"/>
          </a:xfrm>
          <a:prstGeom prst="rect">
            <a:avLst/>
          </a:prstGeom>
        </p:spPr>
      </p:pic>
    </p:spTree>
    <p:extLst>
      <p:ext uri="{BB962C8B-B14F-4D97-AF65-F5344CB8AC3E}">
        <p14:creationId xmlns:p14="http://schemas.microsoft.com/office/powerpoint/2010/main" val="3155541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CA2AE9-6E29-4CA9-8FB8-6ED3FDF4F4F0}"/>
              </a:ext>
            </a:extLst>
          </p:cNvPr>
          <p:cNvSpPr>
            <a:spLocks noGrp="1"/>
          </p:cNvSpPr>
          <p:nvPr>
            <p:ph type="ctrTitle"/>
          </p:nvPr>
        </p:nvSpPr>
        <p:spPr>
          <a:xfrm>
            <a:off x="1238250" y="1122363"/>
            <a:ext cx="74295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75394A6-69B0-4940-BDCD-A2124DDAEE7E}"/>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6" name="Platshållare för bildnummer 5">
            <a:extLst>
              <a:ext uri="{FF2B5EF4-FFF2-40B4-BE49-F238E27FC236}">
                <a16:creationId xmlns:a16="http://schemas.microsoft.com/office/drawing/2014/main" id="{8EB4BC44-4DE1-40EA-925D-FC33F3E76835}"/>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3604299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213D89-DE54-4670-A57E-2AC8AED9B3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B81D1C-4C04-484A-8A7D-FBAB45B23DD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61FE8A4D-256A-4099-8E5D-BD396D3CD017}"/>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3681225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pic>
        <p:nvPicPr>
          <p:cNvPr id="5" name="Bildobjekt 4" descr="En bild som visar leksak&#10;&#10;Automatiskt genererad beskrivning">
            <a:extLst>
              <a:ext uri="{FF2B5EF4-FFF2-40B4-BE49-F238E27FC236}">
                <a16:creationId xmlns:a16="http://schemas.microsoft.com/office/drawing/2014/main" id="{EDD7603F-0D24-4D52-AE79-943F1DBAEC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6232" y="2524298"/>
            <a:ext cx="4716087" cy="4716087"/>
          </a:xfrm>
          <a:prstGeom prst="rect">
            <a:avLst/>
          </a:prstGeom>
        </p:spPr>
      </p:pic>
      <p:sp>
        <p:nvSpPr>
          <p:cNvPr id="2" name="Rubrik 1">
            <a:extLst>
              <a:ext uri="{FF2B5EF4-FFF2-40B4-BE49-F238E27FC236}">
                <a16:creationId xmlns:a16="http://schemas.microsoft.com/office/drawing/2014/main" id="{E7213D89-DE54-4670-A57E-2AC8AED9B3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B81D1C-4C04-484A-8A7D-FBAB45B23DD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61FE8A4D-256A-4099-8E5D-BD396D3CD017}"/>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183536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5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213D89-DE54-4670-A57E-2AC8AED9B3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B81D1C-4C04-484A-8A7D-FBAB45B23DD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61FE8A4D-256A-4099-8E5D-BD396D3CD017}"/>
              </a:ext>
            </a:extLst>
          </p:cNvPr>
          <p:cNvSpPr>
            <a:spLocks noGrp="1"/>
          </p:cNvSpPr>
          <p:nvPr>
            <p:ph type="sldNum" sz="quarter" idx="12"/>
          </p:nvPr>
        </p:nvSpPr>
        <p:spPr/>
        <p:txBody>
          <a:bodyPr/>
          <a:lstStyle/>
          <a:p>
            <a:fld id="{1B978C26-2904-4357-9A9F-E8FFB0BDF013}" type="slidenum">
              <a:rPr lang="sv-SE" smtClean="0"/>
              <a:t>‹#›</a:t>
            </a:fld>
            <a:endParaRPr lang="sv-SE"/>
          </a:p>
        </p:txBody>
      </p:sp>
      <p:pic>
        <p:nvPicPr>
          <p:cNvPr id="7" name="Bildobjekt 6" descr="En bild som visar leksak, ritning&#10;&#10;Automatiskt genererad beskrivning">
            <a:extLst>
              <a:ext uri="{FF2B5EF4-FFF2-40B4-BE49-F238E27FC236}">
                <a16:creationId xmlns:a16="http://schemas.microsoft.com/office/drawing/2014/main" id="{0DAA65C2-D490-46C1-97FE-75662E8D0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4682" y="2460567"/>
            <a:ext cx="4879571" cy="4879571"/>
          </a:xfrm>
          <a:prstGeom prst="rect">
            <a:avLst/>
          </a:prstGeom>
        </p:spPr>
      </p:pic>
    </p:spTree>
    <p:extLst>
      <p:ext uri="{BB962C8B-B14F-4D97-AF65-F5344CB8AC3E}">
        <p14:creationId xmlns:p14="http://schemas.microsoft.com/office/powerpoint/2010/main" val="106368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70D3077D-5B5D-49FA-88E5-C8B9A063E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9845" y="1631540"/>
            <a:ext cx="6186309" cy="3594919"/>
          </a:xfrm>
          <a:prstGeom prst="rect">
            <a:avLst/>
          </a:prstGeom>
        </p:spPr>
      </p:pic>
    </p:spTree>
    <p:extLst>
      <p:ext uri="{BB962C8B-B14F-4D97-AF65-F5344CB8AC3E}">
        <p14:creationId xmlns:p14="http://schemas.microsoft.com/office/powerpoint/2010/main" val="683830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Rubrik och innehåll">
    <p:spTree>
      <p:nvGrpSpPr>
        <p:cNvPr id="1" name=""/>
        <p:cNvGrpSpPr/>
        <p:nvPr/>
      </p:nvGrpSpPr>
      <p:grpSpPr>
        <a:xfrm>
          <a:off x="0" y="0"/>
          <a:ext cx="0" cy="0"/>
          <a:chOff x="0" y="0"/>
          <a:chExt cx="0" cy="0"/>
        </a:xfrm>
      </p:grpSpPr>
      <p:pic>
        <p:nvPicPr>
          <p:cNvPr id="7" name="Bildobjekt 6" descr="En bild som visar leksak&#10;&#10;Automatiskt genererad beskrivning">
            <a:extLst>
              <a:ext uri="{FF2B5EF4-FFF2-40B4-BE49-F238E27FC236}">
                <a16:creationId xmlns:a16="http://schemas.microsoft.com/office/drawing/2014/main" id="{5CAE17CD-8A94-4E75-82B2-B82104E689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3672" y="2984269"/>
            <a:ext cx="3873731" cy="3873731"/>
          </a:xfrm>
          <a:prstGeom prst="rect">
            <a:avLst/>
          </a:prstGeom>
        </p:spPr>
      </p:pic>
      <p:sp>
        <p:nvSpPr>
          <p:cNvPr id="2" name="Rubrik 1">
            <a:extLst>
              <a:ext uri="{FF2B5EF4-FFF2-40B4-BE49-F238E27FC236}">
                <a16:creationId xmlns:a16="http://schemas.microsoft.com/office/drawing/2014/main" id="{E7213D89-DE54-4670-A57E-2AC8AED9B3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B81D1C-4C04-484A-8A7D-FBAB45B23DD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61FE8A4D-256A-4099-8E5D-BD396D3CD017}"/>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1069004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213D89-DE54-4670-A57E-2AC8AED9B3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B81D1C-4C04-484A-8A7D-FBAB45B23DD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61FE8A4D-256A-4099-8E5D-BD396D3CD017}"/>
              </a:ext>
            </a:extLst>
          </p:cNvPr>
          <p:cNvSpPr>
            <a:spLocks noGrp="1"/>
          </p:cNvSpPr>
          <p:nvPr>
            <p:ph type="sldNum" sz="quarter" idx="12"/>
          </p:nvPr>
        </p:nvSpPr>
        <p:spPr/>
        <p:txBody>
          <a:bodyPr/>
          <a:lstStyle/>
          <a:p>
            <a:fld id="{1B978C26-2904-4357-9A9F-E8FFB0BDF013}" type="slidenum">
              <a:rPr lang="sv-SE" smtClean="0"/>
              <a:t>‹#›</a:t>
            </a:fld>
            <a:endParaRPr lang="sv-SE"/>
          </a:p>
        </p:txBody>
      </p:sp>
      <p:pic>
        <p:nvPicPr>
          <p:cNvPr id="4" name="Bildobjekt 3" descr="En bild som visar leksak, bärbar dator, klocka, dator&#10;&#10;Automatiskt genererad beskrivning">
            <a:extLst>
              <a:ext uri="{FF2B5EF4-FFF2-40B4-BE49-F238E27FC236}">
                <a16:creationId xmlns:a16="http://schemas.microsoft.com/office/drawing/2014/main" id="{36B1B4BD-87E1-48BC-8B9D-45C45FC09F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8146" y="2681230"/>
            <a:ext cx="4351338" cy="4351338"/>
          </a:xfrm>
          <a:prstGeom prst="rect">
            <a:avLst/>
          </a:prstGeom>
        </p:spPr>
      </p:pic>
    </p:spTree>
    <p:extLst>
      <p:ext uri="{BB962C8B-B14F-4D97-AF65-F5344CB8AC3E}">
        <p14:creationId xmlns:p14="http://schemas.microsoft.com/office/powerpoint/2010/main" val="4176964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213D89-DE54-4670-A57E-2AC8AED9B3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B81D1C-4C04-484A-8A7D-FBAB45B23DD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61FE8A4D-256A-4099-8E5D-BD396D3CD017}"/>
              </a:ext>
            </a:extLst>
          </p:cNvPr>
          <p:cNvSpPr>
            <a:spLocks noGrp="1"/>
          </p:cNvSpPr>
          <p:nvPr>
            <p:ph type="sldNum" sz="quarter" idx="12"/>
          </p:nvPr>
        </p:nvSpPr>
        <p:spPr/>
        <p:txBody>
          <a:bodyPr/>
          <a:lstStyle/>
          <a:p>
            <a:fld id="{1B978C26-2904-4357-9A9F-E8FFB0BDF013}" type="slidenum">
              <a:rPr lang="sv-SE" smtClean="0"/>
              <a:t>‹#›</a:t>
            </a:fld>
            <a:endParaRPr lang="sv-SE"/>
          </a:p>
        </p:txBody>
      </p:sp>
      <p:pic>
        <p:nvPicPr>
          <p:cNvPr id="7" name="Bildobjekt 6">
            <a:extLst>
              <a:ext uri="{FF2B5EF4-FFF2-40B4-BE49-F238E27FC236}">
                <a16:creationId xmlns:a16="http://schemas.microsoft.com/office/drawing/2014/main" id="{02E24923-4C4F-4D25-8B9E-2CF1D8E804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5992" y="2715490"/>
            <a:ext cx="4849091" cy="4849091"/>
          </a:xfrm>
          <a:prstGeom prst="rect">
            <a:avLst/>
          </a:prstGeom>
        </p:spPr>
      </p:pic>
    </p:spTree>
    <p:extLst>
      <p:ext uri="{BB962C8B-B14F-4D97-AF65-F5344CB8AC3E}">
        <p14:creationId xmlns:p14="http://schemas.microsoft.com/office/powerpoint/2010/main" val="159551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979B20-A45C-414A-9AED-0B437B8763DC}"/>
              </a:ext>
            </a:extLst>
          </p:cNvPr>
          <p:cNvSpPr>
            <a:spLocks noGrp="1"/>
          </p:cNvSpPr>
          <p:nvPr>
            <p:ph type="title"/>
          </p:nvPr>
        </p:nvSpPr>
        <p:spPr>
          <a:xfrm>
            <a:off x="676275" y="1709738"/>
            <a:ext cx="8543925"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FD8BA98-552C-40CD-9C02-A530996113A3}"/>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43948E17-83E1-40C3-A089-0E2E89D58002}"/>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1373686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C48FDF-CA90-429D-B121-B3EF934037A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6CC7D7-306F-46B9-9A09-0AEB4F635FE2}"/>
              </a:ext>
            </a:extLst>
          </p:cNvPr>
          <p:cNvSpPr>
            <a:spLocks noGrp="1"/>
          </p:cNvSpPr>
          <p:nvPr>
            <p:ph sz="half" idx="1"/>
          </p:nvPr>
        </p:nvSpPr>
        <p:spPr>
          <a:xfrm>
            <a:off x="681038" y="1825625"/>
            <a:ext cx="4195762"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D42937D-8CE1-4662-B416-7C246D3232C7}"/>
              </a:ext>
            </a:extLst>
          </p:cNvPr>
          <p:cNvSpPr>
            <a:spLocks noGrp="1"/>
          </p:cNvSpPr>
          <p:nvPr>
            <p:ph sz="half" idx="2"/>
          </p:nvPr>
        </p:nvSpPr>
        <p:spPr>
          <a:xfrm>
            <a:off x="5029200" y="1825625"/>
            <a:ext cx="419576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nummer 6">
            <a:extLst>
              <a:ext uri="{FF2B5EF4-FFF2-40B4-BE49-F238E27FC236}">
                <a16:creationId xmlns:a16="http://schemas.microsoft.com/office/drawing/2014/main" id="{83097064-B1AE-48A0-8E2A-8E52D9528C89}"/>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2753256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1E5911-03E8-4143-A2F6-AACD4FAB6B50}"/>
              </a:ext>
            </a:extLst>
          </p:cNvPr>
          <p:cNvSpPr>
            <a:spLocks noGrp="1"/>
          </p:cNvSpPr>
          <p:nvPr>
            <p:ph type="title"/>
          </p:nvPr>
        </p:nvSpPr>
        <p:spPr>
          <a:xfrm>
            <a:off x="682625" y="365125"/>
            <a:ext cx="8543925"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46A372-C998-4CCB-85DE-37EBAB2C15AF}"/>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778FA47-3200-456C-9F6F-E34BE8A62684}"/>
              </a:ext>
            </a:extLst>
          </p:cNvPr>
          <p:cNvSpPr>
            <a:spLocks noGrp="1"/>
          </p:cNvSpPr>
          <p:nvPr>
            <p:ph sz="half" idx="2"/>
          </p:nvPr>
        </p:nvSpPr>
        <p:spPr>
          <a:xfrm>
            <a:off x="682625" y="2505075"/>
            <a:ext cx="419100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2854169-0766-463A-82F1-3ACDC56706A2}"/>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2E9D0D5-BD1C-42AC-8A61-F1E836766FA5}"/>
              </a:ext>
            </a:extLst>
          </p:cNvPr>
          <p:cNvSpPr>
            <a:spLocks noGrp="1"/>
          </p:cNvSpPr>
          <p:nvPr>
            <p:ph sz="quarter" idx="4"/>
          </p:nvPr>
        </p:nvSpPr>
        <p:spPr>
          <a:xfrm>
            <a:off x="5014913" y="2505075"/>
            <a:ext cx="421163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bildnummer 8">
            <a:extLst>
              <a:ext uri="{FF2B5EF4-FFF2-40B4-BE49-F238E27FC236}">
                <a16:creationId xmlns:a16="http://schemas.microsoft.com/office/drawing/2014/main" id="{E34A1C93-9872-491D-9EF9-45CD9382BEE3}"/>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1057195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47D4E8-D001-4EFE-BC6E-A6BCC47DE767}"/>
              </a:ext>
            </a:extLst>
          </p:cNvPr>
          <p:cNvSpPr>
            <a:spLocks noGrp="1"/>
          </p:cNvSpPr>
          <p:nvPr>
            <p:ph type="title"/>
          </p:nvPr>
        </p:nvSpPr>
        <p:spPr/>
        <p:txBody>
          <a:bodyPr/>
          <a:lstStyle/>
          <a:p>
            <a:r>
              <a:rPr lang="sv-SE"/>
              <a:t>Klicka här för att ändra mall för rubrikformat</a:t>
            </a:r>
          </a:p>
        </p:txBody>
      </p:sp>
      <p:sp>
        <p:nvSpPr>
          <p:cNvPr id="5" name="Platshållare för bildnummer 4">
            <a:extLst>
              <a:ext uri="{FF2B5EF4-FFF2-40B4-BE49-F238E27FC236}">
                <a16:creationId xmlns:a16="http://schemas.microsoft.com/office/drawing/2014/main" id="{61E1D886-AD82-4747-A366-DA66E73B9832}"/>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521262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DD2F93-DD00-4D43-93B8-0E52603ABB89}"/>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883CE015-B74D-4EB7-90D1-9E4CDF9EE600}"/>
              </a:ext>
            </a:extLst>
          </p:cNvPr>
          <p:cNvSpPr>
            <a:spLocks noGrp="1"/>
          </p:cNvSpPr>
          <p:nvPr>
            <p:ph type="sldNum" sz="quarter" idx="10"/>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1651314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2B6894-927C-4C4C-9519-14CB6EDE8A10}"/>
              </a:ext>
            </a:extLst>
          </p:cNvPr>
          <p:cNvSpPr>
            <a:spLocks noGrp="1"/>
          </p:cNvSpPr>
          <p:nvPr>
            <p:ph type="title"/>
          </p:nvPr>
        </p:nvSpPr>
        <p:spPr>
          <a:xfrm>
            <a:off x="682625" y="457200"/>
            <a:ext cx="3194050"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7140612-E9EC-4450-9387-B7B0B2D61268}"/>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89B66DC-04CA-4610-A51E-B4B304655156}"/>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6F8F7AA2-A3BB-4ED0-9029-662D85022CEE}"/>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3677997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7DB9F9-C011-493E-8593-A45301E50AA6}"/>
              </a:ext>
            </a:extLst>
          </p:cNvPr>
          <p:cNvSpPr>
            <a:spLocks noGrp="1"/>
          </p:cNvSpPr>
          <p:nvPr>
            <p:ph type="title"/>
          </p:nvPr>
        </p:nvSpPr>
        <p:spPr>
          <a:xfrm>
            <a:off x="682625" y="457200"/>
            <a:ext cx="3194050"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844216D-9C4A-4AF6-9EB6-9972BCE72DC3}"/>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78AD3EE-1D3E-40DB-A3A6-DF0FCB60E8E7}"/>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AE1E8E09-9581-4E93-8FC4-84906377575C}"/>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402024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ritning&#10;&#10;Automatiskt genererad beskrivning">
            <a:extLst>
              <a:ext uri="{FF2B5EF4-FFF2-40B4-BE49-F238E27FC236}">
                <a16:creationId xmlns:a16="http://schemas.microsoft.com/office/drawing/2014/main" id="{6BC2E0A7-1BB2-4FD4-8F48-B9A7D5F287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6055" y="2298817"/>
            <a:ext cx="5096711" cy="5096711"/>
          </a:xfrm>
          <a:prstGeom prst="rect">
            <a:avLst/>
          </a:prstGeom>
        </p:spPr>
      </p:pic>
    </p:spTree>
    <p:extLst>
      <p:ext uri="{BB962C8B-B14F-4D97-AF65-F5344CB8AC3E}">
        <p14:creationId xmlns:p14="http://schemas.microsoft.com/office/powerpoint/2010/main" val="26940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FF40E4-749A-4A70-98B6-CDFA8953E80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DC5987A-55D8-40F9-8826-A179777E5E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7625CBC7-94ED-4839-A929-E03C50D098AF}"/>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3022964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269F06A-DD4E-4AE0-A571-05490D3E2AA8}"/>
              </a:ext>
            </a:extLst>
          </p:cNvPr>
          <p:cNvSpPr>
            <a:spLocks noGrp="1"/>
          </p:cNvSpPr>
          <p:nvPr>
            <p:ph type="title" orient="vert"/>
          </p:nvPr>
        </p:nvSpPr>
        <p:spPr>
          <a:xfrm>
            <a:off x="7089775" y="365125"/>
            <a:ext cx="2135188"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4A9049F-5C4D-4D61-9C74-CF1D65F6B74E}"/>
              </a:ext>
            </a:extLst>
          </p:cNvPr>
          <p:cNvSpPr>
            <a:spLocks noGrp="1"/>
          </p:cNvSpPr>
          <p:nvPr>
            <p:ph type="body" orient="vert" idx="1"/>
          </p:nvPr>
        </p:nvSpPr>
        <p:spPr>
          <a:xfrm>
            <a:off x="681038" y="365125"/>
            <a:ext cx="6256337"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A55A60FE-6C3E-4973-8BE9-1F7FAD9D1927}"/>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690727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765290C-6C17-411B-B5C5-3A734A2A07D2}"/>
              </a:ext>
            </a:extLst>
          </p:cNvPr>
          <p:cNvSpPr/>
          <p:nvPr userDrawn="1"/>
        </p:nvSpPr>
        <p:spPr>
          <a:xfrm>
            <a:off x="8715375" y="104775"/>
            <a:ext cx="1190625" cy="95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599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pic>
        <p:nvPicPr>
          <p:cNvPr id="3" name="Bildobjekt 2" descr="En bild som visar ritning&#10;&#10;Automatiskt genererad beskrivning">
            <a:extLst>
              <a:ext uri="{FF2B5EF4-FFF2-40B4-BE49-F238E27FC236}">
                <a16:creationId xmlns:a16="http://schemas.microsoft.com/office/drawing/2014/main" id="{6BC2E0A7-1BB2-4FD4-8F48-B9A7D5F287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6055" y="2298817"/>
            <a:ext cx="5096711" cy="5096711"/>
          </a:xfrm>
          <a:prstGeom prst="rect">
            <a:avLst/>
          </a:prstGeom>
        </p:spPr>
      </p:pic>
    </p:spTree>
    <p:extLst>
      <p:ext uri="{BB962C8B-B14F-4D97-AF65-F5344CB8AC3E}">
        <p14:creationId xmlns:p14="http://schemas.microsoft.com/office/powerpoint/2010/main" val="1351958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E14B25DE-7519-4C0F-8468-3ED2F625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2714" y="2298818"/>
            <a:ext cx="5106112" cy="5106112"/>
          </a:xfrm>
          <a:prstGeom prst="rect">
            <a:avLst/>
          </a:prstGeom>
        </p:spPr>
      </p:pic>
    </p:spTree>
    <p:extLst>
      <p:ext uri="{BB962C8B-B14F-4D97-AF65-F5344CB8AC3E}">
        <p14:creationId xmlns:p14="http://schemas.microsoft.com/office/powerpoint/2010/main" val="70444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E14B25DE-7519-4C0F-8468-3ED2F625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2714" y="2298818"/>
            <a:ext cx="5106112" cy="5106112"/>
          </a:xfrm>
          <a:prstGeom prst="rect">
            <a:avLst/>
          </a:prstGeom>
        </p:spPr>
      </p:pic>
    </p:spTree>
    <p:extLst>
      <p:ext uri="{BB962C8B-B14F-4D97-AF65-F5344CB8AC3E}">
        <p14:creationId xmlns:p14="http://schemas.microsoft.com/office/powerpoint/2010/main" val="203362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15507C0D-C474-4C1F-AD18-79FABF2186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162" y="2775960"/>
            <a:ext cx="4346960" cy="4346960"/>
          </a:xfrm>
          <a:prstGeom prst="rect">
            <a:avLst/>
          </a:prstGeom>
        </p:spPr>
      </p:pic>
    </p:spTree>
    <p:extLst>
      <p:ext uri="{BB962C8B-B14F-4D97-AF65-F5344CB8AC3E}">
        <p14:creationId xmlns:p14="http://schemas.microsoft.com/office/powerpoint/2010/main" val="139109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Rubrikbi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5507C0D-C474-4C1F-AD18-79FABF2186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162" y="2775960"/>
            <a:ext cx="4346960" cy="4346960"/>
          </a:xfrm>
          <a:prstGeom prst="rect">
            <a:avLst/>
          </a:prstGeom>
        </p:spPr>
      </p:pic>
    </p:spTree>
    <p:extLst>
      <p:ext uri="{BB962C8B-B14F-4D97-AF65-F5344CB8AC3E}">
        <p14:creationId xmlns:p14="http://schemas.microsoft.com/office/powerpoint/2010/main" val="77230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10BCFD6E-DDC4-4994-8748-CFBF577365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277" y="2382850"/>
            <a:ext cx="4868255" cy="4868255"/>
          </a:xfrm>
          <a:prstGeom prst="rect">
            <a:avLst/>
          </a:prstGeom>
        </p:spPr>
      </p:pic>
    </p:spTree>
    <p:extLst>
      <p:ext uri="{BB962C8B-B14F-4D97-AF65-F5344CB8AC3E}">
        <p14:creationId xmlns:p14="http://schemas.microsoft.com/office/powerpoint/2010/main" val="4285036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3AA7656-8162-4350-9DC8-1A068C5E7BB2}"/>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8B83841-7C46-4ED1-9A0E-1954A33F748E}"/>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53792008-ED23-4294-A90A-93CBBD91E13A}"/>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78C26-2904-4357-9A9F-E8FFB0BDF013}" type="slidenum">
              <a:rPr lang="sv-SE" smtClean="0"/>
              <a:t>‹#›</a:t>
            </a:fld>
            <a:endParaRPr lang="sv-SE"/>
          </a:p>
        </p:txBody>
      </p:sp>
      <p:pic>
        <p:nvPicPr>
          <p:cNvPr id="10" name="Bildobjekt 9">
            <a:extLst>
              <a:ext uri="{FF2B5EF4-FFF2-40B4-BE49-F238E27FC236}">
                <a16:creationId xmlns:a16="http://schemas.microsoft.com/office/drawing/2014/main" id="{D4448C38-CA83-4EB7-BE89-73CC1D9578D9}"/>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8935315" y="300106"/>
            <a:ext cx="579293" cy="589653"/>
          </a:xfrm>
          <a:prstGeom prst="rect">
            <a:avLst/>
          </a:prstGeom>
        </p:spPr>
      </p:pic>
    </p:spTree>
    <p:extLst>
      <p:ext uri="{BB962C8B-B14F-4D97-AF65-F5344CB8AC3E}">
        <p14:creationId xmlns:p14="http://schemas.microsoft.com/office/powerpoint/2010/main" val="697916253"/>
      </p:ext>
    </p:extLst>
  </p:cSld>
  <p:clrMap bg1="lt1" tx1="dk1" bg2="lt2" tx2="dk2" accent1="accent1" accent2="accent2" accent3="accent3" accent4="accent4" accent5="accent5" accent6="accent6" hlink="hlink" folHlink="folHlink"/>
  <p:sldLayoutIdLst>
    <p:sldLayoutId id="2147483853" r:id="rId1"/>
    <p:sldLayoutId id="2147483852" r:id="rId2"/>
    <p:sldLayoutId id="2147483854" r:id="rId3"/>
    <p:sldLayoutId id="2147483861" r:id="rId4"/>
    <p:sldLayoutId id="2147483855" r:id="rId5"/>
    <p:sldLayoutId id="2147483859" r:id="rId6"/>
    <p:sldLayoutId id="2147483856" r:id="rId7"/>
    <p:sldLayoutId id="2147483860" r:id="rId8"/>
    <p:sldLayoutId id="2147483857" r:id="rId9"/>
    <p:sldLayoutId id="2147483862" r:id="rId10"/>
    <p:sldLayoutId id="2147483863" r:id="rId11"/>
    <p:sldLayoutId id="2147483864" r:id="rId12"/>
    <p:sldLayoutId id="2147483865" r:id="rId13"/>
    <p:sldLayoutId id="2147483866" r:id="rId14"/>
    <p:sldLayoutId id="2147483858" r:id="rId15"/>
    <p:sldLayoutId id="2147483841" r:id="rId16"/>
    <p:sldLayoutId id="2147483842" r:id="rId17"/>
    <p:sldLayoutId id="2147483867" r:id="rId18"/>
    <p:sldLayoutId id="2147483868" r:id="rId19"/>
    <p:sldLayoutId id="2147483869" r:id="rId20"/>
    <p:sldLayoutId id="2147483870" r:id="rId21"/>
    <p:sldLayoutId id="2147483871" r:id="rId22"/>
    <p:sldLayoutId id="2147483843" r:id="rId23"/>
    <p:sldLayoutId id="2147483844" r:id="rId24"/>
    <p:sldLayoutId id="2147483845" r:id="rId25"/>
    <p:sldLayoutId id="2147483846" r:id="rId26"/>
    <p:sldLayoutId id="2147483872" r:id="rId27"/>
    <p:sldLayoutId id="2147483848" r:id="rId28"/>
    <p:sldLayoutId id="2147483849" r:id="rId29"/>
    <p:sldLayoutId id="2147483850" r:id="rId30"/>
    <p:sldLayoutId id="2147483851" r:id="rId31"/>
    <p:sldLayoutId id="2147483847" r:id="rId32"/>
  </p:sldLayoutIdLst>
  <p:hf hdr="0" ftr="0" dt="0"/>
  <p:txStyles>
    <p:titleStyle>
      <a:lvl1pPr algn="l" defTabSz="914400" rtl="0" eaLnBrk="1" latinLnBrk="0" hangingPunct="1">
        <a:lnSpc>
          <a:spcPct val="90000"/>
        </a:lnSpc>
        <a:spcBef>
          <a:spcPct val="0"/>
        </a:spcBef>
        <a:buNone/>
        <a:defRPr sz="4400" kern="1200">
          <a:solidFill>
            <a:schemeClr val="tx1"/>
          </a:solidFill>
          <a:latin typeface="Nanami RoundSpecial Heavy" pitchFamily="2"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venir LT 35 Light" panose="02000503030000020003"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venir LT 35 Light" panose="02000503030000020003"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venir LT 35 Light" panose="02000503030000020003"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venir LT 35 Light" panose="02000503030000020003"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venir LT 35 Light" panose="0200050303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32.xml"/><Relationship Id="rId5" Type="http://schemas.openxmlformats.org/officeDocument/2006/relationships/image" Target="../media/image46.sv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32.xml"/><Relationship Id="rId5" Type="http://schemas.openxmlformats.org/officeDocument/2006/relationships/image" Target="../media/image58.sv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32.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32.xml"/><Relationship Id="rId5" Type="http://schemas.openxmlformats.org/officeDocument/2006/relationships/image" Target="../media/image68.sv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32.xml"/><Relationship Id="rId5" Type="http://schemas.openxmlformats.org/officeDocument/2006/relationships/image" Target="../media/image72.sv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3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2.xml"/><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32.xml"/><Relationship Id="rId5" Type="http://schemas.openxmlformats.org/officeDocument/2006/relationships/image" Target="../media/image36.sv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B14BF-C6B9-414E-9BE7-5E0225107168}"/>
              </a:ext>
            </a:extLst>
          </p:cNvPr>
          <p:cNvSpPr>
            <a:spLocks noGrp="1"/>
          </p:cNvSpPr>
          <p:nvPr>
            <p:ph type="ctrTitle"/>
          </p:nvPr>
        </p:nvSpPr>
        <p:spPr/>
        <p:txBody>
          <a:bodyPr>
            <a:normAutofit/>
          </a:bodyPr>
          <a:lstStyle/>
          <a:p>
            <a:r>
              <a:rPr lang="sv-SE" sz="5400" dirty="0"/>
              <a:t>En dag på förskolan</a:t>
            </a:r>
            <a:endParaRPr lang="sv-SE" sz="5400" dirty="0">
              <a:solidFill>
                <a:srgbClr val="FFFFFF"/>
              </a:solidFill>
            </a:endParaRPr>
          </a:p>
        </p:txBody>
      </p:sp>
      <p:sp>
        <p:nvSpPr>
          <p:cNvPr id="6" name="Underrubrik 5">
            <a:extLst>
              <a:ext uri="{FF2B5EF4-FFF2-40B4-BE49-F238E27FC236}">
                <a16:creationId xmlns:a16="http://schemas.microsoft.com/office/drawing/2014/main" id="{EEF452CB-FC7D-4556-8A05-067286DD63CD}"/>
              </a:ext>
            </a:extLst>
          </p:cNvPr>
          <p:cNvSpPr>
            <a:spLocks noGrp="1"/>
          </p:cNvSpPr>
          <p:nvPr>
            <p:ph type="subTitle" idx="1"/>
          </p:nvPr>
        </p:nvSpPr>
        <p:spPr/>
        <p:txBody>
          <a:bodyPr/>
          <a:lstStyle/>
          <a:p>
            <a:r>
              <a:rPr lang="sv-SE" dirty="0"/>
              <a:t>Med rörelseglädje och hälsa i fokus</a:t>
            </a:r>
          </a:p>
        </p:txBody>
      </p:sp>
    </p:spTree>
    <p:extLst>
      <p:ext uri="{BB962C8B-B14F-4D97-AF65-F5344CB8AC3E}">
        <p14:creationId xmlns:p14="http://schemas.microsoft.com/office/powerpoint/2010/main" val="2987166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D595C300-F1C2-4169-A9FE-0C914DF678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00226" y="2502354"/>
            <a:ext cx="7839074" cy="4479471"/>
          </a:xfrm>
          <a:prstGeom prst="rect">
            <a:avLst/>
          </a:prstGeom>
        </p:spPr>
      </p:pic>
      <p:sp>
        <p:nvSpPr>
          <p:cNvPr id="10" name="Rektangel 9">
            <a:extLst>
              <a:ext uri="{FF2B5EF4-FFF2-40B4-BE49-F238E27FC236}">
                <a16:creationId xmlns:a16="http://schemas.microsoft.com/office/drawing/2014/main" id="{CB5FE638-97C9-4C39-B266-6CC6F604E61E}"/>
              </a:ext>
            </a:extLst>
          </p:cNvPr>
          <p:cNvSpPr/>
          <p:nvPr/>
        </p:nvSpPr>
        <p:spPr>
          <a:xfrm>
            <a:off x="-95251" y="-114300"/>
            <a:ext cx="10239375"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02A47249-D9DD-41A2-9250-3BAE209B53D9}"/>
              </a:ext>
            </a:extLst>
          </p:cNvPr>
          <p:cNvSpPr txBox="1"/>
          <p:nvPr/>
        </p:nvSpPr>
        <p:spPr>
          <a:xfrm>
            <a:off x="1916906" y="2644170"/>
            <a:ext cx="6072187" cy="1569660"/>
          </a:xfrm>
          <a:prstGeom prst="rect">
            <a:avLst/>
          </a:prstGeom>
          <a:noFill/>
          <a:ln>
            <a:noFill/>
          </a:ln>
        </p:spPr>
        <p:txBody>
          <a:bodyPr wrap="square" rtlCol="0">
            <a:spAutoFit/>
          </a:bodyPr>
          <a:lstStyle/>
          <a:p>
            <a:pPr algn="ctr"/>
            <a:r>
              <a:rPr lang="sv-SE" sz="9600" dirty="0">
                <a:latin typeface="Avenir LT 65 Medium" panose="02000A03020000020003" pitchFamily="2" charset="0"/>
              </a:rPr>
              <a:t>FRI LEK</a:t>
            </a:r>
          </a:p>
        </p:txBody>
      </p:sp>
    </p:spTree>
    <p:extLst>
      <p:ext uri="{BB962C8B-B14F-4D97-AF65-F5344CB8AC3E}">
        <p14:creationId xmlns:p14="http://schemas.microsoft.com/office/powerpoint/2010/main" val="416933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55FD3445-B3BB-4F08-B251-574F63FFD5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63596" y="2838450"/>
            <a:ext cx="4056653" cy="3608535"/>
          </a:xfrm>
          <a:prstGeom prst="rect">
            <a:avLst/>
          </a:prstGeom>
        </p:spPr>
      </p:pic>
      <p:sp>
        <p:nvSpPr>
          <p:cNvPr id="10" name="Rektangel 9">
            <a:extLst>
              <a:ext uri="{FF2B5EF4-FFF2-40B4-BE49-F238E27FC236}">
                <a16:creationId xmlns:a16="http://schemas.microsoft.com/office/drawing/2014/main" id="{CB5FE638-97C9-4C39-B266-6CC6F604E61E}"/>
              </a:ext>
            </a:extLst>
          </p:cNvPr>
          <p:cNvSpPr/>
          <p:nvPr/>
        </p:nvSpPr>
        <p:spPr>
          <a:xfrm>
            <a:off x="-95251" y="-114300"/>
            <a:ext cx="10239376"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02A47249-D9DD-41A2-9250-3BAE209B53D9}"/>
              </a:ext>
            </a:extLst>
          </p:cNvPr>
          <p:cNvSpPr txBox="1"/>
          <p:nvPr/>
        </p:nvSpPr>
        <p:spPr>
          <a:xfrm>
            <a:off x="858439" y="2644170"/>
            <a:ext cx="8331994" cy="1569660"/>
          </a:xfrm>
          <a:prstGeom prst="rect">
            <a:avLst/>
          </a:prstGeom>
          <a:noFill/>
          <a:ln>
            <a:noFill/>
          </a:ln>
        </p:spPr>
        <p:txBody>
          <a:bodyPr wrap="square" rtlCol="0">
            <a:spAutoFit/>
          </a:bodyPr>
          <a:lstStyle/>
          <a:p>
            <a:pPr algn="ctr"/>
            <a:r>
              <a:rPr lang="sv-SE" sz="9600" dirty="0">
                <a:latin typeface="Avenir LT 65 Medium" panose="02000A03020000020003" pitchFamily="2" charset="0"/>
              </a:rPr>
              <a:t>UTEVISTELSE</a:t>
            </a:r>
          </a:p>
        </p:txBody>
      </p:sp>
    </p:spTree>
    <p:extLst>
      <p:ext uri="{BB962C8B-B14F-4D97-AF65-F5344CB8AC3E}">
        <p14:creationId xmlns:p14="http://schemas.microsoft.com/office/powerpoint/2010/main" val="330834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CF4E2086-0B7F-47A3-9703-C2063C81F2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1408" y="3681412"/>
            <a:ext cx="4733925" cy="2857500"/>
          </a:xfrm>
          <a:prstGeom prst="rect">
            <a:avLst/>
          </a:prstGeom>
        </p:spPr>
      </p:pic>
      <p:sp>
        <p:nvSpPr>
          <p:cNvPr id="10" name="Rektangel 9">
            <a:extLst>
              <a:ext uri="{FF2B5EF4-FFF2-40B4-BE49-F238E27FC236}">
                <a16:creationId xmlns:a16="http://schemas.microsoft.com/office/drawing/2014/main" id="{CB5FE638-97C9-4C39-B266-6CC6F604E61E}"/>
              </a:ext>
            </a:extLst>
          </p:cNvPr>
          <p:cNvSpPr/>
          <p:nvPr/>
        </p:nvSpPr>
        <p:spPr>
          <a:xfrm>
            <a:off x="-95252" y="-114300"/>
            <a:ext cx="10248902"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02A47249-D9DD-41A2-9250-3BAE209B53D9}"/>
              </a:ext>
            </a:extLst>
          </p:cNvPr>
          <p:cNvSpPr txBox="1"/>
          <p:nvPr/>
        </p:nvSpPr>
        <p:spPr>
          <a:xfrm>
            <a:off x="476842" y="2221577"/>
            <a:ext cx="9047561" cy="2554545"/>
          </a:xfrm>
          <a:prstGeom prst="rect">
            <a:avLst/>
          </a:prstGeom>
          <a:noFill/>
          <a:ln>
            <a:noFill/>
          </a:ln>
        </p:spPr>
        <p:txBody>
          <a:bodyPr wrap="square" rtlCol="0">
            <a:spAutoFit/>
          </a:bodyPr>
          <a:lstStyle/>
          <a:p>
            <a:pPr algn="ctr"/>
            <a:r>
              <a:rPr lang="sv-SE" sz="8000" dirty="0">
                <a:latin typeface="Avenir LT 65 Medium" panose="02000A03020000020003" pitchFamily="2" charset="0"/>
              </a:rPr>
              <a:t>RÖRELSE OCH LEKAKTIVITET</a:t>
            </a:r>
          </a:p>
        </p:txBody>
      </p:sp>
    </p:spTree>
    <p:extLst>
      <p:ext uri="{BB962C8B-B14F-4D97-AF65-F5344CB8AC3E}">
        <p14:creationId xmlns:p14="http://schemas.microsoft.com/office/powerpoint/2010/main" val="2010909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B3B1B1FA-890B-4930-B4D4-A68B0F73F2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776661">
            <a:off x="7121966" y="2443349"/>
            <a:ext cx="2377679" cy="3897834"/>
          </a:xfrm>
          <a:prstGeom prst="rect">
            <a:avLst/>
          </a:prstGeom>
        </p:spPr>
      </p:pic>
      <p:pic>
        <p:nvPicPr>
          <p:cNvPr id="6" name="Bild 5">
            <a:extLst>
              <a:ext uri="{FF2B5EF4-FFF2-40B4-BE49-F238E27FC236}">
                <a16:creationId xmlns:a16="http://schemas.microsoft.com/office/drawing/2014/main" id="{E6CC4611-61B9-4CCB-91CE-10B3882CE6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84451" y="3507797"/>
            <a:ext cx="3414713" cy="2867604"/>
          </a:xfrm>
          <a:prstGeom prst="rect">
            <a:avLst/>
          </a:prstGeom>
        </p:spPr>
      </p:pic>
      <p:sp>
        <p:nvSpPr>
          <p:cNvPr id="10" name="Rektangel 9">
            <a:extLst>
              <a:ext uri="{FF2B5EF4-FFF2-40B4-BE49-F238E27FC236}">
                <a16:creationId xmlns:a16="http://schemas.microsoft.com/office/drawing/2014/main" id="{CB5FE638-97C9-4C39-B266-6CC6F604E61E}"/>
              </a:ext>
            </a:extLst>
          </p:cNvPr>
          <p:cNvSpPr/>
          <p:nvPr/>
        </p:nvSpPr>
        <p:spPr>
          <a:xfrm>
            <a:off x="-95251" y="-114300"/>
            <a:ext cx="10229851"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02A47249-D9DD-41A2-9250-3BAE209B53D9}"/>
              </a:ext>
            </a:extLst>
          </p:cNvPr>
          <p:cNvSpPr txBox="1"/>
          <p:nvPr/>
        </p:nvSpPr>
        <p:spPr>
          <a:xfrm>
            <a:off x="858440" y="2710150"/>
            <a:ext cx="8331994" cy="1446550"/>
          </a:xfrm>
          <a:prstGeom prst="rect">
            <a:avLst/>
          </a:prstGeom>
          <a:noFill/>
          <a:ln>
            <a:noFill/>
          </a:ln>
        </p:spPr>
        <p:txBody>
          <a:bodyPr wrap="square" rtlCol="0">
            <a:spAutoFit/>
          </a:bodyPr>
          <a:lstStyle/>
          <a:p>
            <a:pPr algn="ctr"/>
            <a:r>
              <a:rPr lang="sv-SE" sz="8800" dirty="0">
                <a:latin typeface="Avenir LT 65 Medium" panose="02000A03020000020003" pitchFamily="2" charset="0"/>
              </a:rPr>
              <a:t>FRUKTSTUND</a:t>
            </a:r>
          </a:p>
        </p:txBody>
      </p:sp>
    </p:spTree>
    <p:extLst>
      <p:ext uri="{BB962C8B-B14F-4D97-AF65-F5344CB8AC3E}">
        <p14:creationId xmlns:p14="http://schemas.microsoft.com/office/powerpoint/2010/main" val="2249937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289790AF-2822-41C5-8F2D-EAB33A4BE9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003" y="251635"/>
            <a:ext cx="7896225" cy="6354730"/>
          </a:xfrm>
          <a:prstGeom prst="rect">
            <a:avLst/>
          </a:prstGeom>
        </p:spPr>
      </p:pic>
      <p:sp>
        <p:nvSpPr>
          <p:cNvPr id="10" name="Rektangel 9">
            <a:extLst>
              <a:ext uri="{FF2B5EF4-FFF2-40B4-BE49-F238E27FC236}">
                <a16:creationId xmlns:a16="http://schemas.microsoft.com/office/drawing/2014/main" id="{CB5FE638-97C9-4C39-B266-6CC6F604E61E}"/>
              </a:ext>
            </a:extLst>
          </p:cNvPr>
          <p:cNvSpPr/>
          <p:nvPr/>
        </p:nvSpPr>
        <p:spPr>
          <a:xfrm>
            <a:off x="-95252" y="-114300"/>
            <a:ext cx="10191751"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02A47249-D9DD-41A2-9250-3BAE209B53D9}"/>
              </a:ext>
            </a:extLst>
          </p:cNvPr>
          <p:cNvSpPr txBox="1"/>
          <p:nvPr/>
        </p:nvSpPr>
        <p:spPr>
          <a:xfrm>
            <a:off x="787003" y="2644170"/>
            <a:ext cx="8331994" cy="1569660"/>
          </a:xfrm>
          <a:prstGeom prst="rect">
            <a:avLst/>
          </a:prstGeom>
          <a:noFill/>
          <a:ln>
            <a:noFill/>
          </a:ln>
        </p:spPr>
        <p:txBody>
          <a:bodyPr wrap="square" rtlCol="0">
            <a:spAutoFit/>
          </a:bodyPr>
          <a:lstStyle/>
          <a:p>
            <a:pPr algn="ctr"/>
            <a:r>
              <a:rPr lang="sv-SE" sz="9600" dirty="0">
                <a:latin typeface="Avenir LT 65 Medium" panose="02000A03020000020003" pitchFamily="2" charset="0"/>
              </a:rPr>
              <a:t>SAMLING</a:t>
            </a:r>
          </a:p>
        </p:txBody>
      </p:sp>
    </p:spTree>
    <p:extLst>
      <p:ext uri="{BB962C8B-B14F-4D97-AF65-F5344CB8AC3E}">
        <p14:creationId xmlns:p14="http://schemas.microsoft.com/office/powerpoint/2010/main" val="1163236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BBA38D7E-7BA6-455A-B37F-7943C13B86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52624" y="3028950"/>
            <a:ext cx="4123547" cy="3441700"/>
          </a:xfrm>
          <a:prstGeom prst="rect">
            <a:avLst/>
          </a:prstGeom>
        </p:spPr>
      </p:pic>
      <p:sp>
        <p:nvSpPr>
          <p:cNvPr id="10" name="Rektangel 9">
            <a:extLst>
              <a:ext uri="{FF2B5EF4-FFF2-40B4-BE49-F238E27FC236}">
                <a16:creationId xmlns:a16="http://schemas.microsoft.com/office/drawing/2014/main" id="{CB5FE638-97C9-4C39-B266-6CC6F604E61E}"/>
              </a:ext>
            </a:extLst>
          </p:cNvPr>
          <p:cNvSpPr/>
          <p:nvPr/>
        </p:nvSpPr>
        <p:spPr>
          <a:xfrm>
            <a:off x="-95252" y="-114300"/>
            <a:ext cx="10210802"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02A47249-D9DD-41A2-9250-3BAE209B53D9}"/>
              </a:ext>
            </a:extLst>
          </p:cNvPr>
          <p:cNvSpPr txBox="1"/>
          <p:nvPr/>
        </p:nvSpPr>
        <p:spPr>
          <a:xfrm>
            <a:off x="787003" y="2644170"/>
            <a:ext cx="8331994" cy="1569660"/>
          </a:xfrm>
          <a:prstGeom prst="rect">
            <a:avLst/>
          </a:prstGeom>
          <a:noFill/>
          <a:ln>
            <a:noFill/>
          </a:ln>
        </p:spPr>
        <p:txBody>
          <a:bodyPr wrap="square" rtlCol="0">
            <a:spAutoFit/>
          </a:bodyPr>
          <a:lstStyle/>
          <a:p>
            <a:pPr algn="ctr"/>
            <a:r>
              <a:rPr lang="sv-SE" sz="9600" dirty="0">
                <a:latin typeface="Avenir LT 65 Medium" panose="02000A03020000020003" pitchFamily="2" charset="0"/>
              </a:rPr>
              <a:t>FRI LEK</a:t>
            </a:r>
          </a:p>
        </p:txBody>
      </p:sp>
    </p:spTree>
    <p:extLst>
      <p:ext uri="{BB962C8B-B14F-4D97-AF65-F5344CB8AC3E}">
        <p14:creationId xmlns:p14="http://schemas.microsoft.com/office/powerpoint/2010/main" val="2364886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BBF595D3-FC26-45B0-A968-4B7B9F8B95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1000" y="3238500"/>
            <a:ext cx="5181600" cy="4420666"/>
          </a:xfrm>
          <a:prstGeom prst="rect">
            <a:avLst/>
          </a:prstGeom>
        </p:spPr>
      </p:pic>
      <p:sp>
        <p:nvSpPr>
          <p:cNvPr id="10" name="Rektangel 9">
            <a:extLst>
              <a:ext uri="{FF2B5EF4-FFF2-40B4-BE49-F238E27FC236}">
                <a16:creationId xmlns:a16="http://schemas.microsoft.com/office/drawing/2014/main" id="{CB5FE638-97C9-4C39-B266-6CC6F604E61E}"/>
              </a:ext>
            </a:extLst>
          </p:cNvPr>
          <p:cNvSpPr/>
          <p:nvPr/>
        </p:nvSpPr>
        <p:spPr>
          <a:xfrm>
            <a:off x="-95253" y="-114300"/>
            <a:ext cx="10239377"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02A47249-D9DD-41A2-9250-3BAE209B53D9}"/>
              </a:ext>
            </a:extLst>
          </p:cNvPr>
          <p:cNvSpPr txBox="1"/>
          <p:nvPr/>
        </p:nvSpPr>
        <p:spPr>
          <a:xfrm>
            <a:off x="787003" y="2644170"/>
            <a:ext cx="8331994" cy="1569660"/>
          </a:xfrm>
          <a:prstGeom prst="rect">
            <a:avLst/>
          </a:prstGeom>
          <a:noFill/>
          <a:ln>
            <a:noFill/>
          </a:ln>
        </p:spPr>
        <p:txBody>
          <a:bodyPr wrap="square" rtlCol="0">
            <a:spAutoFit/>
          </a:bodyPr>
          <a:lstStyle/>
          <a:p>
            <a:pPr algn="ctr"/>
            <a:r>
              <a:rPr lang="sv-SE" sz="9600" dirty="0">
                <a:latin typeface="Avenir LT 65 Medium" panose="02000A03020000020003" pitchFamily="2" charset="0"/>
              </a:rPr>
              <a:t>LUNCH</a:t>
            </a:r>
          </a:p>
        </p:txBody>
      </p:sp>
    </p:spTree>
    <p:extLst>
      <p:ext uri="{BB962C8B-B14F-4D97-AF65-F5344CB8AC3E}">
        <p14:creationId xmlns:p14="http://schemas.microsoft.com/office/powerpoint/2010/main" val="3526677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descr="Måne och stjärnor">
            <a:extLst>
              <a:ext uri="{FF2B5EF4-FFF2-40B4-BE49-F238E27FC236}">
                <a16:creationId xmlns:a16="http://schemas.microsoft.com/office/drawing/2014/main" id="{CA11F671-9BBE-4999-AB2B-D359326895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04116">
            <a:off x="4972050" y="2486025"/>
            <a:ext cx="4576762" cy="4576762"/>
          </a:xfrm>
          <a:prstGeom prst="rect">
            <a:avLst/>
          </a:prstGeom>
        </p:spPr>
      </p:pic>
      <p:sp>
        <p:nvSpPr>
          <p:cNvPr id="10" name="Rektangel 9">
            <a:extLst>
              <a:ext uri="{FF2B5EF4-FFF2-40B4-BE49-F238E27FC236}">
                <a16:creationId xmlns:a16="http://schemas.microsoft.com/office/drawing/2014/main" id="{CB5FE638-97C9-4C39-B266-6CC6F604E61E}"/>
              </a:ext>
            </a:extLst>
          </p:cNvPr>
          <p:cNvSpPr/>
          <p:nvPr/>
        </p:nvSpPr>
        <p:spPr>
          <a:xfrm>
            <a:off x="-95252" y="-114300"/>
            <a:ext cx="10182227"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02A47249-D9DD-41A2-9250-3BAE209B53D9}"/>
              </a:ext>
            </a:extLst>
          </p:cNvPr>
          <p:cNvSpPr txBox="1"/>
          <p:nvPr/>
        </p:nvSpPr>
        <p:spPr>
          <a:xfrm>
            <a:off x="787003" y="2644170"/>
            <a:ext cx="8331994" cy="1569660"/>
          </a:xfrm>
          <a:prstGeom prst="rect">
            <a:avLst/>
          </a:prstGeom>
          <a:noFill/>
          <a:ln>
            <a:noFill/>
          </a:ln>
        </p:spPr>
        <p:txBody>
          <a:bodyPr wrap="square" rtlCol="0">
            <a:spAutoFit/>
          </a:bodyPr>
          <a:lstStyle/>
          <a:p>
            <a:pPr algn="ctr"/>
            <a:r>
              <a:rPr lang="sv-SE" sz="9600" dirty="0">
                <a:latin typeface="Avenir LT 65 Medium" panose="02000A03020000020003" pitchFamily="2" charset="0"/>
              </a:rPr>
              <a:t>VILA</a:t>
            </a:r>
          </a:p>
        </p:txBody>
      </p:sp>
    </p:spTree>
    <p:extLst>
      <p:ext uri="{BB962C8B-B14F-4D97-AF65-F5344CB8AC3E}">
        <p14:creationId xmlns:p14="http://schemas.microsoft.com/office/powerpoint/2010/main" val="191567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D66B29ED-3E0C-40AE-A9B9-07107A3208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862603">
            <a:off x="4884488" y="2596545"/>
            <a:ext cx="3471267" cy="3087813"/>
          </a:xfrm>
          <a:prstGeom prst="rect">
            <a:avLst/>
          </a:prstGeom>
        </p:spPr>
      </p:pic>
      <p:pic>
        <p:nvPicPr>
          <p:cNvPr id="7" name="Bild 6">
            <a:extLst>
              <a:ext uri="{FF2B5EF4-FFF2-40B4-BE49-F238E27FC236}">
                <a16:creationId xmlns:a16="http://schemas.microsoft.com/office/drawing/2014/main" id="{1761DB3E-BF82-4EF3-84DF-CF3DF1DF1D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26236">
            <a:off x="7210425" y="3795186"/>
            <a:ext cx="2647950" cy="2355444"/>
          </a:xfrm>
          <a:prstGeom prst="rect">
            <a:avLst/>
          </a:prstGeom>
        </p:spPr>
      </p:pic>
      <p:sp>
        <p:nvSpPr>
          <p:cNvPr id="10" name="Rektangel 9">
            <a:extLst>
              <a:ext uri="{FF2B5EF4-FFF2-40B4-BE49-F238E27FC236}">
                <a16:creationId xmlns:a16="http://schemas.microsoft.com/office/drawing/2014/main" id="{CB5FE638-97C9-4C39-B266-6CC6F604E61E}"/>
              </a:ext>
            </a:extLst>
          </p:cNvPr>
          <p:cNvSpPr/>
          <p:nvPr/>
        </p:nvSpPr>
        <p:spPr>
          <a:xfrm>
            <a:off x="-95251" y="-114300"/>
            <a:ext cx="10230021"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02A47249-D9DD-41A2-9250-3BAE209B53D9}"/>
              </a:ext>
            </a:extLst>
          </p:cNvPr>
          <p:cNvSpPr txBox="1"/>
          <p:nvPr/>
        </p:nvSpPr>
        <p:spPr>
          <a:xfrm>
            <a:off x="858439" y="2644170"/>
            <a:ext cx="8331994" cy="1569660"/>
          </a:xfrm>
          <a:prstGeom prst="rect">
            <a:avLst/>
          </a:prstGeom>
          <a:noFill/>
          <a:ln>
            <a:noFill/>
          </a:ln>
        </p:spPr>
        <p:txBody>
          <a:bodyPr wrap="square" rtlCol="0">
            <a:spAutoFit/>
          </a:bodyPr>
          <a:lstStyle/>
          <a:p>
            <a:pPr algn="ctr"/>
            <a:r>
              <a:rPr lang="sv-SE" sz="9600" dirty="0">
                <a:latin typeface="Avenir LT 65 Medium" panose="02000A03020000020003" pitchFamily="2" charset="0"/>
              </a:rPr>
              <a:t>UTEVISTELSE</a:t>
            </a:r>
          </a:p>
        </p:txBody>
      </p:sp>
    </p:spTree>
    <p:extLst>
      <p:ext uri="{BB962C8B-B14F-4D97-AF65-F5344CB8AC3E}">
        <p14:creationId xmlns:p14="http://schemas.microsoft.com/office/powerpoint/2010/main" val="1948518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3593D92-337A-4D94-B2C8-348DE76B52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14833" y="2842921"/>
            <a:ext cx="314325" cy="323850"/>
          </a:xfrm>
          <a:prstGeom prst="rect">
            <a:avLst/>
          </a:prstGeom>
        </p:spPr>
      </p:pic>
      <p:pic>
        <p:nvPicPr>
          <p:cNvPr id="5" name="Bild 4">
            <a:extLst>
              <a:ext uri="{FF2B5EF4-FFF2-40B4-BE49-F238E27FC236}">
                <a16:creationId xmlns:a16="http://schemas.microsoft.com/office/drawing/2014/main" id="{DFB381FF-5757-4BF2-B67F-CA6D3F5107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4812" y="3109929"/>
            <a:ext cx="3024188" cy="3047723"/>
          </a:xfrm>
          <a:prstGeom prst="rect">
            <a:avLst/>
          </a:prstGeom>
        </p:spPr>
      </p:pic>
      <p:pic>
        <p:nvPicPr>
          <p:cNvPr id="6" name="Bild 5">
            <a:extLst>
              <a:ext uri="{FF2B5EF4-FFF2-40B4-BE49-F238E27FC236}">
                <a16:creationId xmlns:a16="http://schemas.microsoft.com/office/drawing/2014/main" id="{1267C6B4-3986-43C3-A4D3-138D829754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9000" y="3234940"/>
            <a:ext cx="2094906" cy="3024666"/>
          </a:xfrm>
          <a:prstGeom prst="rect">
            <a:avLst/>
          </a:prstGeom>
        </p:spPr>
      </p:pic>
      <p:sp>
        <p:nvSpPr>
          <p:cNvPr id="10" name="Rektangel 9">
            <a:extLst>
              <a:ext uri="{FF2B5EF4-FFF2-40B4-BE49-F238E27FC236}">
                <a16:creationId xmlns:a16="http://schemas.microsoft.com/office/drawing/2014/main" id="{CB5FE638-97C9-4C39-B266-6CC6F604E61E}"/>
              </a:ext>
            </a:extLst>
          </p:cNvPr>
          <p:cNvSpPr/>
          <p:nvPr/>
        </p:nvSpPr>
        <p:spPr>
          <a:xfrm>
            <a:off x="-95253" y="-114300"/>
            <a:ext cx="10258427"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02A47249-D9DD-41A2-9250-3BAE209B53D9}"/>
              </a:ext>
            </a:extLst>
          </p:cNvPr>
          <p:cNvSpPr txBox="1"/>
          <p:nvPr/>
        </p:nvSpPr>
        <p:spPr>
          <a:xfrm>
            <a:off x="476842" y="2221577"/>
            <a:ext cx="9047561" cy="2554545"/>
          </a:xfrm>
          <a:prstGeom prst="rect">
            <a:avLst/>
          </a:prstGeom>
          <a:noFill/>
          <a:ln>
            <a:noFill/>
          </a:ln>
        </p:spPr>
        <p:txBody>
          <a:bodyPr wrap="square" rtlCol="0">
            <a:spAutoFit/>
          </a:bodyPr>
          <a:lstStyle/>
          <a:p>
            <a:pPr algn="ctr"/>
            <a:r>
              <a:rPr lang="sv-SE" sz="8000" dirty="0">
                <a:latin typeface="Avenir LT 65 Medium" panose="02000A03020000020003" pitchFamily="2" charset="0"/>
              </a:rPr>
              <a:t>RÖRELSE OCH LEKAKTIVITET</a:t>
            </a:r>
          </a:p>
        </p:txBody>
      </p:sp>
    </p:spTree>
    <p:extLst>
      <p:ext uri="{BB962C8B-B14F-4D97-AF65-F5344CB8AC3E}">
        <p14:creationId xmlns:p14="http://schemas.microsoft.com/office/powerpoint/2010/main" val="228451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1CE892B-CA5C-4F55-AE49-757874839E1C}"/>
              </a:ext>
            </a:extLst>
          </p:cNvPr>
          <p:cNvSpPr>
            <a:spLocks noGrp="1"/>
          </p:cNvSpPr>
          <p:nvPr>
            <p:ph idx="1"/>
          </p:nvPr>
        </p:nvSpPr>
        <p:spPr>
          <a:xfrm>
            <a:off x="681037" y="1253331"/>
            <a:ext cx="8543925" cy="4351338"/>
          </a:xfrm>
        </p:spPr>
        <p:txBody>
          <a:bodyPr/>
          <a:lstStyle/>
          <a:p>
            <a:pPr marL="0" indent="0">
              <a:buNone/>
            </a:pPr>
            <a:r>
              <a:rPr lang="sv-SE" dirty="0"/>
              <a:t>Här har vi skapat förslag på kort för att skapa en översikt över dagen på förskolan så att barnen tydligt kan se dagens struktur. Skriv ut de kort du behöver för att forma er dag på förskolan.</a:t>
            </a:r>
          </a:p>
          <a:p>
            <a:endParaRPr lang="sv-SE" dirty="0"/>
          </a:p>
          <a:p>
            <a:pPr marL="0" indent="0">
              <a:buNone/>
            </a:pPr>
            <a:r>
              <a:rPr lang="sv-SE" dirty="0"/>
              <a:t>Vi rekommenderar två rörelsepauser per</a:t>
            </a:r>
            <a:br>
              <a:rPr lang="sv-SE" dirty="0"/>
            </a:br>
            <a:r>
              <a:rPr lang="sv-SE" dirty="0"/>
              <a:t>dag samt två utevistelser varje dag.</a:t>
            </a:r>
          </a:p>
        </p:txBody>
      </p:sp>
    </p:spTree>
    <p:extLst>
      <p:ext uri="{BB962C8B-B14F-4D97-AF65-F5344CB8AC3E}">
        <p14:creationId xmlns:p14="http://schemas.microsoft.com/office/powerpoint/2010/main" val="37300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B350BABF-F804-47E7-8F82-B1ECDF3EFD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14776" y="4134834"/>
            <a:ext cx="1847850" cy="3870927"/>
          </a:xfrm>
          <a:prstGeom prst="rect">
            <a:avLst/>
          </a:prstGeom>
        </p:spPr>
      </p:pic>
      <p:pic>
        <p:nvPicPr>
          <p:cNvPr id="6" name="Bild 5">
            <a:extLst>
              <a:ext uri="{FF2B5EF4-FFF2-40B4-BE49-F238E27FC236}">
                <a16:creationId xmlns:a16="http://schemas.microsoft.com/office/drawing/2014/main" id="{5F59BF19-528A-472C-B5B5-3330E20609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38826" y="2522643"/>
            <a:ext cx="3479006" cy="3916258"/>
          </a:xfrm>
          <a:prstGeom prst="rect">
            <a:avLst/>
          </a:prstGeom>
        </p:spPr>
      </p:pic>
      <p:sp>
        <p:nvSpPr>
          <p:cNvPr id="10" name="Rektangel 9">
            <a:extLst>
              <a:ext uri="{FF2B5EF4-FFF2-40B4-BE49-F238E27FC236}">
                <a16:creationId xmlns:a16="http://schemas.microsoft.com/office/drawing/2014/main" id="{CB5FE638-97C9-4C39-B266-6CC6F604E61E}"/>
              </a:ext>
            </a:extLst>
          </p:cNvPr>
          <p:cNvSpPr/>
          <p:nvPr/>
        </p:nvSpPr>
        <p:spPr>
          <a:xfrm>
            <a:off x="-95253" y="-114300"/>
            <a:ext cx="10172703" cy="72199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02A47249-D9DD-41A2-9250-3BAE209B53D9}"/>
              </a:ext>
            </a:extLst>
          </p:cNvPr>
          <p:cNvSpPr txBox="1"/>
          <p:nvPr/>
        </p:nvSpPr>
        <p:spPr>
          <a:xfrm>
            <a:off x="787003" y="2644170"/>
            <a:ext cx="8331994" cy="1569660"/>
          </a:xfrm>
          <a:prstGeom prst="rect">
            <a:avLst/>
          </a:prstGeom>
          <a:noFill/>
          <a:ln>
            <a:noFill/>
          </a:ln>
        </p:spPr>
        <p:txBody>
          <a:bodyPr wrap="square" rtlCol="0">
            <a:spAutoFit/>
          </a:bodyPr>
          <a:lstStyle/>
          <a:p>
            <a:pPr algn="ctr"/>
            <a:r>
              <a:rPr lang="sv-SE" sz="9600" dirty="0">
                <a:latin typeface="Avenir LT 65 Medium" panose="02000A03020000020003" pitchFamily="2" charset="0"/>
              </a:rPr>
              <a:t>MELLANMÅL</a:t>
            </a:r>
          </a:p>
        </p:txBody>
      </p:sp>
    </p:spTree>
    <p:extLst>
      <p:ext uri="{BB962C8B-B14F-4D97-AF65-F5344CB8AC3E}">
        <p14:creationId xmlns:p14="http://schemas.microsoft.com/office/powerpoint/2010/main" val="1484809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D2814C51-1BF2-441F-B2EE-C7302998A1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10809">
            <a:off x="4835746" y="5248650"/>
            <a:ext cx="1114426" cy="1176339"/>
          </a:xfrm>
          <a:prstGeom prst="rect">
            <a:avLst/>
          </a:prstGeom>
        </p:spPr>
      </p:pic>
      <p:pic>
        <p:nvPicPr>
          <p:cNvPr id="5" name="Bild 4">
            <a:extLst>
              <a:ext uri="{FF2B5EF4-FFF2-40B4-BE49-F238E27FC236}">
                <a16:creationId xmlns:a16="http://schemas.microsoft.com/office/drawing/2014/main" id="{3C6181D6-64B0-45DA-83CB-7DA0E28695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3162" y="1774825"/>
            <a:ext cx="3095625" cy="4581525"/>
          </a:xfrm>
          <a:prstGeom prst="rect">
            <a:avLst/>
          </a:prstGeom>
        </p:spPr>
      </p:pic>
      <p:sp>
        <p:nvSpPr>
          <p:cNvPr id="10" name="Rektangel 9">
            <a:extLst>
              <a:ext uri="{FF2B5EF4-FFF2-40B4-BE49-F238E27FC236}">
                <a16:creationId xmlns:a16="http://schemas.microsoft.com/office/drawing/2014/main" id="{CB5FE638-97C9-4C39-B266-6CC6F604E61E}"/>
              </a:ext>
            </a:extLst>
          </p:cNvPr>
          <p:cNvSpPr/>
          <p:nvPr/>
        </p:nvSpPr>
        <p:spPr>
          <a:xfrm>
            <a:off x="-95252" y="-114300"/>
            <a:ext cx="10229852"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02A47249-D9DD-41A2-9250-3BAE209B53D9}"/>
              </a:ext>
            </a:extLst>
          </p:cNvPr>
          <p:cNvSpPr txBox="1"/>
          <p:nvPr/>
        </p:nvSpPr>
        <p:spPr>
          <a:xfrm>
            <a:off x="787003" y="2644170"/>
            <a:ext cx="8331994" cy="1569660"/>
          </a:xfrm>
          <a:prstGeom prst="rect">
            <a:avLst/>
          </a:prstGeom>
          <a:noFill/>
          <a:ln>
            <a:noFill/>
          </a:ln>
        </p:spPr>
        <p:txBody>
          <a:bodyPr wrap="square" rtlCol="0">
            <a:spAutoFit/>
          </a:bodyPr>
          <a:lstStyle/>
          <a:p>
            <a:pPr algn="ctr"/>
            <a:r>
              <a:rPr lang="sv-SE" sz="9600" dirty="0">
                <a:latin typeface="Avenir LT 65 Medium" panose="02000A03020000020003" pitchFamily="2" charset="0"/>
              </a:rPr>
              <a:t>FRI LEK</a:t>
            </a:r>
          </a:p>
        </p:txBody>
      </p:sp>
    </p:spTree>
    <p:extLst>
      <p:ext uri="{BB962C8B-B14F-4D97-AF65-F5344CB8AC3E}">
        <p14:creationId xmlns:p14="http://schemas.microsoft.com/office/powerpoint/2010/main" val="173533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ktangel 63">
            <a:extLst>
              <a:ext uri="{FF2B5EF4-FFF2-40B4-BE49-F238E27FC236}">
                <a16:creationId xmlns:a16="http://schemas.microsoft.com/office/drawing/2014/main" id="{A7F5EFD1-B9BF-4126-ABC8-BCB892BD5422}"/>
              </a:ext>
            </a:extLst>
          </p:cNvPr>
          <p:cNvSpPr/>
          <p:nvPr/>
        </p:nvSpPr>
        <p:spPr>
          <a:xfrm>
            <a:off x="485115" y="1561037"/>
            <a:ext cx="8935770" cy="4529043"/>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8CC9BE1-F8AF-4F75-A812-F178D31DF059}"/>
              </a:ext>
            </a:extLst>
          </p:cNvPr>
          <p:cNvSpPr>
            <a:spLocks noGrp="1"/>
          </p:cNvSpPr>
          <p:nvPr>
            <p:ph type="title"/>
          </p:nvPr>
        </p:nvSpPr>
        <p:spPr/>
        <p:txBody>
          <a:bodyPr>
            <a:noAutofit/>
          </a:bodyPr>
          <a:lstStyle/>
          <a:p>
            <a:r>
              <a:rPr lang="sv-SE" sz="4000" dirty="0"/>
              <a:t>Förslag på en </a:t>
            </a:r>
            <a:r>
              <a:rPr lang="sv-SE" sz="4000" dirty="0" err="1"/>
              <a:t>peppig</a:t>
            </a:r>
            <a:r>
              <a:rPr lang="sv-SE" sz="4000" dirty="0"/>
              <a:t> </a:t>
            </a:r>
            <a:r>
              <a:rPr lang="sv-SE" sz="4000" dirty="0" err="1"/>
              <a:t>förskoledag</a:t>
            </a:r>
            <a:endParaRPr lang="sv-SE" sz="4000" dirty="0"/>
          </a:p>
        </p:txBody>
      </p:sp>
      <p:sp>
        <p:nvSpPr>
          <p:cNvPr id="7" name="Rektangel 6">
            <a:extLst>
              <a:ext uri="{FF2B5EF4-FFF2-40B4-BE49-F238E27FC236}">
                <a16:creationId xmlns:a16="http://schemas.microsoft.com/office/drawing/2014/main" id="{56B87606-BE18-4FB1-9B55-02F0CEC94F37}"/>
              </a:ext>
            </a:extLst>
          </p:cNvPr>
          <p:cNvSpPr/>
          <p:nvPr/>
        </p:nvSpPr>
        <p:spPr>
          <a:xfrm rot="16411083">
            <a:off x="2290409" y="2177969"/>
            <a:ext cx="834501" cy="1083076"/>
          </a:xfrm>
          <a:prstGeom prst="rect">
            <a:avLst/>
          </a:prstGeom>
          <a:solidFill>
            <a:schemeClr val="bg1">
              <a:lumMod val="95000"/>
            </a:schemeClr>
          </a:solidFill>
          <a:ln w="28575">
            <a:noFill/>
          </a:ln>
          <a:effectLst>
            <a:outerShdw blurRad="508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8">
            <a:extLst>
              <a:ext uri="{FF2B5EF4-FFF2-40B4-BE49-F238E27FC236}">
                <a16:creationId xmlns:a16="http://schemas.microsoft.com/office/drawing/2014/main" id="{804D5F50-A8F8-4394-81B9-E41DEEF8287D}"/>
              </a:ext>
            </a:extLst>
          </p:cNvPr>
          <p:cNvSpPr txBox="1"/>
          <p:nvPr/>
        </p:nvSpPr>
        <p:spPr>
          <a:xfrm rot="21341271">
            <a:off x="2341456" y="2581009"/>
            <a:ext cx="732407" cy="276999"/>
          </a:xfrm>
          <a:prstGeom prst="rect">
            <a:avLst/>
          </a:prstGeom>
          <a:noFill/>
        </p:spPr>
        <p:txBody>
          <a:bodyPr wrap="square">
            <a:spAutoFit/>
          </a:bodyPr>
          <a:lstStyle/>
          <a:p>
            <a:r>
              <a:rPr lang="sv-SE" sz="1200" dirty="0"/>
              <a:t>Frukost</a:t>
            </a:r>
          </a:p>
        </p:txBody>
      </p:sp>
      <p:sp>
        <p:nvSpPr>
          <p:cNvPr id="11" name="Rektangel 10">
            <a:extLst>
              <a:ext uri="{FF2B5EF4-FFF2-40B4-BE49-F238E27FC236}">
                <a16:creationId xmlns:a16="http://schemas.microsoft.com/office/drawing/2014/main" id="{48399A5C-B3F6-4EC6-8892-5ACAF35150C4}"/>
              </a:ext>
            </a:extLst>
          </p:cNvPr>
          <p:cNvSpPr/>
          <p:nvPr/>
        </p:nvSpPr>
        <p:spPr>
          <a:xfrm rot="15690456">
            <a:off x="3688079" y="2177970"/>
            <a:ext cx="834501" cy="1083076"/>
          </a:xfrm>
          <a:prstGeom prst="rect">
            <a:avLst/>
          </a:prstGeom>
          <a:solidFill>
            <a:schemeClr val="bg1">
              <a:lumMod val="95000"/>
            </a:schemeClr>
          </a:solidFill>
          <a:ln w="28575">
            <a:noFill/>
          </a:ln>
          <a:effectLst>
            <a:outerShdw blurRad="508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extruta 12">
            <a:extLst>
              <a:ext uri="{FF2B5EF4-FFF2-40B4-BE49-F238E27FC236}">
                <a16:creationId xmlns:a16="http://schemas.microsoft.com/office/drawing/2014/main" id="{65CD4EE3-D619-440C-BC7E-74E778034055}"/>
              </a:ext>
            </a:extLst>
          </p:cNvPr>
          <p:cNvSpPr txBox="1"/>
          <p:nvPr/>
        </p:nvSpPr>
        <p:spPr>
          <a:xfrm rot="21090456">
            <a:off x="3793205" y="2581007"/>
            <a:ext cx="732407" cy="276999"/>
          </a:xfrm>
          <a:prstGeom prst="rect">
            <a:avLst/>
          </a:prstGeom>
          <a:noFill/>
        </p:spPr>
        <p:txBody>
          <a:bodyPr wrap="square">
            <a:spAutoFit/>
          </a:bodyPr>
          <a:lstStyle/>
          <a:p>
            <a:r>
              <a:rPr lang="sv-SE" sz="1200" dirty="0"/>
              <a:t>Fri lek</a:t>
            </a:r>
          </a:p>
        </p:txBody>
      </p:sp>
      <p:sp>
        <p:nvSpPr>
          <p:cNvPr id="15" name="Rektangel 14">
            <a:extLst>
              <a:ext uri="{FF2B5EF4-FFF2-40B4-BE49-F238E27FC236}">
                <a16:creationId xmlns:a16="http://schemas.microsoft.com/office/drawing/2014/main" id="{E8E474EB-E042-4B7F-9CFC-8E1DB04B1CCB}"/>
              </a:ext>
            </a:extLst>
          </p:cNvPr>
          <p:cNvSpPr/>
          <p:nvPr/>
        </p:nvSpPr>
        <p:spPr>
          <a:xfrm rot="16200000">
            <a:off x="5085750" y="2177968"/>
            <a:ext cx="834501" cy="1083076"/>
          </a:xfrm>
          <a:prstGeom prst="rect">
            <a:avLst/>
          </a:prstGeom>
          <a:solidFill>
            <a:schemeClr val="bg1">
              <a:lumMod val="95000"/>
            </a:schemeClr>
          </a:solidFill>
          <a:ln w="28575">
            <a:noFill/>
          </a:ln>
          <a:effectLst>
            <a:outerShdw blurRad="508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textruta 16">
            <a:extLst>
              <a:ext uri="{FF2B5EF4-FFF2-40B4-BE49-F238E27FC236}">
                <a16:creationId xmlns:a16="http://schemas.microsoft.com/office/drawing/2014/main" id="{C1349FC3-DBDE-4049-9E3E-C84C343180FA}"/>
              </a:ext>
            </a:extLst>
          </p:cNvPr>
          <p:cNvSpPr txBox="1"/>
          <p:nvPr/>
        </p:nvSpPr>
        <p:spPr>
          <a:xfrm rot="21341271">
            <a:off x="5048226" y="2581006"/>
            <a:ext cx="909547" cy="276999"/>
          </a:xfrm>
          <a:prstGeom prst="rect">
            <a:avLst/>
          </a:prstGeom>
          <a:noFill/>
        </p:spPr>
        <p:txBody>
          <a:bodyPr wrap="square">
            <a:spAutoFit/>
          </a:bodyPr>
          <a:lstStyle/>
          <a:p>
            <a:r>
              <a:rPr lang="sv-SE" sz="1200" dirty="0"/>
              <a:t>Utevistelse</a:t>
            </a:r>
          </a:p>
        </p:txBody>
      </p:sp>
      <p:sp>
        <p:nvSpPr>
          <p:cNvPr id="19" name="Rektangel 18">
            <a:extLst>
              <a:ext uri="{FF2B5EF4-FFF2-40B4-BE49-F238E27FC236}">
                <a16:creationId xmlns:a16="http://schemas.microsoft.com/office/drawing/2014/main" id="{01EEE4AD-F2CD-4181-8257-42EEB7ABEB03}"/>
              </a:ext>
            </a:extLst>
          </p:cNvPr>
          <p:cNvSpPr/>
          <p:nvPr/>
        </p:nvSpPr>
        <p:spPr>
          <a:xfrm rot="16526856">
            <a:off x="6399328" y="2227495"/>
            <a:ext cx="834501" cy="1083076"/>
          </a:xfrm>
          <a:prstGeom prst="rect">
            <a:avLst/>
          </a:prstGeom>
          <a:solidFill>
            <a:schemeClr val="bg1">
              <a:lumMod val="95000"/>
            </a:schemeClr>
          </a:solidFill>
          <a:ln w="28575">
            <a:noFill/>
          </a:ln>
          <a:effectLst>
            <a:outerShdw blurRad="508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textruta 20">
            <a:extLst>
              <a:ext uri="{FF2B5EF4-FFF2-40B4-BE49-F238E27FC236}">
                <a16:creationId xmlns:a16="http://schemas.microsoft.com/office/drawing/2014/main" id="{4C18C301-A7E0-4591-B307-3C67BC56BC31}"/>
              </a:ext>
            </a:extLst>
          </p:cNvPr>
          <p:cNvSpPr txBox="1"/>
          <p:nvPr/>
        </p:nvSpPr>
        <p:spPr>
          <a:xfrm rot="374377">
            <a:off x="6353765" y="2550697"/>
            <a:ext cx="944896" cy="461665"/>
          </a:xfrm>
          <a:prstGeom prst="rect">
            <a:avLst/>
          </a:prstGeom>
          <a:noFill/>
        </p:spPr>
        <p:txBody>
          <a:bodyPr wrap="square">
            <a:spAutoFit/>
          </a:bodyPr>
          <a:lstStyle/>
          <a:p>
            <a:r>
              <a:rPr lang="sv-SE" sz="1200" dirty="0"/>
              <a:t>Rörelse &amp; lekaktivitet</a:t>
            </a:r>
          </a:p>
        </p:txBody>
      </p:sp>
      <p:sp>
        <p:nvSpPr>
          <p:cNvPr id="23" name="Rektangel 22">
            <a:extLst>
              <a:ext uri="{FF2B5EF4-FFF2-40B4-BE49-F238E27FC236}">
                <a16:creationId xmlns:a16="http://schemas.microsoft.com/office/drawing/2014/main" id="{65FFAC3D-32B7-479A-85A4-AC8AC23C6938}"/>
              </a:ext>
            </a:extLst>
          </p:cNvPr>
          <p:cNvSpPr/>
          <p:nvPr/>
        </p:nvSpPr>
        <p:spPr>
          <a:xfrm rot="16200000">
            <a:off x="7734539" y="2214789"/>
            <a:ext cx="834501" cy="1083076"/>
          </a:xfrm>
          <a:prstGeom prst="rect">
            <a:avLst/>
          </a:prstGeom>
          <a:solidFill>
            <a:schemeClr val="bg1">
              <a:lumMod val="95000"/>
            </a:schemeClr>
          </a:solidFill>
          <a:ln w="28575">
            <a:noFill/>
          </a:ln>
          <a:effectLst>
            <a:outerShdw blurRad="508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textruta 24">
            <a:extLst>
              <a:ext uri="{FF2B5EF4-FFF2-40B4-BE49-F238E27FC236}">
                <a16:creationId xmlns:a16="http://schemas.microsoft.com/office/drawing/2014/main" id="{1684290D-5CFC-4C1F-81FD-7D7243B4DCE5}"/>
              </a:ext>
            </a:extLst>
          </p:cNvPr>
          <p:cNvSpPr txBox="1"/>
          <p:nvPr/>
        </p:nvSpPr>
        <p:spPr>
          <a:xfrm rot="21341271">
            <a:off x="7735036" y="2630534"/>
            <a:ext cx="871860" cy="276999"/>
          </a:xfrm>
          <a:prstGeom prst="rect">
            <a:avLst/>
          </a:prstGeom>
          <a:noFill/>
        </p:spPr>
        <p:txBody>
          <a:bodyPr wrap="square">
            <a:spAutoFit/>
          </a:bodyPr>
          <a:lstStyle/>
          <a:p>
            <a:r>
              <a:rPr lang="sv-SE" sz="1200" dirty="0"/>
              <a:t>Fruktstund</a:t>
            </a:r>
          </a:p>
        </p:txBody>
      </p:sp>
      <p:sp>
        <p:nvSpPr>
          <p:cNvPr id="27" name="Rektangel 26">
            <a:extLst>
              <a:ext uri="{FF2B5EF4-FFF2-40B4-BE49-F238E27FC236}">
                <a16:creationId xmlns:a16="http://schemas.microsoft.com/office/drawing/2014/main" id="{1A1D064F-16CB-4256-93E5-847A9D019A95}"/>
              </a:ext>
            </a:extLst>
          </p:cNvPr>
          <p:cNvSpPr/>
          <p:nvPr/>
        </p:nvSpPr>
        <p:spPr>
          <a:xfrm rot="15936844">
            <a:off x="1024268" y="3450171"/>
            <a:ext cx="834501" cy="1083076"/>
          </a:xfrm>
          <a:prstGeom prst="rect">
            <a:avLst/>
          </a:prstGeom>
          <a:solidFill>
            <a:schemeClr val="bg1">
              <a:lumMod val="95000"/>
            </a:schemeClr>
          </a:solidFill>
          <a:ln w="28575">
            <a:noFill/>
          </a:ln>
          <a:effectLst>
            <a:outerShdw blurRad="508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9" name="textruta 28">
            <a:extLst>
              <a:ext uri="{FF2B5EF4-FFF2-40B4-BE49-F238E27FC236}">
                <a16:creationId xmlns:a16="http://schemas.microsoft.com/office/drawing/2014/main" id="{E9BEC833-9FC2-49ED-8050-DA8C284B8CB8}"/>
              </a:ext>
            </a:extLst>
          </p:cNvPr>
          <p:cNvSpPr txBox="1"/>
          <p:nvPr/>
        </p:nvSpPr>
        <p:spPr>
          <a:xfrm rot="21078115">
            <a:off x="1075315" y="3853211"/>
            <a:ext cx="732407" cy="276999"/>
          </a:xfrm>
          <a:prstGeom prst="rect">
            <a:avLst/>
          </a:prstGeom>
          <a:noFill/>
        </p:spPr>
        <p:txBody>
          <a:bodyPr wrap="square">
            <a:spAutoFit/>
          </a:bodyPr>
          <a:lstStyle/>
          <a:p>
            <a:r>
              <a:rPr lang="sv-SE" sz="1200" dirty="0"/>
              <a:t>Samling</a:t>
            </a:r>
          </a:p>
        </p:txBody>
      </p:sp>
      <p:sp>
        <p:nvSpPr>
          <p:cNvPr id="31" name="Rektangel 30">
            <a:extLst>
              <a:ext uri="{FF2B5EF4-FFF2-40B4-BE49-F238E27FC236}">
                <a16:creationId xmlns:a16="http://schemas.microsoft.com/office/drawing/2014/main" id="{12404345-5221-4A7F-9C86-859A5716DBB2}"/>
              </a:ext>
            </a:extLst>
          </p:cNvPr>
          <p:cNvSpPr/>
          <p:nvPr/>
        </p:nvSpPr>
        <p:spPr>
          <a:xfrm rot="16200000">
            <a:off x="2368048" y="3451316"/>
            <a:ext cx="834501" cy="1083076"/>
          </a:xfrm>
          <a:prstGeom prst="rect">
            <a:avLst/>
          </a:prstGeom>
          <a:solidFill>
            <a:schemeClr val="bg1">
              <a:lumMod val="95000"/>
            </a:schemeClr>
          </a:solidFill>
          <a:ln w="28575">
            <a:noFill/>
          </a:ln>
          <a:effectLst>
            <a:outerShdw blurRad="508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3" name="textruta 32">
            <a:extLst>
              <a:ext uri="{FF2B5EF4-FFF2-40B4-BE49-F238E27FC236}">
                <a16:creationId xmlns:a16="http://schemas.microsoft.com/office/drawing/2014/main" id="{971B15B9-1193-4609-8F79-249BC5E3DD1E}"/>
              </a:ext>
            </a:extLst>
          </p:cNvPr>
          <p:cNvSpPr txBox="1"/>
          <p:nvPr/>
        </p:nvSpPr>
        <p:spPr>
          <a:xfrm rot="21130188">
            <a:off x="2481257" y="3842654"/>
            <a:ext cx="732407" cy="276999"/>
          </a:xfrm>
          <a:prstGeom prst="rect">
            <a:avLst/>
          </a:prstGeom>
          <a:noFill/>
        </p:spPr>
        <p:txBody>
          <a:bodyPr wrap="square">
            <a:spAutoFit/>
          </a:bodyPr>
          <a:lstStyle/>
          <a:p>
            <a:r>
              <a:rPr lang="sv-SE" sz="1200" dirty="0"/>
              <a:t>Fri lek</a:t>
            </a:r>
          </a:p>
        </p:txBody>
      </p:sp>
      <p:sp>
        <p:nvSpPr>
          <p:cNvPr id="35" name="Rektangel 34">
            <a:extLst>
              <a:ext uri="{FF2B5EF4-FFF2-40B4-BE49-F238E27FC236}">
                <a16:creationId xmlns:a16="http://schemas.microsoft.com/office/drawing/2014/main" id="{01AB9A6B-20FB-47F2-80CB-E478B403C372}"/>
              </a:ext>
            </a:extLst>
          </p:cNvPr>
          <p:cNvSpPr/>
          <p:nvPr/>
        </p:nvSpPr>
        <p:spPr>
          <a:xfrm rot="16510020">
            <a:off x="3765718" y="3451317"/>
            <a:ext cx="834501" cy="1083076"/>
          </a:xfrm>
          <a:prstGeom prst="rect">
            <a:avLst/>
          </a:prstGeom>
          <a:solidFill>
            <a:schemeClr val="bg1">
              <a:lumMod val="95000"/>
            </a:schemeClr>
          </a:solidFill>
          <a:ln w="28575">
            <a:noFill/>
          </a:ln>
          <a:effectLst>
            <a:outerShdw blurRad="508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7" name="textruta 36">
            <a:extLst>
              <a:ext uri="{FF2B5EF4-FFF2-40B4-BE49-F238E27FC236}">
                <a16:creationId xmlns:a16="http://schemas.microsoft.com/office/drawing/2014/main" id="{B8AD6F6A-8EDE-4A18-8670-7458089B5D25}"/>
              </a:ext>
            </a:extLst>
          </p:cNvPr>
          <p:cNvSpPr txBox="1"/>
          <p:nvPr/>
        </p:nvSpPr>
        <p:spPr>
          <a:xfrm rot="310020">
            <a:off x="3870844" y="3854354"/>
            <a:ext cx="732407" cy="276999"/>
          </a:xfrm>
          <a:prstGeom prst="rect">
            <a:avLst/>
          </a:prstGeom>
          <a:noFill/>
        </p:spPr>
        <p:txBody>
          <a:bodyPr wrap="square">
            <a:spAutoFit/>
          </a:bodyPr>
          <a:lstStyle/>
          <a:p>
            <a:r>
              <a:rPr lang="sv-SE" sz="1200" dirty="0"/>
              <a:t>LUNCH</a:t>
            </a:r>
          </a:p>
        </p:txBody>
      </p:sp>
      <p:sp>
        <p:nvSpPr>
          <p:cNvPr id="39" name="Rektangel 38">
            <a:extLst>
              <a:ext uri="{FF2B5EF4-FFF2-40B4-BE49-F238E27FC236}">
                <a16:creationId xmlns:a16="http://schemas.microsoft.com/office/drawing/2014/main" id="{F1B36FF8-099B-4AFC-9D0F-B0D0EA056035}"/>
              </a:ext>
            </a:extLst>
          </p:cNvPr>
          <p:cNvSpPr/>
          <p:nvPr/>
        </p:nvSpPr>
        <p:spPr>
          <a:xfrm rot="16200000">
            <a:off x="5163389" y="3451315"/>
            <a:ext cx="834501" cy="1083076"/>
          </a:xfrm>
          <a:prstGeom prst="rect">
            <a:avLst/>
          </a:prstGeom>
          <a:solidFill>
            <a:schemeClr val="bg1">
              <a:lumMod val="95000"/>
            </a:schemeClr>
          </a:solidFill>
          <a:ln w="28575">
            <a:noFill/>
          </a:ln>
          <a:effectLst>
            <a:outerShdw blurRad="508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1" name="textruta 40">
            <a:extLst>
              <a:ext uri="{FF2B5EF4-FFF2-40B4-BE49-F238E27FC236}">
                <a16:creationId xmlns:a16="http://schemas.microsoft.com/office/drawing/2014/main" id="{B41AED02-56C7-4120-A56B-961ABBE95A74}"/>
              </a:ext>
            </a:extLst>
          </p:cNvPr>
          <p:cNvSpPr txBox="1"/>
          <p:nvPr/>
        </p:nvSpPr>
        <p:spPr>
          <a:xfrm rot="21341271">
            <a:off x="5125865" y="3854353"/>
            <a:ext cx="909547" cy="276999"/>
          </a:xfrm>
          <a:prstGeom prst="rect">
            <a:avLst/>
          </a:prstGeom>
          <a:noFill/>
        </p:spPr>
        <p:txBody>
          <a:bodyPr wrap="square">
            <a:spAutoFit/>
          </a:bodyPr>
          <a:lstStyle/>
          <a:p>
            <a:pPr algn="ctr"/>
            <a:r>
              <a:rPr lang="sv-SE" sz="1200" dirty="0"/>
              <a:t>Vila</a:t>
            </a:r>
          </a:p>
        </p:txBody>
      </p:sp>
      <p:sp>
        <p:nvSpPr>
          <p:cNvPr id="43" name="Rektangel 42">
            <a:extLst>
              <a:ext uri="{FF2B5EF4-FFF2-40B4-BE49-F238E27FC236}">
                <a16:creationId xmlns:a16="http://schemas.microsoft.com/office/drawing/2014/main" id="{CD36AD4F-44CD-4245-94EC-227854138AE7}"/>
              </a:ext>
            </a:extLst>
          </p:cNvPr>
          <p:cNvSpPr/>
          <p:nvPr/>
        </p:nvSpPr>
        <p:spPr>
          <a:xfrm rot="15640474">
            <a:off x="6476967" y="3500842"/>
            <a:ext cx="834501" cy="1083076"/>
          </a:xfrm>
          <a:prstGeom prst="rect">
            <a:avLst/>
          </a:prstGeom>
          <a:solidFill>
            <a:schemeClr val="bg1">
              <a:lumMod val="95000"/>
            </a:schemeClr>
          </a:solidFill>
          <a:ln w="28575">
            <a:noFill/>
          </a:ln>
          <a:effectLst>
            <a:outerShdw blurRad="508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E877257B-E5CD-4639-A5B3-58EB4CA1B468}"/>
              </a:ext>
            </a:extLst>
          </p:cNvPr>
          <p:cNvSpPr/>
          <p:nvPr/>
        </p:nvSpPr>
        <p:spPr>
          <a:xfrm rot="16200000">
            <a:off x="7812178" y="3488136"/>
            <a:ext cx="834501" cy="1083076"/>
          </a:xfrm>
          <a:prstGeom prst="rect">
            <a:avLst/>
          </a:prstGeom>
          <a:solidFill>
            <a:schemeClr val="bg1">
              <a:lumMod val="95000"/>
            </a:schemeClr>
          </a:solidFill>
          <a:ln w="28575">
            <a:noFill/>
          </a:ln>
          <a:effectLst>
            <a:outerShdw blurRad="508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1" name="Rektangel 50">
            <a:extLst>
              <a:ext uri="{FF2B5EF4-FFF2-40B4-BE49-F238E27FC236}">
                <a16:creationId xmlns:a16="http://schemas.microsoft.com/office/drawing/2014/main" id="{DB7056DB-76BB-4361-929F-6123E3211BED}"/>
              </a:ext>
            </a:extLst>
          </p:cNvPr>
          <p:cNvSpPr/>
          <p:nvPr/>
        </p:nvSpPr>
        <p:spPr>
          <a:xfrm rot="16200000">
            <a:off x="1056890" y="4795913"/>
            <a:ext cx="834501" cy="1083076"/>
          </a:xfrm>
          <a:prstGeom prst="rect">
            <a:avLst/>
          </a:prstGeom>
          <a:solidFill>
            <a:schemeClr val="bg1">
              <a:lumMod val="95000"/>
            </a:schemeClr>
          </a:solidFill>
          <a:ln w="28575">
            <a:noFill/>
          </a:ln>
          <a:effectLst>
            <a:outerShdw blurRad="508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3" name="textruta 52">
            <a:extLst>
              <a:ext uri="{FF2B5EF4-FFF2-40B4-BE49-F238E27FC236}">
                <a16:creationId xmlns:a16="http://schemas.microsoft.com/office/drawing/2014/main" id="{6B1F6C4D-4DA5-473E-88C0-E38386357AFA}"/>
              </a:ext>
            </a:extLst>
          </p:cNvPr>
          <p:cNvSpPr txBox="1"/>
          <p:nvPr/>
        </p:nvSpPr>
        <p:spPr>
          <a:xfrm rot="21341271">
            <a:off x="1052099" y="5193901"/>
            <a:ext cx="844082" cy="276999"/>
          </a:xfrm>
          <a:prstGeom prst="rect">
            <a:avLst/>
          </a:prstGeom>
          <a:noFill/>
        </p:spPr>
        <p:txBody>
          <a:bodyPr wrap="square">
            <a:spAutoFit/>
          </a:bodyPr>
          <a:lstStyle/>
          <a:p>
            <a:r>
              <a:rPr lang="sv-SE" sz="1200" dirty="0"/>
              <a:t>Mellanmål</a:t>
            </a:r>
          </a:p>
        </p:txBody>
      </p:sp>
      <p:sp>
        <p:nvSpPr>
          <p:cNvPr id="55" name="textruta 54">
            <a:extLst>
              <a:ext uri="{FF2B5EF4-FFF2-40B4-BE49-F238E27FC236}">
                <a16:creationId xmlns:a16="http://schemas.microsoft.com/office/drawing/2014/main" id="{204F9897-113E-412F-92D1-5980A0BADB09}"/>
              </a:ext>
            </a:extLst>
          </p:cNvPr>
          <p:cNvSpPr txBox="1"/>
          <p:nvPr/>
        </p:nvSpPr>
        <p:spPr>
          <a:xfrm rot="21341271">
            <a:off x="6479917" y="3903880"/>
            <a:ext cx="909547" cy="276999"/>
          </a:xfrm>
          <a:prstGeom prst="rect">
            <a:avLst/>
          </a:prstGeom>
          <a:noFill/>
        </p:spPr>
        <p:txBody>
          <a:bodyPr wrap="square">
            <a:spAutoFit/>
          </a:bodyPr>
          <a:lstStyle/>
          <a:p>
            <a:r>
              <a:rPr lang="sv-SE" sz="1200" dirty="0"/>
              <a:t>Utevistelse</a:t>
            </a:r>
          </a:p>
        </p:txBody>
      </p:sp>
      <p:sp>
        <p:nvSpPr>
          <p:cNvPr id="45" name="textruta 44">
            <a:extLst>
              <a:ext uri="{FF2B5EF4-FFF2-40B4-BE49-F238E27FC236}">
                <a16:creationId xmlns:a16="http://schemas.microsoft.com/office/drawing/2014/main" id="{A0C769DB-4503-4C65-B3B9-E45C69C96D1B}"/>
              </a:ext>
            </a:extLst>
          </p:cNvPr>
          <p:cNvSpPr txBox="1"/>
          <p:nvPr/>
        </p:nvSpPr>
        <p:spPr>
          <a:xfrm rot="189258">
            <a:off x="7804535" y="3798842"/>
            <a:ext cx="944896" cy="461665"/>
          </a:xfrm>
          <a:prstGeom prst="rect">
            <a:avLst/>
          </a:prstGeom>
          <a:noFill/>
        </p:spPr>
        <p:txBody>
          <a:bodyPr wrap="square">
            <a:spAutoFit/>
          </a:bodyPr>
          <a:lstStyle/>
          <a:p>
            <a:r>
              <a:rPr lang="sv-SE" sz="1200" dirty="0"/>
              <a:t>Rörelse &amp; lekaktivitet</a:t>
            </a:r>
          </a:p>
        </p:txBody>
      </p:sp>
      <p:sp>
        <p:nvSpPr>
          <p:cNvPr id="57" name="Rektangel 56">
            <a:extLst>
              <a:ext uri="{FF2B5EF4-FFF2-40B4-BE49-F238E27FC236}">
                <a16:creationId xmlns:a16="http://schemas.microsoft.com/office/drawing/2014/main" id="{E074C363-850F-4C7F-972E-DF895BB6FF93}"/>
              </a:ext>
            </a:extLst>
          </p:cNvPr>
          <p:cNvSpPr/>
          <p:nvPr/>
        </p:nvSpPr>
        <p:spPr>
          <a:xfrm rot="15467036">
            <a:off x="2465582" y="4718456"/>
            <a:ext cx="834501" cy="1083076"/>
          </a:xfrm>
          <a:prstGeom prst="rect">
            <a:avLst/>
          </a:prstGeom>
          <a:solidFill>
            <a:schemeClr val="bg1">
              <a:lumMod val="95000"/>
            </a:schemeClr>
          </a:solidFill>
          <a:ln w="28575">
            <a:noFill/>
          </a:ln>
          <a:effectLst>
            <a:outerShdw blurRad="508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9" name="textruta 58">
            <a:extLst>
              <a:ext uri="{FF2B5EF4-FFF2-40B4-BE49-F238E27FC236}">
                <a16:creationId xmlns:a16="http://schemas.microsoft.com/office/drawing/2014/main" id="{08A11239-6367-4D92-ADF1-64A1E8869E2A}"/>
              </a:ext>
            </a:extLst>
          </p:cNvPr>
          <p:cNvSpPr txBox="1"/>
          <p:nvPr/>
        </p:nvSpPr>
        <p:spPr>
          <a:xfrm rot="20608307">
            <a:off x="2460791" y="5116444"/>
            <a:ext cx="844082" cy="276999"/>
          </a:xfrm>
          <a:prstGeom prst="rect">
            <a:avLst/>
          </a:prstGeom>
          <a:noFill/>
        </p:spPr>
        <p:txBody>
          <a:bodyPr wrap="square">
            <a:spAutoFit/>
          </a:bodyPr>
          <a:lstStyle/>
          <a:p>
            <a:pPr algn="ctr"/>
            <a:r>
              <a:rPr lang="sv-SE" sz="1200" dirty="0"/>
              <a:t>Fri lek</a:t>
            </a:r>
          </a:p>
        </p:txBody>
      </p:sp>
      <p:sp>
        <p:nvSpPr>
          <p:cNvPr id="61" name="Rektangel 60">
            <a:extLst>
              <a:ext uri="{FF2B5EF4-FFF2-40B4-BE49-F238E27FC236}">
                <a16:creationId xmlns:a16="http://schemas.microsoft.com/office/drawing/2014/main" id="{D66C5D9E-06F2-4CE3-9E6C-8EB886633F6B}"/>
              </a:ext>
            </a:extLst>
          </p:cNvPr>
          <p:cNvSpPr/>
          <p:nvPr/>
        </p:nvSpPr>
        <p:spPr>
          <a:xfrm rot="16675915">
            <a:off x="3839667" y="4690773"/>
            <a:ext cx="834501" cy="1083076"/>
          </a:xfrm>
          <a:prstGeom prst="rect">
            <a:avLst/>
          </a:prstGeom>
          <a:solidFill>
            <a:schemeClr val="bg1">
              <a:lumMod val="95000"/>
            </a:schemeClr>
          </a:solidFill>
          <a:ln w="28575">
            <a:noFill/>
          </a:ln>
          <a:effectLst>
            <a:outerShdw blurRad="508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textruta 62">
            <a:extLst>
              <a:ext uri="{FF2B5EF4-FFF2-40B4-BE49-F238E27FC236}">
                <a16:creationId xmlns:a16="http://schemas.microsoft.com/office/drawing/2014/main" id="{8A2A11CD-1412-4CFF-97B8-705CA7CB243E}"/>
              </a:ext>
            </a:extLst>
          </p:cNvPr>
          <p:cNvSpPr txBox="1"/>
          <p:nvPr/>
        </p:nvSpPr>
        <p:spPr>
          <a:xfrm rot="217186">
            <a:off x="3802143" y="5093811"/>
            <a:ext cx="909547" cy="276999"/>
          </a:xfrm>
          <a:prstGeom prst="rect">
            <a:avLst/>
          </a:prstGeom>
          <a:noFill/>
        </p:spPr>
        <p:txBody>
          <a:bodyPr wrap="square">
            <a:spAutoFit/>
          </a:bodyPr>
          <a:lstStyle/>
          <a:p>
            <a:pPr algn="ctr"/>
            <a:r>
              <a:rPr lang="sv-SE" sz="1200" dirty="0"/>
              <a:t>Hej då!</a:t>
            </a:r>
          </a:p>
        </p:txBody>
      </p:sp>
      <p:sp>
        <p:nvSpPr>
          <p:cNvPr id="68" name="Rektangel 67">
            <a:extLst>
              <a:ext uri="{FF2B5EF4-FFF2-40B4-BE49-F238E27FC236}">
                <a16:creationId xmlns:a16="http://schemas.microsoft.com/office/drawing/2014/main" id="{555A1D1A-804D-41C7-9E5F-1B0AA5099B26}"/>
              </a:ext>
            </a:extLst>
          </p:cNvPr>
          <p:cNvSpPr/>
          <p:nvPr/>
        </p:nvSpPr>
        <p:spPr>
          <a:xfrm rot="16200000">
            <a:off x="956626" y="2198602"/>
            <a:ext cx="834501" cy="1083076"/>
          </a:xfrm>
          <a:prstGeom prst="rect">
            <a:avLst/>
          </a:prstGeom>
          <a:solidFill>
            <a:schemeClr val="bg1">
              <a:lumMod val="95000"/>
            </a:schemeClr>
          </a:solidFill>
          <a:ln w="28575">
            <a:noFill/>
          </a:ln>
          <a:effectLst>
            <a:outerShdw blurRad="508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0" name="textruta 69">
            <a:extLst>
              <a:ext uri="{FF2B5EF4-FFF2-40B4-BE49-F238E27FC236}">
                <a16:creationId xmlns:a16="http://schemas.microsoft.com/office/drawing/2014/main" id="{C13F386D-0316-43A5-A3E6-66064FA22426}"/>
              </a:ext>
            </a:extLst>
          </p:cNvPr>
          <p:cNvSpPr txBox="1"/>
          <p:nvPr/>
        </p:nvSpPr>
        <p:spPr>
          <a:xfrm rot="21341271">
            <a:off x="787873" y="2604773"/>
            <a:ext cx="1201417" cy="338554"/>
          </a:xfrm>
          <a:prstGeom prst="rect">
            <a:avLst/>
          </a:prstGeom>
          <a:noFill/>
        </p:spPr>
        <p:txBody>
          <a:bodyPr wrap="square">
            <a:spAutoFit/>
          </a:bodyPr>
          <a:lstStyle/>
          <a:p>
            <a:pPr algn="ctr"/>
            <a:r>
              <a:rPr lang="sv-SE" sz="1600" dirty="0">
                <a:latin typeface="Nanami RoundSpecial Heavy" pitchFamily="2" charset="0"/>
              </a:rPr>
              <a:t>MÅNDAG!</a:t>
            </a:r>
          </a:p>
        </p:txBody>
      </p:sp>
      <p:sp>
        <p:nvSpPr>
          <p:cNvPr id="73" name="Rektangel 72">
            <a:extLst>
              <a:ext uri="{FF2B5EF4-FFF2-40B4-BE49-F238E27FC236}">
                <a16:creationId xmlns:a16="http://schemas.microsoft.com/office/drawing/2014/main" id="{1ACA244C-A24F-43BF-88A2-1FD9F57B168B}"/>
              </a:ext>
            </a:extLst>
          </p:cNvPr>
          <p:cNvSpPr/>
          <p:nvPr/>
        </p:nvSpPr>
        <p:spPr>
          <a:xfrm rot="16510020">
            <a:off x="3823163" y="3524728"/>
            <a:ext cx="719608" cy="933959"/>
          </a:xfrm>
          <a:prstGeom prst="rect">
            <a:avLst/>
          </a:prstGeom>
          <a:noFill/>
          <a:ln w="28575">
            <a:solidFill>
              <a:srgbClr val="90C57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5" name="Rektangel 74">
            <a:extLst>
              <a:ext uri="{FF2B5EF4-FFF2-40B4-BE49-F238E27FC236}">
                <a16:creationId xmlns:a16="http://schemas.microsoft.com/office/drawing/2014/main" id="{7597D29A-AAF2-4EE4-AC97-732AA8141277}"/>
              </a:ext>
            </a:extLst>
          </p:cNvPr>
          <p:cNvSpPr/>
          <p:nvPr/>
        </p:nvSpPr>
        <p:spPr>
          <a:xfrm rot="16411083">
            <a:off x="2364543" y="2280139"/>
            <a:ext cx="677056" cy="878732"/>
          </a:xfrm>
          <a:prstGeom prst="rect">
            <a:avLst/>
          </a:prstGeom>
          <a:noFill/>
          <a:ln w="28575">
            <a:solidFill>
              <a:srgbClr val="90C57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7" name="Rektangel 76">
            <a:extLst>
              <a:ext uri="{FF2B5EF4-FFF2-40B4-BE49-F238E27FC236}">
                <a16:creationId xmlns:a16="http://schemas.microsoft.com/office/drawing/2014/main" id="{3CBFD753-AB7B-4378-81E9-1F1F91B6A2F3}"/>
              </a:ext>
            </a:extLst>
          </p:cNvPr>
          <p:cNvSpPr/>
          <p:nvPr/>
        </p:nvSpPr>
        <p:spPr>
          <a:xfrm rot="16200000">
            <a:off x="7794844" y="2281732"/>
            <a:ext cx="719608" cy="933959"/>
          </a:xfrm>
          <a:prstGeom prst="rect">
            <a:avLst/>
          </a:prstGeom>
          <a:noFill/>
          <a:ln w="28575">
            <a:solidFill>
              <a:srgbClr val="90C57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9" name="Rektangel 78">
            <a:extLst>
              <a:ext uri="{FF2B5EF4-FFF2-40B4-BE49-F238E27FC236}">
                <a16:creationId xmlns:a16="http://schemas.microsoft.com/office/drawing/2014/main" id="{CD50CDE1-252B-4A54-94AF-2F0E23CDD647}"/>
              </a:ext>
            </a:extLst>
          </p:cNvPr>
          <p:cNvSpPr/>
          <p:nvPr/>
        </p:nvSpPr>
        <p:spPr>
          <a:xfrm rot="16200000">
            <a:off x="1102301" y="4865420"/>
            <a:ext cx="719608" cy="933959"/>
          </a:xfrm>
          <a:prstGeom prst="rect">
            <a:avLst/>
          </a:prstGeom>
          <a:noFill/>
          <a:ln w="28575">
            <a:solidFill>
              <a:srgbClr val="90C57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1" name="Bild 80" descr="Fäst">
            <a:extLst>
              <a:ext uri="{FF2B5EF4-FFF2-40B4-BE49-F238E27FC236}">
                <a16:creationId xmlns:a16="http://schemas.microsoft.com/office/drawing/2014/main" id="{1887A0F9-1DD3-4297-9E78-FBB4549711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731" y="2164314"/>
            <a:ext cx="275882" cy="275882"/>
          </a:xfrm>
          <a:prstGeom prst="rect">
            <a:avLst/>
          </a:prstGeom>
        </p:spPr>
      </p:pic>
      <p:pic>
        <p:nvPicPr>
          <p:cNvPr id="83" name="Bild 82" descr="Fäst">
            <a:extLst>
              <a:ext uri="{FF2B5EF4-FFF2-40B4-BE49-F238E27FC236}">
                <a16:creationId xmlns:a16="http://schemas.microsoft.com/office/drawing/2014/main" id="{45B52671-4377-4C7F-9DAE-18F41D9D8C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15580">
            <a:off x="2518504" y="2136910"/>
            <a:ext cx="275882" cy="275882"/>
          </a:xfrm>
          <a:prstGeom prst="rect">
            <a:avLst/>
          </a:prstGeom>
        </p:spPr>
      </p:pic>
      <p:pic>
        <p:nvPicPr>
          <p:cNvPr id="85" name="Bild 84" descr="Fäst">
            <a:extLst>
              <a:ext uri="{FF2B5EF4-FFF2-40B4-BE49-F238E27FC236}">
                <a16:creationId xmlns:a16="http://schemas.microsoft.com/office/drawing/2014/main" id="{370C0287-48A5-4D26-ACB7-A9ABD19261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481043">
            <a:off x="3917624" y="2127768"/>
            <a:ext cx="275882" cy="275882"/>
          </a:xfrm>
          <a:prstGeom prst="rect">
            <a:avLst/>
          </a:prstGeom>
        </p:spPr>
      </p:pic>
      <p:pic>
        <p:nvPicPr>
          <p:cNvPr id="87" name="Bild 86" descr="Fäst">
            <a:extLst>
              <a:ext uri="{FF2B5EF4-FFF2-40B4-BE49-F238E27FC236}">
                <a16:creationId xmlns:a16="http://schemas.microsoft.com/office/drawing/2014/main" id="{97025BA0-C489-4619-B03D-B3108B569D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88701">
            <a:off x="5234435" y="2142992"/>
            <a:ext cx="275882" cy="275882"/>
          </a:xfrm>
          <a:prstGeom prst="rect">
            <a:avLst/>
          </a:prstGeom>
        </p:spPr>
      </p:pic>
      <p:pic>
        <p:nvPicPr>
          <p:cNvPr id="89" name="Bild 88" descr="Fäst">
            <a:extLst>
              <a:ext uri="{FF2B5EF4-FFF2-40B4-BE49-F238E27FC236}">
                <a16:creationId xmlns:a16="http://schemas.microsoft.com/office/drawing/2014/main" id="{991494E8-28E7-429B-BE0A-06019019E6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481043">
            <a:off x="8013849" y="2172709"/>
            <a:ext cx="275882" cy="275882"/>
          </a:xfrm>
          <a:prstGeom prst="rect">
            <a:avLst/>
          </a:prstGeom>
        </p:spPr>
      </p:pic>
      <p:pic>
        <p:nvPicPr>
          <p:cNvPr id="91" name="Bild 90" descr="Fäst">
            <a:extLst>
              <a:ext uri="{FF2B5EF4-FFF2-40B4-BE49-F238E27FC236}">
                <a16:creationId xmlns:a16="http://schemas.microsoft.com/office/drawing/2014/main" id="{6D585309-E14D-4336-A77E-335DEB2216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481043">
            <a:off x="5442697" y="3416339"/>
            <a:ext cx="275882" cy="275882"/>
          </a:xfrm>
          <a:prstGeom prst="rect">
            <a:avLst/>
          </a:prstGeom>
        </p:spPr>
      </p:pic>
      <p:pic>
        <p:nvPicPr>
          <p:cNvPr id="93" name="Bild 92" descr="Fäst">
            <a:extLst>
              <a:ext uri="{FF2B5EF4-FFF2-40B4-BE49-F238E27FC236}">
                <a16:creationId xmlns:a16="http://schemas.microsoft.com/office/drawing/2014/main" id="{1F89448B-315B-48FA-88EB-59D644DB4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481043">
            <a:off x="2705495" y="4674095"/>
            <a:ext cx="275882" cy="275882"/>
          </a:xfrm>
          <a:prstGeom prst="rect">
            <a:avLst/>
          </a:prstGeom>
        </p:spPr>
      </p:pic>
      <p:pic>
        <p:nvPicPr>
          <p:cNvPr id="95" name="Bild 94" descr="Fäst">
            <a:extLst>
              <a:ext uri="{FF2B5EF4-FFF2-40B4-BE49-F238E27FC236}">
                <a16:creationId xmlns:a16="http://schemas.microsoft.com/office/drawing/2014/main" id="{EA5CB26F-3A7F-4510-ACE4-90E66B4208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15580">
            <a:off x="6711022" y="2149514"/>
            <a:ext cx="275882" cy="275882"/>
          </a:xfrm>
          <a:prstGeom prst="rect">
            <a:avLst/>
          </a:prstGeom>
        </p:spPr>
      </p:pic>
      <p:pic>
        <p:nvPicPr>
          <p:cNvPr id="97" name="Bild 96" descr="Fäst">
            <a:extLst>
              <a:ext uri="{FF2B5EF4-FFF2-40B4-BE49-F238E27FC236}">
                <a16:creationId xmlns:a16="http://schemas.microsoft.com/office/drawing/2014/main" id="{DFC154EA-886C-4CF5-9BC7-EB8CB69698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15580">
            <a:off x="8073001" y="3437660"/>
            <a:ext cx="275882" cy="275882"/>
          </a:xfrm>
          <a:prstGeom prst="rect">
            <a:avLst/>
          </a:prstGeom>
        </p:spPr>
      </p:pic>
      <p:pic>
        <p:nvPicPr>
          <p:cNvPr id="99" name="Bild 98" descr="Fäst">
            <a:extLst>
              <a:ext uri="{FF2B5EF4-FFF2-40B4-BE49-F238E27FC236}">
                <a16:creationId xmlns:a16="http://schemas.microsoft.com/office/drawing/2014/main" id="{EC029244-8DC6-40BB-A01B-A40859D654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15580">
            <a:off x="1252709" y="3427325"/>
            <a:ext cx="275882" cy="275882"/>
          </a:xfrm>
          <a:prstGeom prst="rect">
            <a:avLst/>
          </a:prstGeom>
        </p:spPr>
      </p:pic>
      <p:pic>
        <p:nvPicPr>
          <p:cNvPr id="101" name="Bild 100" descr="Fäst">
            <a:extLst>
              <a:ext uri="{FF2B5EF4-FFF2-40B4-BE49-F238E27FC236}">
                <a16:creationId xmlns:a16="http://schemas.microsoft.com/office/drawing/2014/main" id="{761DD05D-0B93-4812-9B58-73DE7CC52C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1358" y="3416339"/>
            <a:ext cx="275882" cy="275882"/>
          </a:xfrm>
          <a:prstGeom prst="rect">
            <a:avLst/>
          </a:prstGeom>
        </p:spPr>
      </p:pic>
      <p:pic>
        <p:nvPicPr>
          <p:cNvPr id="105" name="Bild 104" descr="Fäst">
            <a:extLst>
              <a:ext uri="{FF2B5EF4-FFF2-40B4-BE49-F238E27FC236}">
                <a16:creationId xmlns:a16="http://schemas.microsoft.com/office/drawing/2014/main" id="{31F23E67-B07F-434D-8082-4AEFCFBCF7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88701">
            <a:off x="6639464" y="3453367"/>
            <a:ext cx="275882" cy="275882"/>
          </a:xfrm>
          <a:prstGeom prst="rect">
            <a:avLst/>
          </a:prstGeom>
        </p:spPr>
      </p:pic>
      <p:pic>
        <p:nvPicPr>
          <p:cNvPr id="107" name="Bild 106" descr="Fäst">
            <a:extLst>
              <a:ext uri="{FF2B5EF4-FFF2-40B4-BE49-F238E27FC236}">
                <a16:creationId xmlns:a16="http://schemas.microsoft.com/office/drawing/2014/main" id="{06C634C5-C32E-4620-AB77-A8E4A51ABE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88701">
            <a:off x="1303577" y="4767285"/>
            <a:ext cx="275882" cy="275882"/>
          </a:xfrm>
          <a:prstGeom prst="rect">
            <a:avLst/>
          </a:prstGeom>
        </p:spPr>
      </p:pic>
      <p:pic>
        <p:nvPicPr>
          <p:cNvPr id="109" name="Bild 108" descr="Fäst">
            <a:extLst>
              <a:ext uri="{FF2B5EF4-FFF2-40B4-BE49-F238E27FC236}">
                <a16:creationId xmlns:a16="http://schemas.microsoft.com/office/drawing/2014/main" id="{3DF88D4A-8404-44D6-80A9-A0A3D14452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88701">
            <a:off x="2560375" y="3421389"/>
            <a:ext cx="275882" cy="275882"/>
          </a:xfrm>
          <a:prstGeom prst="rect">
            <a:avLst/>
          </a:prstGeom>
        </p:spPr>
      </p:pic>
      <p:pic>
        <p:nvPicPr>
          <p:cNvPr id="111" name="Bild 110" descr="Fäst">
            <a:extLst>
              <a:ext uri="{FF2B5EF4-FFF2-40B4-BE49-F238E27FC236}">
                <a16:creationId xmlns:a16="http://schemas.microsoft.com/office/drawing/2014/main" id="{4F8E8ACF-0894-4094-9BAF-18D7B27B99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15580">
            <a:off x="4118974" y="4643753"/>
            <a:ext cx="275882" cy="275882"/>
          </a:xfrm>
          <a:prstGeom prst="rect">
            <a:avLst/>
          </a:prstGeom>
        </p:spPr>
      </p:pic>
      <p:cxnSp>
        <p:nvCxnSpPr>
          <p:cNvPr id="113" name="Rak koppling 112">
            <a:extLst>
              <a:ext uri="{FF2B5EF4-FFF2-40B4-BE49-F238E27FC236}">
                <a16:creationId xmlns:a16="http://schemas.microsoft.com/office/drawing/2014/main" id="{13408FCB-DDCF-443E-808E-F85A00B0D9A3}"/>
              </a:ext>
            </a:extLst>
          </p:cNvPr>
          <p:cNvCxnSpPr/>
          <p:nvPr/>
        </p:nvCxnSpPr>
        <p:spPr>
          <a:xfrm flipV="1">
            <a:off x="932602" y="2885151"/>
            <a:ext cx="832698" cy="547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74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2FF76709-4539-4056-85FA-42E03B7916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6367" y="3007186"/>
            <a:ext cx="3188147" cy="3056677"/>
          </a:xfrm>
          <a:prstGeom prst="rect">
            <a:avLst/>
          </a:prstGeom>
        </p:spPr>
      </p:pic>
      <p:pic>
        <p:nvPicPr>
          <p:cNvPr id="11" name="Bild 10">
            <a:extLst>
              <a:ext uri="{FF2B5EF4-FFF2-40B4-BE49-F238E27FC236}">
                <a16:creationId xmlns:a16="http://schemas.microsoft.com/office/drawing/2014/main" id="{091FDC0E-28E2-4B8C-9961-A1F09C1B1E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651913">
            <a:off x="4962433" y="5538819"/>
            <a:ext cx="872463" cy="1193896"/>
          </a:xfrm>
          <a:prstGeom prst="rect">
            <a:avLst/>
          </a:prstGeom>
        </p:spPr>
      </p:pic>
      <p:pic>
        <p:nvPicPr>
          <p:cNvPr id="5" name="Bild 4">
            <a:extLst>
              <a:ext uri="{FF2B5EF4-FFF2-40B4-BE49-F238E27FC236}">
                <a16:creationId xmlns:a16="http://schemas.microsoft.com/office/drawing/2014/main" id="{A48AB045-2993-4746-A244-72061001A5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387970">
            <a:off x="7170197" y="3853576"/>
            <a:ext cx="1309179" cy="3686372"/>
          </a:xfrm>
          <a:prstGeom prst="rect">
            <a:avLst/>
          </a:prstGeom>
        </p:spPr>
      </p:pic>
      <p:sp>
        <p:nvSpPr>
          <p:cNvPr id="9" name="Rektangel 8">
            <a:extLst>
              <a:ext uri="{FF2B5EF4-FFF2-40B4-BE49-F238E27FC236}">
                <a16:creationId xmlns:a16="http://schemas.microsoft.com/office/drawing/2014/main" id="{F689E61F-54EB-4EE7-9C6E-1A619817BF9B}"/>
              </a:ext>
            </a:extLst>
          </p:cNvPr>
          <p:cNvSpPr/>
          <p:nvPr/>
        </p:nvSpPr>
        <p:spPr>
          <a:xfrm>
            <a:off x="-95251" y="-114300"/>
            <a:ext cx="10269061"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upp 6">
            <a:extLst>
              <a:ext uri="{FF2B5EF4-FFF2-40B4-BE49-F238E27FC236}">
                <a16:creationId xmlns:a16="http://schemas.microsoft.com/office/drawing/2014/main" id="{4ABF774C-A004-46CA-8A6C-1AAAB14D8E9B}"/>
              </a:ext>
            </a:extLst>
          </p:cNvPr>
          <p:cNvGrpSpPr/>
          <p:nvPr/>
        </p:nvGrpSpPr>
        <p:grpSpPr>
          <a:xfrm>
            <a:off x="1395412" y="2644170"/>
            <a:ext cx="7115175" cy="1569660"/>
            <a:chOff x="1395411" y="2415570"/>
            <a:chExt cx="7115175" cy="1569660"/>
          </a:xfrm>
        </p:grpSpPr>
        <p:sp>
          <p:nvSpPr>
            <p:cNvPr id="4" name="textruta 3">
              <a:extLst>
                <a:ext uri="{FF2B5EF4-FFF2-40B4-BE49-F238E27FC236}">
                  <a16:creationId xmlns:a16="http://schemas.microsoft.com/office/drawing/2014/main" id="{02A47249-D9DD-41A2-9250-3BAE209B53D9}"/>
                </a:ext>
              </a:extLst>
            </p:cNvPr>
            <p:cNvSpPr txBox="1"/>
            <p:nvPr/>
          </p:nvSpPr>
          <p:spPr>
            <a:xfrm>
              <a:off x="2081212" y="2415570"/>
              <a:ext cx="5743575" cy="1569660"/>
            </a:xfrm>
            <a:prstGeom prst="rect">
              <a:avLst/>
            </a:prstGeom>
            <a:noFill/>
          </p:spPr>
          <p:txBody>
            <a:bodyPr wrap="square" rtlCol="0">
              <a:spAutoFit/>
            </a:bodyPr>
            <a:lstStyle/>
            <a:p>
              <a:pPr algn="ctr"/>
              <a:r>
                <a:rPr lang="sv-SE" sz="9600" dirty="0">
                  <a:latin typeface="Nanami RoundSpecial Heavy" pitchFamily="2" charset="0"/>
                </a:rPr>
                <a:t>MÅNDAG</a:t>
              </a:r>
            </a:p>
          </p:txBody>
        </p:sp>
        <p:cxnSp>
          <p:nvCxnSpPr>
            <p:cNvPr id="6" name="Rak koppling 5">
              <a:extLst>
                <a:ext uri="{FF2B5EF4-FFF2-40B4-BE49-F238E27FC236}">
                  <a16:creationId xmlns:a16="http://schemas.microsoft.com/office/drawing/2014/main" id="{43A8E609-B716-4553-9C3B-CB7D527C55CA}"/>
                </a:ext>
              </a:extLst>
            </p:cNvPr>
            <p:cNvCxnSpPr/>
            <p:nvPr/>
          </p:nvCxnSpPr>
          <p:spPr>
            <a:xfrm>
              <a:off x="1395411" y="3985230"/>
              <a:ext cx="71151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738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8D6F0DCA-1789-498F-A7E8-FE29FEACAD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47714" y="1556552"/>
            <a:ext cx="6569476" cy="6569476"/>
          </a:xfrm>
          <a:prstGeom prst="rect">
            <a:avLst/>
          </a:prstGeom>
        </p:spPr>
      </p:pic>
      <p:sp>
        <p:nvSpPr>
          <p:cNvPr id="2" name="Rektangel 1">
            <a:extLst>
              <a:ext uri="{FF2B5EF4-FFF2-40B4-BE49-F238E27FC236}">
                <a16:creationId xmlns:a16="http://schemas.microsoft.com/office/drawing/2014/main" id="{703CDC0D-9B85-43B9-9FB3-C734DBCB0F66}"/>
              </a:ext>
            </a:extLst>
          </p:cNvPr>
          <p:cNvSpPr/>
          <p:nvPr/>
        </p:nvSpPr>
        <p:spPr>
          <a:xfrm>
            <a:off x="-95251" y="-114300"/>
            <a:ext cx="10198039"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upp 6">
            <a:extLst>
              <a:ext uri="{FF2B5EF4-FFF2-40B4-BE49-F238E27FC236}">
                <a16:creationId xmlns:a16="http://schemas.microsoft.com/office/drawing/2014/main" id="{4ABF774C-A004-46CA-8A6C-1AAAB14D8E9B}"/>
              </a:ext>
            </a:extLst>
          </p:cNvPr>
          <p:cNvGrpSpPr/>
          <p:nvPr/>
        </p:nvGrpSpPr>
        <p:grpSpPr>
          <a:xfrm>
            <a:off x="1395412" y="2644170"/>
            <a:ext cx="7115175" cy="1569660"/>
            <a:chOff x="1395411" y="2415570"/>
            <a:chExt cx="7115175" cy="1569660"/>
          </a:xfrm>
        </p:grpSpPr>
        <p:sp>
          <p:nvSpPr>
            <p:cNvPr id="4" name="textruta 3">
              <a:extLst>
                <a:ext uri="{FF2B5EF4-FFF2-40B4-BE49-F238E27FC236}">
                  <a16:creationId xmlns:a16="http://schemas.microsoft.com/office/drawing/2014/main" id="{02A47249-D9DD-41A2-9250-3BAE209B53D9}"/>
                </a:ext>
              </a:extLst>
            </p:cNvPr>
            <p:cNvSpPr txBox="1"/>
            <p:nvPr/>
          </p:nvSpPr>
          <p:spPr>
            <a:xfrm>
              <a:off x="2081212" y="2415570"/>
              <a:ext cx="5743575" cy="1569660"/>
            </a:xfrm>
            <a:prstGeom prst="rect">
              <a:avLst/>
            </a:prstGeom>
            <a:noFill/>
          </p:spPr>
          <p:txBody>
            <a:bodyPr wrap="square" rtlCol="0">
              <a:spAutoFit/>
            </a:bodyPr>
            <a:lstStyle/>
            <a:p>
              <a:pPr algn="ctr"/>
              <a:r>
                <a:rPr lang="sv-SE" sz="9600" dirty="0">
                  <a:latin typeface="Nanami RoundSpecial Heavy" pitchFamily="2" charset="0"/>
                </a:rPr>
                <a:t>TISDAG</a:t>
              </a:r>
            </a:p>
          </p:txBody>
        </p:sp>
        <p:cxnSp>
          <p:nvCxnSpPr>
            <p:cNvPr id="6" name="Rak koppling 5">
              <a:extLst>
                <a:ext uri="{FF2B5EF4-FFF2-40B4-BE49-F238E27FC236}">
                  <a16:creationId xmlns:a16="http://schemas.microsoft.com/office/drawing/2014/main" id="{43A8E609-B716-4553-9C3B-CB7D527C55CA}"/>
                </a:ext>
              </a:extLst>
            </p:cNvPr>
            <p:cNvCxnSpPr/>
            <p:nvPr/>
          </p:nvCxnSpPr>
          <p:spPr>
            <a:xfrm>
              <a:off x="1395411" y="3985230"/>
              <a:ext cx="71151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9070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DC0D8D0A-C3B8-4D40-B57E-38066E1A12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72924" y="2808295"/>
            <a:ext cx="2041311" cy="3229537"/>
          </a:xfrm>
          <a:prstGeom prst="rect">
            <a:avLst/>
          </a:prstGeom>
        </p:spPr>
      </p:pic>
      <p:pic>
        <p:nvPicPr>
          <p:cNvPr id="5" name="Bild 4">
            <a:extLst>
              <a:ext uri="{FF2B5EF4-FFF2-40B4-BE49-F238E27FC236}">
                <a16:creationId xmlns:a16="http://schemas.microsoft.com/office/drawing/2014/main" id="{AC186154-9CD8-4E6D-9A0E-B5FD893A95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19180">
            <a:off x="5506346" y="4829053"/>
            <a:ext cx="2648804" cy="1436098"/>
          </a:xfrm>
          <a:prstGeom prst="rect">
            <a:avLst/>
          </a:prstGeom>
        </p:spPr>
      </p:pic>
      <p:sp>
        <p:nvSpPr>
          <p:cNvPr id="9" name="Rektangel 8">
            <a:extLst>
              <a:ext uri="{FF2B5EF4-FFF2-40B4-BE49-F238E27FC236}">
                <a16:creationId xmlns:a16="http://schemas.microsoft.com/office/drawing/2014/main" id="{4FFE84EF-D7ED-4306-98D7-14CBD03E16BD}"/>
              </a:ext>
            </a:extLst>
          </p:cNvPr>
          <p:cNvSpPr/>
          <p:nvPr/>
        </p:nvSpPr>
        <p:spPr>
          <a:xfrm>
            <a:off x="-95252" y="-114300"/>
            <a:ext cx="10198039"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upp 6">
            <a:extLst>
              <a:ext uri="{FF2B5EF4-FFF2-40B4-BE49-F238E27FC236}">
                <a16:creationId xmlns:a16="http://schemas.microsoft.com/office/drawing/2014/main" id="{4ABF774C-A004-46CA-8A6C-1AAAB14D8E9B}"/>
              </a:ext>
            </a:extLst>
          </p:cNvPr>
          <p:cNvGrpSpPr/>
          <p:nvPr/>
        </p:nvGrpSpPr>
        <p:grpSpPr>
          <a:xfrm>
            <a:off x="1395412" y="2644170"/>
            <a:ext cx="7115175" cy="1569660"/>
            <a:chOff x="1395411" y="2415570"/>
            <a:chExt cx="7115175" cy="1569660"/>
          </a:xfrm>
        </p:grpSpPr>
        <p:sp>
          <p:nvSpPr>
            <p:cNvPr id="4" name="textruta 3">
              <a:extLst>
                <a:ext uri="{FF2B5EF4-FFF2-40B4-BE49-F238E27FC236}">
                  <a16:creationId xmlns:a16="http://schemas.microsoft.com/office/drawing/2014/main" id="{02A47249-D9DD-41A2-9250-3BAE209B53D9}"/>
                </a:ext>
              </a:extLst>
            </p:cNvPr>
            <p:cNvSpPr txBox="1"/>
            <p:nvPr/>
          </p:nvSpPr>
          <p:spPr>
            <a:xfrm>
              <a:off x="2081212" y="2415570"/>
              <a:ext cx="5743575" cy="1569660"/>
            </a:xfrm>
            <a:prstGeom prst="rect">
              <a:avLst/>
            </a:prstGeom>
            <a:noFill/>
          </p:spPr>
          <p:txBody>
            <a:bodyPr wrap="square" rtlCol="0">
              <a:spAutoFit/>
            </a:bodyPr>
            <a:lstStyle/>
            <a:p>
              <a:pPr algn="ctr"/>
              <a:r>
                <a:rPr lang="sv-SE" sz="9600" dirty="0">
                  <a:latin typeface="Nanami RoundSpecial Heavy" pitchFamily="2" charset="0"/>
                </a:rPr>
                <a:t>ONSDAG</a:t>
              </a:r>
            </a:p>
          </p:txBody>
        </p:sp>
        <p:cxnSp>
          <p:nvCxnSpPr>
            <p:cNvPr id="6" name="Rak koppling 5">
              <a:extLst>
                <a:ext uri="{FF2B5EF4-FFF2-40B4-BE49-F238E27FC236}">
                  <a16:creationId xmlns:a16="http://schemas.microsoft.com/office/drawing/2014/main" id="{43A8E609-B716-4553-9C3B-CB7D527C55CA}"/>
                </a:ext>
              </a:extLst>
            </p:cNvPr>
            <p:cNvCxnSpPr/>
            <p:nvPr/>
          </p:nvCxnSpPr>
          <p:spPr>
            <a:xfrm>
              <a:off x="1395411" y="3985230"/>
              <a:ext cx="71151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248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D801281D-F416-480C-A43F-2E4031FBC6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01440" y="3118328"/>
            <a:ext cx="6549269" cy="4180766"/>
          </a:xfrm>
          <a:prstGeom prst="rect">
            <a:avLst/>
          </a:prstGeom>
        </p:spPr>
      </p:pic>
      <p:sp>
        <p:nvSpPr>
          <p:cNvPr id="9" name="Rektangel 8">
            <a:extLst>
              <a:ext uri="{FF2B5EF4-FFF2-40B4-BE49-F238E27FC236}">
                <a16:creationId xmlns:a16="http://schemas.microsoft.com/office/drawing/2014/main" id="{F84A7A3B-3C71-40A6-B232-A762F657E0AD}"/>
              </a:ext>
            </a:extLst>
          </p:cNvPr>
          <p:cNvSpPr/>
          <p:nvPr/>
        </p:nvSpPr>
        <p:spPr>
          <a:xfrm>
            <a:off x="-95252" y="-114300"/>
            <a:ext cx="10215795"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upp 6">
            <a:extLst>
              <a:ext uri="{FF2B5EF4-FFF2-40B4-BE49-F238E27FC236}">
                <a16:creationId xmlns:a16="http://schemas.microsoft.com/office/drawing/2014/main" id="{4ABF774C-A004-46CA-8A6C-1AAAB14D8E9B}"/>
              </a:ext>
            </a:extLst>
          </p:cNvPr>
          <p:cNvGrpSpPr/>
          <p:nvPr/>
        </p:nvGrpSpPr>
        <p:grpSpPr>
          <a:xfrm>
            <a:off x="1395412" y="2644170"/>
            <a:ext cx="7115175" cy="1569660"/>
            <a:chOff x="1395411" y="2415570"/>
            <a:chExt cx="7115175" cy="1569660"/>
          </a:xfrm>
        </p:grpSpPr>
        <p:sp>
          <p:nvSpPr>
            <p:cNvPr id="4" name="textruta 3">
              <a:extLst>
                <a:ext uri="{FF2B5EF4-FFF2-40B4-BE49-F238E27FC236}">
                  <a16:creationId xmlns:a16="http://schemas.microsoft.com/office/drawing/2014/main" id="{02A47249-D9DD-41A2-9250-3BAE209B53D9}"/>
                </a:ext>
              </a:extLst>
            </p:cNvPr>
            <p:cNvSpPr txBox="1"/>
            <p:nvPr/>
          </p:nvSpPr>
          <p:spPr>
            <a:xfrm>
              <a:off x="2081212" y="2415570"/>
              <a:ext cx="5743575" cy="1569660"/>
            </a:xfrm>
            <a:prstGeom prst="rect">
              <a:avLst/>
            </a:prstGeom>
            <a:noFill/>
          </p:spPr>
          <p:txBody>
            <a:bodyPr wrap="square" rtlCol="0">
              <a:spAutoFit/>
            </a:bodyPr>
            <a:lstStyle/>
            <a:p>
              <a:pPr algn="ctr"/>
              <a:r>
                <a:rPr lang="sv-SE" sz="9600" dirty="0">
                  <a:latin typeface="Nanami RoundSpecial Heavy" pitchFamily="2" charset="0"/>
                </a:rPr>
                <a:t>TORSDAG</a:t>
              </a:r>
            </a:p>
          </p:txBody>
        </p:sp>
        <p:cxnSp>
          <p:nvCxnSpPr>
            <p:cNvPr id="6" name="Rak koppling 5">
              <a:extLst>
                <a:ext uri="{FF2B5EF4-FFF2-40B4-BE49-F238E27FC236}">
                  <a16:creationId xmlns:a16="http://schemas.microsoft.com/office/drawing/2014/main" id="{43A8E609-B716-4553-9C3B-CB7D527C55CA}"/>
                </a:ext>
              </a:extLst>
            </p:cNvPr>
            <p:cNvCxnSpPr/>
            <p:nvPr/>
          </p:nvCxnSpPr>
          <p:spPr>
            <a:xfrm>
              <a:off x="1395411" y="3985230"/>
              <a:ext cx="71151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170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4874B762-FCC7-40E0-AF0D-F423FCD895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4467" y="2520656"/>
            <a:ext cx="4147906" cy="3957441"/>
          </a:xfrm>
          <a:prstGeom prst="rect">
            <a:avLst/>
          </a:prstGeom>
        </p:spPr>
      </p:pic>
      <p:sp>
        <p:nvSpPr>
          <p:cNvPr id="3" name="Rektangel 2">
            <a:extLst>
              <a:ext uri="{FF2B5EF4-FFF2-40B4-BE49-F238E27FC236}">
                <a16:creationId xmlns:a16="http://schemas.microsoft.com/office/drawing/2014/main" id="{B2F2CC37-AC27-4D2F-A69B-646F8ADFFEFA}"/>
              </a:ext>
            </a:extLst>
          </p:cNvPr>
          <p:cNvSpPr/>
          <p:nvPr/>
        </p:nvSpPr>
        <p:spPr>
          <a:xfrm>
            <a:off x="-95250" y="-114300"/>
            <a:ext cx="10215794"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upp 6">
            <a:extLst>
              <a:ext uri="{FF2B5EF4-FFF2-40B4-BE49-F238E27FC236}">
                <a16:creationId xmlns:a16="http://schemas.microsoft.com/office/drawing/2014/main" id="{4ABF774C-A004-46CA-8A6C-1AAAB14D8E9B}"/>
              </a:ext>
            </a:extLst>
          </p:cNvPr>
          <p:cNvGrpSpPr/>
          <p:nvPr/>
        </p:nvGrpSpPr>
        <p:grpSpPr>
          <a:xfrm>
            <a:off x="1395412" y="2644170"/>
            <a:ext cx="7115175" cy="1569660"/>
            <a:chOff x="1395411" y="2415570"/>
            <a:chExt cx="7115175" cy="1569660"/>
          </a:xfrm>
        </p:grpSpPr>
        <p:sp>
          <p:nvSpPr>
            <p:cNvPr id="4" name="textruta 3">
              <a:extLst>
                <a:ext uri="{FF2B5EF4-FFF2-40B4-BE49-F238E27FC236}">
                  <a16:creationId xmlns:a16="http://schemas.microsoft.com/office/drawing/2014/main" id="{02A47249-D9DD-41A2-9250-3BAE209B53D9}"/>
                </a:ext>
              </a:extLst>
            </p:cNvPr>
            <p:cNvSpPr txBox="1"/>
            <p:nvPr/>
          </p:nvSpPr>
          <p:spPr>
            <a:xfrm>
              <a:off x="2081212" y="2415570"/>
              <a:ext cx="5743575" cy="1569660"/>
            </a:xfrm>
            <a:prstGeom prst="rect">
              <a:avLst/>
            </a:prstGeom>
            <a:noFill/>
          </p:spPr>
          <p:txBody>
            <a:bodyPr wrap="square" rtlCol="0">
              <a:spAutoFit/>
            </a:bodyPr>
            <a:lstStyle/>
            <a:p>
              <a:pPr algn="ctr"/>
              <a:r>
                <a:rPr lang="sv-SE" sz="9600" dirty="0">
                  <a:latin typeface="Nanami RoundSpecial Heavy" pitchFamily="2" charset="0"/>
                </a:rPr>
                <a:t>FREDAG</a:t>
              </a:r>
            </a:p>
          </p:txBody>
        </p:sp>
        <p:cxnSp>
          <p:nvCxnSpPr>
            <p:cNvPr id="6" name="Rak koppling 5">
              <a:extLst>
                <a:ext uri="{FF2B5EF4-FFF2-40B4-BE49-F238E27FC236}">
                  <a16:creationId xmlns:a16="http://schemas.microsoft.com/office/drawing/2014/main" id="{43A8E609-B716-4553-9C3B-CB7D527C55CA}"/>
                </a:ext>
              </a:extLst>
            </p:cNvPr>
            <p:cNvCxnSpPr/>
            <p:nvPr/>
          </p:nvCxnSpPr>
          <p:spPr>
            <a:xfrm>
              <a:off x="1395411" y="3985230"/>
              <a:ext cx="71151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6783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B3E25328-31DC-440E-A4DE-670CD18E2F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29362" y="2766784"/>
            <a:ext cx="3890963" cy="4379991"/>
          </a:xfrm>
          <a:prstGeom prst="rect">
            <a:avLst/>
          </a:prstGeom>
        </p:spPr>
      </p:pic>
      <p:pic>
        <p:nvPicPr>
          <p:cNvPr id="9" name="Bild 8">
            <a:extLst>
              <a:ext uri="{FF2B5EF4-FFF2-40B4-BE49-F238E27FC236}">
                <a16:creationId xmlns:a16="http://schemas.microsoft.com/office/drawing/2014/main" id="{71F8EEB2-7FF0-4CB5-B7B9-64901F12F6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594920">
            <a:off x="4086338" y="4574858"/>
            <a:ext cx="2230419" cy="2478242"/>
          </a:xfrm>
          <a:prstGeom prst="rect">
            <a:avLst/>
          </a:prstGeom>
        </p:spPr>
      </p:pic>
      <p:sp>
        <p:nvSpPr>
          <p:cNvPr id="10" name="Rektangel 9">
            <a:extLst>
              <a:ext uri="{FF2B5EF4-FFF2-40B4-BE49-F238E27FC236}">
                <a16:creationId xmlns:a16="http://schemas.microsoft.com/office/drawing/2014/main" id="{CB5FE638-97C9-4C39-B266-6CC6F604E61E}"/>
              </a:ext>
            </a:extLst>
          </p:cNvPr>
          <p:cNvSpPr/>
          <p:nvPr/>
        </p:nvSpPr>
        <p:spPr>
          <a:xfrm>
            <a:off x="-95251" y="-114300"/>
            <a:ext cx="10239375" cy="70961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02A47249-D9DD-41A2-9250-3BAE209B53D9}"/>
              </a:ext>
            </a:extLst>
          </p:cNvPr>
          <p:cNvSpPr txBox="1"/>
          <p:nvPr/>
        </p:nvSpPr>
        <p:spPr>
          <a:xfrm>
            <a:off x="1916906" y="2644170"/>
            <a:ext cx="6072187" cy="1569660"/>
          </a:xfrm>
          <a:prstGeom prst="rect">
            <a:avLst/>
          </a:prstGeom>
          <a:noFill/>
          <a:ln>
            <a:noFill/>
          </a:ln>
        </p:spPr>
        <p:txBody>
          <a:bodyPr wrap="square" rtlCol="0">
            <a:spAutoFit/>
          </a:bodyPr>
          <a:lstStyle/>
          <a:p>
            <a:pPr algn="ctr"/>
            <a:r>
              <a:rPr lang="sv-SE" sz="9600" dirty="0">
                <a:latin typeface="Avenir LT 65 Medium" panose="02000A03020000020003" pitchFamily="2" charset="0"/>
              </a:rPr>
              <a:t>FRUKOST</a:t>
            </a:r>
          </a:p>
        </p:txBody>
      </p:sp>
    </p:spTree>
    <p:extLst>
      <p:ext uri="{BB962C8B-B14F-4D97-AF65-F5344CB8AC3E}">
        <p14:creationId xmlns:p14="http://schemas.microsoft.com/office/powerpoint/2010/main" val="4153626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Pep Förskol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1F92593B49AFA459CF394737D92B86F" ma:contentTypeVersion="14" ma:contentTypeDescription="Skapa ett nytt dokument." ma:contentTypeScope="" ma:versionID="f34bc179a945e8bd307a11ca060985f7">
  <xsd:schema xmlns:xsd="http://www.w3.org/2001/XMLSchema" xmlns:xs="http://www.w3.org/2001/XMLSchema" xmlns:p="http://schemas.microsoft.com/office/2006/metadata/properties" xmlns:ns2="5dd87b12-c63c-4364-81f8-7f04fe095c4b" xmlns:ns3="765db638-8384-46b8-b63b-e9ff06803223" targetNamespace="http://schemas.microsoft.com/office/2006/metadata/properties" ma:root="true" ma:fieldsID="e77b3811a2251fb7ea6e1bf0172522ec" ns2:_="" ns3:_="">
    <xsd:import namespace="5dd87b12-c63c-4364-81f8-7f04fe095c4b"/>
    <xsd:import namespace="765db638-8384-46b8-b63b-e9ff0680322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d87b12-c63c-4364-81f8-7f04fe095c4b"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LastSharedByUser" ma:index="10" nillable="true" ma:displayName="Senast delad per användare" ma:description="" ma:internalName="LastSharedByUser" ma:readOnly="true">
      <xsd:simpleType>
        <xsd:restriction base="dms:Note">
          <xsd:maxLength value="255"/>
        </xsd:restriction>
      </xsd:simpleType>
    </xsd:element>
    <xsd:element name="LastSharedByTime" ma:index="11" nillable="true" ma:displayName="Senast delad per tid"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65db638-8384-46b8-b63b-e9ff0680322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4B7E18-DA90-49E5-8AA7-E9774CDD2F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d87b12-c63c-4364-81f8-7f04fe095c4b"/>
    <ds:schemaRef ds:uri="765db638-8384-46b8-b63b-e9ff068032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8F679E-4237-49B2-A050-A3AC099050C8}">
  <ds:schemaRefs>
    <ds:schemaRef ds:uri="http://schemas.microsoft.com/sharepoint/v3/contenttype/forms"/>
  </ds:schemaRefs>
</ds:datastoreItem>
</file>

<file path=customXml/itemProps3.xml><?xml version="1.0" encoding="utf-8"?>
<ds:datastoreItem xmlns:ds="http://schemas.openxmlformats.org/officeDocument/2006/customXml" ds:itemID="{05EF5E01-B3DC-42F0-AE29-B72664B43760}">
  <ds:schemaRefs>
    <ds:schemaRef ds:uri="http://purl.org/dc/terms/"/>
    <ds:schemaRef ds:uri="http://schemas.openxmlformats.org/package/2006/metadata/core-properties"/>
    <ds:schemaRef ds:uri="a93c5068-bb8a-4071-89ef-d5acfdebdbd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143</TotalTime>
  <Words>286</Words>
  <Application>Microsoft Office PowerPoint</Application>
  <PresentationFormat>A4 (210 x 297 mm)</PresentationFormat>
  <Paragraphs>47</Paragraphs>
  <Slides>21</Slides>
  <Notes>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21</vt:i4>
      </vt:variant>
    </vt:vector>
  </HeadingPairs>
  <TitlesOfParts>
    <vt:vector size="27" baseType="lpstr">
      <vt:lpstr>Arial</vt:lpstr>
      <vt:lpstr>Avenir LT 35 Light</vt:lpstr>
      <vt:lpstr>Avenir LT 65 Medium</vt:lpstr>
      <vt:lpstr>Calibri</vt:lpstr>
      <vt:lpstr>Nanami RoundSpecial Heavy</vt:lpstr>
      <vt:lpstr>Pep Förskola</vt:lpstr>
      <vt:lpstr>En dag på förskolan</vt:lpstr>
      <vt:lpstr>PowerPoint-presentation</vt:lpstr>
      <vt:lpstr>Förslag på en peppig förskoledag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Gerda Nilsson Tjernström</dc:creator>
  <cp:lastModifiedBy>Kajsa Djupfeldt</cp:lastModifiedBy>
  <cp:revision>5</cp:revision>
  <dcterms:created xsi:type="dcterms:W3CDTF">2017-08-02T11:55:49Z</dcterms:created>
  <dcterms:modified xsi:type="dcterms:W3CDTF">2020-10-29T14:46:20Z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0x01010091F92593B49AFA459CF394737D92B86F</vt:lpwstr>
  </property>
  <property fmtid="{D5CDD505-2E9C-101B-9397-08002B2CF9AE}" pid="3" name="MSIP_Label_f0bc4404-d96b-4544-9544-a30b749faca9_Enabled">
    <vt:lpwstr>True</vt:lpwstr>
  </property>
  <property fmtid="{D5CDD505-2E9C-101B-9397-08002B2CF9AE}" pid="4" name="MSIP_Label_f0bc4404-d96b-4544-9544-a30b749faca9_SiteId">
    <vt:lpwstr>176bdcf0-2ce3-4610-962a-d59c1f5ce9f6</vt:lpwstr>
  </property>
  <property fmtid="{D5CDD505-2E9C-101B-9397-08002B2CF9AE}" pid="5" name="MSIP_Label_f0bc4404-d96b-4544-9544-a30b749faca9_Ref">
    <vt:lpwstr>https://api.informationprotection.azure.com/api/176bdcf0-2ce3-4610-962a-d59c1f5ce9f6</vt:lpwstr>
  </property>
  <property fmtid="{D5CDD505-2E9C-101B-9397-08002B2CF9AE}" pid="6" name="MSIP_Label_f0bc4404-d96b-4544-9544-a30b749faca9_Owner">
    <vt:lpwstr>anna.ignell@ica.se</vt:lpwstr>
  </property>
  <property fmtid="{D5CDD505-2E9C-101B-9397-08002B2CF9AE}" pid="7" name="MSIP_Label_f0bc4404-d96b-4544-9544-a30b749faca9_SetDate">
    <vt:lpwstr>2018-02-28T15:42:11.5850860+01:00</vt:lpwstr>
  </property>
  <property fmtid="{D5CDD505-2E9C-101B-9397-08002B2CF9AE}" pid="8" name="MSIP_Label_f0bc4404-d96b-4544-9544-a30b749faca9_Name">
    <vt:lpwstr>S3 (Intra-company)</vt:lpwstr>
  </property>
  <property fmtid="{D5CDD505-2E9C-101B-9397-08002B2CF9AE}" pid="9" name="MSIP_Label_f0bc4404-d96b-4544-9544-a30b749faca9_Application">
    <vt:lpwstr>Microsoft Azure Information Protection</vt:lpwstr>
  </property>
  <property fmtid="{D5CDD505-2E9C-101B-9397-08002B2CF9AE}" pid="10" name="MSIP_Label_f0bc4404-d96b-4544-9544-a30b749faca9_Extended_MSFT_Method">
    <vt:lpwstr>Automatic</vt:lpwstr>
  </property>
  <property fmtid="{D5CDD505-2E9C-101B-9397-08002B2CF9AE}" pid="11" name="Sensitivity">
    <vt:lpwstr>S3 (Intra-company)</vt:lpwstr>
  </property>
</Properties>
</file>