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
  </p:notesMasterIdLst>
  <p:sldIdLst>
    <p:sldId id="256" r:id="rId5"/>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jsa Djupfeldt" initials="KD" lastIdx="2" clrIdx="0">
    <p:extLst>
      <p:ext uri="{19B8F6BF-5375-455C-9EA6-DF929625EA0E}">
        <p15:presenceInfo xmlns:p15="http://schemas.microsoft.com/office/powerpoint/2012/main" userId="S::kajsa@generationpep.se::5938f535-108f-4d59-9d10-42b5bf461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DF1B79-B93A-4873-B659-4E6A05CB2470}" v="7" dt="2020-10-20T12:31:51.0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0" d="100"/>
          <a:sy n="70" d="100"/>
        </p:scale>
        <p:origin x="3114" y="72"/>
      </p:cViewPr>
      <p:guideLst/>
    </p:cSldViewPr>
  </p:slideViewPr>
  <p:notesTextViewPr>
    <p:cViewPr>
      <p:scale>
        <a:sx n="1" d="1"/>
        <a:sy n="1" d="1"/>
      </p:scale>
      <p:origin x="0" y="-126"/>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jsa Djupfeldt" userId="5938f535-108f-4d59-9d10-42b5bf461327" providerId="ADAL" clId="{99DF1B79-B93A-4873-B659-4E6A05CB2470}"/>
    <pc:docChg chg="undo custSel modSld">
      <pc:chgData name="Kajsa Djupfeldt" userId="5938f535-108f-4d59-9d10-42b5bf461327" providerId="ADAL" clId="{99DF1B79-B93A-4873-B659-4E6A05CB2470}" dt="2020-10-20T12:31:57.447" v="38" actId="167"/>
      <pc:docMkLst>
        <pc:docMk/>
      </pc:docMkLst>
      <pc:sldChg chg="addSp delSp modSp mod addCm delCm modCm modNotesTx">
        <pc:chgData name="Kajsa Djupfeldt" userId="5938f535-108f-4d59-9d10-42b5bf461327" providerId="ADAL" clId="{99DF1B79-B93A-4873-B659-4E6A05CB2470}" dt="2020-10-20T12:31:57.447" v="38" actId="167"/>
        <pc:sldMkLst>
          <pc:docMk/>
          <pc:sldMk cId="3568571181" sldId="256"/>
        </pc:sldMkLst>
        <pc:spChg chg="mod">
          <ac:chgData name="Kajsa Djupfeldt" userId="5938f535-108f-4d59-9d10-42b5bf461327" providerId="ADAL" clId="{99DF1B79-B93A-4873-B659-4E6A05CB2470}" dt="2020-10-13T08:20:56.109" v="6" actId="1076"/>
          <ac:spMkLst>
            <pc:docMk/>
            <pc:sldMk cId="3568571181" sldId="256"/>
            <ac:spMk id="6" creationId="{A88FA044-3782-4CEA-BE8C-56A037312966}"/>
          </ac:spMkLst>
        </pc:spChg>
        <pc:picChg chg="add del mod ord">
          <ac:chgData name="Kajsa Djupfeldt" userId="5938f535-108f-4d59-9d10-42b5bf461327" providerId="ADAL" clId="{99DF1B79-B93A-4873-B659-4E6A05CB2470}" dt="2020-10-13T12:34:23.720" v="7" actId="478"/>
          <ac:picMkLst>
            <pc:docMk/>
            <pc:sldMk cId="3568571181" sldId="256"/>
            <ac:picMk id="3" creationId="{4F166E28-9EC9-44E0-8EB2-FE98A2A28A8D}"/>
          </ac:picMkLst>
        </pc:picChg>
        <pc:picChg chg="add del mod ord">
          <ac:chgData name="Kajsa Djupfeldt" userId="5938f535-108f-4d59-9d10-42b5bf461327" providerId="ADAL" clId="{99DF1B79-B93A-4873-B659-4E6A05CB2470}" dt="2020-10-20T12:31:43.895" v="35" actId="478"/>
          <ac:picMkLst>
            <pc:docMk/>
            <pc:sldMk cId="3568571181" sldId="256"/>
            <ac:picMk id="3" creationId="{81C1CF86-218A-4A27-AF58-4486655D2521}"/>
          </ac:picMkLst>
        </pc:picChg>
        <pc:picChg chg="add del mod">
          <ac:chgData name="Kajsa Djupfeldt" userId="5938f535-108f-4d59-9d10-42b5bf461327" providerId="ADAL" clId="{99DF1B79-B93A-4873-B659-4E6A05CB2470}" dt="2020-10-13T12:57:16.902" v="14" actId="478"/>
          <ac:picMkLst>
            <pc:docMk/>
            <pc:sldMk cId="3568571181" sldId="256"/>
            <ac:picMk id="3" creationId="{F76CC32E-C150-49AA-8F02-D4E78F336CE6}"/>
          </ac:picMkLst>
        </pc:picChg>
        <pc:picChg chg="add del mod">
          <ac:chgData name="Kajsa Djupfeldt" userId="5938f535-108f-4d59-9d10-42b5bf461327" providerId="ADAL" clId="{99DF1B79-B93A-4873-B659-4E6A05CB2470}" dt="2020-10-13T12:57:21.846" v="15" actId="478"/>
          <ac:picMkLst>
            <pc:docMk/>
            <pc:sldMk cId="3568571181" sldId="256"/>
            <ac:picMk id="4" creationId="{C2A1B030-44C9-439F-A6F0-A0C36948B2FA}"/>
          </ac:picMkLst>
        </pc:picChg>
        <pc:picChg chg="del">
          <ac:chgData name="Kajsa Djupfeldt" userId="5938f535-108f-4d59-9d10-42b5bf461327" providerId="ADAL" clId="{99DF1B79-B93A-4873-B659-4E6A05CB2470}" dt="2020-10-13T08:20:33.525" v="0" actId="478"/>
          <ac:picMkLst>
            <pc:docMk/>
            <pc:sldMk cId="3568571181" sldId="256"/>
            <ac:picMk id="5" creationId="{CE854133-2489-4758-88C3-57D3D2A13CBD}"/>
          </ac:picMkLst>
        </pc:picChg>
        <pc:picChg chg="add mod ord">
          <ac:chgData name="Kajsa Djupfeldt" userId="5938f535-108f-4d59-9d10-42b5bf461327" providerId="ADAL" clId="{99DF1B79-B93A-4873-B659-4E6A05CB2470}" dt="2020-10-20T12:31:57.447" v="38" actId="167"/>
          <ac:picMkLst>
            <pc:docMk/>
            <pc:sldMk cId="3568571181" sldId="256"/>
            <ac:picMk id="5" creationId="{DCD7F125-83B2-45C5-84D4-13D609A16C4F}"/>
          </ac:picMkLst>
        </pc:picChg>
        <pc:picChg chg="add del mod">
          <ac:chgData name="Kajsa Djupfeldt" userId="5938f535-108f-4d59-9d10-42b5bf461327" providerId="ADAL" clId="{99DF1B79-B93A-4873-B659-4E6A05CB2470}" dt="2020-10-20T12:22:22.854" v="19" actId="478"/>
          <ac:picMkLst>
            <pc:docMk/>
            <pc:sldMk cId="3568571181" sldId="256"/>
            <ac:picMk id="7" creationId="{3EFE733E-3095-40DD-B6E9-1617D493DF0E}"/>
          </ac:picMkLst>
        </pc:pic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0-08T10:41:17.830" idx="1">
    <p:pos x="10" y="10"/>
    <p:text>Hej! Vad kul att ni valt att arbeta med Generation Pep Förskola. Med det här informationsbrevet kan ni berätta för föräldrar och medarbetare hur ni valt att arbeta för en aktivare och hälsosammare förskoledag. 
I den här mallen kan ni fylla i en punktlista med aktiviteter och andra insatser ni planerar att genomföra i samband med ert arbete. Ni utgår från vad som är aktuellt för just er förskola.
Lycka till - och tack för er insats!</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E21E80-9805-4A4F-B60E-81E12B512CFC}" type="datetimeFigureOut">
              <a:rPr lang="sv-SE" smtClean="0"/>
              <a:t>2020-10-20</a:t>
            </a:fld>
            <a:endParaRPr lang="sv-SE"/>
          </a:p>
        </p:txBody>
      </p:sp>
      <p:sp>
        <p:nvSpPr>
          <p:cNvPr id="4" name="Platshållare för bildobjekt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DB323-A7EF-41AC-9F49-132BF0FDF546}" type="slidenum">
              <a:rPr lang="sv-SE" smtClean="0"/>
              <a:t>‹#›</a:t>
            </a:fld>
            <a:endParaRPr lang="sv-SE"/>
          </a:p>
        </p:txBody>
      </p:sp>
    </p:spTree>
    <p:extLst>
      <p:ext uri="{BB962C8B-B14F-4D97-AF65-F5344CB8AC3E}">
        <p14:creationId xmlns:p14="http://schemas.microsoft.com/office/powerpoint/2010/main" val="3812608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effectLst/>
                <a:latin typeface="Segoe UI" panose="020B0502040204020203" pitchFamily="34" charset="0"/>
              </a:rPr>
              <a:t>Hej! Vad kul att ni valt att arbeta med Generation Pep Förskola. Med det här informationsbrevet kan ni berätta för föräldrar och medarbetare hur ni valt att arbeta för en aktivare och hälsosammare </a:t>
            </a:r>
            <a:r>
              <a:rPr lang="sv-SE" sz="1800" dirty="0" err="1">
                <a:effectLst/>
                <a:latin typeface="Segoe UI" panose="020B0502040204020203" pitchFamily="34" charset="0"/>
              </a:rPr>
              <a:t>förskoledag</a:t>
            </a:r>
            <a:r>
              <a:rPr lang="sv-SE" sz="1800" dirty="0">
                <a:effectLst/>
                <a:latin typeface="Segoe UI" panose="020B0502040204020203" pitchFamily="34" charset="0"/>
              </a:rPr>
              <a:t>. </a:t>
            </a:r>
            <a:endParaRPr lang="sv-SE" sz="1800" dirty="0">
              <a:effectLst/>
              <a:latin typeface="Arial" panose="020B0604020202020204" pitchFamily="34" charset="0"/>
            </a:endParaRPr>
          </a:p>
          <a:p>
            <a:r>
              <a:rPr lang="sv-SE" sz="1800" dirty="0">
                <a:effectLst/>
                <a:latin typeface="Segoe UI" panose="020B0502040204020203" pitchFamily="34" charset="0"/>
              </a:rPr>
              <a:t>I den här mallen kan ni fylla i en punktlista med aktiviteter och andra insatser ni planerar att genomföra i samband med ert arbete. Ni utgår från vad som är aktuellt för just er förskola.</a:t>
            </a:r>
            <a:endParaRPr lang="sv-SE" sz="1800" dirty="0">
              <a:effectLst/>
              <a:latin typeface="Arial" panose="020B0604020202020204" pitchFamily="34" charset="0"/>
            </a:endParaRPr>
          </a:p>
          <a:p>
            <a:r>
              <a:rPr lang="sv-SE" sz="1800" dirty="0">
                <a:effectLst/>
                <a:latin typeface="Segoe UI" panose="020B0502040204020203" pitchFamily="34" charset="0"/>
              </a:rPr>
              <a:t>Lycka till - och tack för er insats!</a:t>
            </a:r>
            <a:endParaRPr lang="sv-SE" sz="1800" dirty="0">
              <a:effectLst/>
              <a:latin typeface="Arial" panose="020B0604020202020204" pitchFamily="34" charset="0"/>
            </a:endParaRPr>
          </a:p>
        </p:txBody>
      </p:sp>
      <p:sp>
        <p:nvSpPr>
          <p:cNvPr id="4" name="Platshållare för bildnummer 3"/>
          <p:cNvSpPr>
            <a:spLocks noGrp="1"/>
          </p:cNvSpPr>
          <p:nvPr>
            <p:ph type="sldNum" sz="quarter" idx="5"/>
          </p:nvPr>
        </p:nvSpPr>
        <p:spPr/>
        <p:txBody>
          <a:bodyPr/>
          <a:lstStyle/>
          <a:p>
            <a:fld id="{7ACDB323-A7EF-41AC-9F49-132BF0FDF546}" type="slidenum">
              <a:rPr lang="sv-SE" smtClean="0"/>
              <a:t>1</a:t>
            </a:fld>
            <a:endParaRPr lang="sv-SE"/>
          </a:p>
        </p:txBody>
      </p:sp>
    </p:spTree>
    <p:extLst>
      <p:ext uri="{BB962C8B-B14F-4D97-AF65-F5344CB8AC3E}">
        <p14:creationId xmlns:p14="http://schemas.microsoft.com/office/powerpoint/2010/main" val="244375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sv-SE"/>
              <a:t>Klicka här för att ändra mall för rubrikformat</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084CAAF1-F161-408F-8B73-EAED1B135689}" type="datetimeFigureOut">
              <a:rPr lang="sv-SE" smtClean="0"/>
              <a:t>2020-10-20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208967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84CAAF1-F161-408F-8B73-EAED1B135689}" type="datetimeFigureOut">
              <a:rPr lang="sv-SE" smtClean="0"/>
              <a:t>2020-10-20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2361710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84CAAF1-F161-408F-8B73-EAED1B135689}" type="datetimeFigureOut">
              <a:rPr lang="sv-SE" smtClean="0"/>
              <a:t>2020-10-20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2547950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84CAAF1-F161-408F-8B73-EAED1B135689}" type="datetimeFigureOut">
              <a:rPr lang="sv-SE" smtClean="0"/>
              <a:t>2020-10-20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452997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sv-SE"/>
              <a:t>Klicka här för att ändra mall för rubrikformat</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84CAAF1-F161-408F-8B73-EAED1B135689}" type="datetimeFigureOut">
              <a:rPr lang="sv-SE" smtClean="0"/>
              <a:t>2020-10-20</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3427385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84CAAF1-F161-408F-8B73-EAED1B135689}" type="datetimeFigureOut">
              <a:rPr lang="sv-SE" smtClean="0"/>
              <a:t>2020-10-20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895192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sv-SE"/>
              <a:t>Klicka här för att ändra format på bakgrundstexten</a:t>
            </a:r>
          </a:p>
        </p:txBody>
      </p:sp>
      <p:sp>
        <p:nvSpPr>
          <p:cNvPr id="4" name="Content Placeholder 3"/>
          <p:cNvSpPr>
            <a:spLocks noGrp="1"/>
          </p:cNvSpPr>
          <p:nvPr>
            <p:ph sz="half" idx="2"/>
          </p:nvPr>
        </p:nvSpPr>
        <p:spPr>
          <a:xfrm>
            <a:off x="520713" y="3905482"/>
            <a:ext cx="3198096" cy="57443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sv-SE"/>
              <a:t>Klicka här för att ändra format på bakgrundstexten</a:t>
            </a:r>
          </a:p>
        </p:txBody>
      </p:sp>
      <p:sp>
        <p:nvSpPr>
          <p:cNvPr id="6" name="Content Placeholder 5"/>
          <p:cNvSpPr>
            <a:spLocks noGrp="1"/>
          </p:cNvSpPr>
          <p:nvPr>
            <p:ph sz="quarter" idx="4"/>
          </p:nvPr>
        </p:nvSpPr>
        <p:spPr>
          <a:xfrm>
            <a:off x="3827086" y="3905482"/>
            <a:ext cx="3213847" cy="574437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084CAAF1-F161-408F-8B73-EAED1B135689}" type="datetimeFigureOut">
              <a:rPr lang="sv-SE" smtClean="0"/>
              <a:t>2020-10-20</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1484987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084CAAF1-F161-408F-8B73-EAED1B135689}" type="datetimeFigureOut">
              <a:rPr lang="sv-SE" smtClean="0"/>
              <a:t>2020-10-20</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3561841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4CAAF1-F161-408F-8B73-EAED1B135689}" type="datetimeFigureOut">
              <a:rPr lang="sv-SE" smtClean="0"/>
              <a:t>2020-10-20</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332773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sv-SE"/>
              <a:t>Klicka här för att ändra mall för rubrikformat</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84CAAF1-F161-408F-8B73-EAED1B135689}" type="datetimeFigureOut">
              <a:rPr lang="sv-SE" smtClean="0"/>
              <a:t>2020-10-20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89663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84CAAF1-F161-408F-8B73-EAED1B135689}" type="datetimeFigureOut">
              <a:rPr lang="sv-SE" smtClean="0"/>
              <a:t>2020-10-20</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8C5825E-EF4C-41DD-8F07-37A1D97C7901}" type="slidenum">
              <a:rPr lang="sv-SE" smtClean="0"/>
              <a:t>‹#›</a:t>
            </a:fld>
            <a:endParaRPr lang="sv-SE"/>
          </a:p>
        </p:txBody>
      </p:sp>
    </p:spTree>
    <p:extLst>
      <p:ext uri="{BB962C8B-B14F-4D97-AF65-F5344CB8AC3E}">
        <p14:creationId xmlns:p14="http://schemas.microsoft.com/office/powerpoint/2010/main" val="3549684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84CAAF1-F161-408F-8B73-EAED1B135689}" type="datetimeFigureOut">
              <a:rPr lang="sv-SE" smtClean="0"/>
              <a:t>2020-10-20</a:t>
            </a:fld>
            <a:endParaRPr lang="sv-S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8C5825E-EF4C-41DD-8F07-37A1D97C7901}" type="slidenum">
              <a:rPr lang="sv-SE" smtClean="0"/>
              <a:t>‹#›</a:t>
            </a:fld>
            <a:endParaRPr lang="sv-SE"/>
          </a:p>
        </p:txBody>
      </p:sp>
    </p:spTree>
    <p:extLst>
      <p:ext uri="{BB962C8B-B14F-4D97-AF65-F5344CB8AC3E}">
        <p14:creationId xmlns:p14="http://schemas.microsoft.com/office/powerpoint/2010/main" val="36167917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descr="En bild som visar text&#10;&#10;Automatiskt genererad beskrivning">
            <a:extLst>
              <a:ext uri="{FF2B5EF4-FFF2-40B4-BE49-F238E27FC236}">
                <a16:creationId xmlns:a16="http://schemas.microsoft.com/office/drawing/2014/main" id="{DCD7F125-83B2-45C5-84D4-13D609A16C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9" y="0"/>
            <a:ext cx="7558636" cy="10691813"/>
          </a:xfrm>
          <a:prstGeom prst="rect">
            <a:avLst/>
          </a:prstGeom>
        </p:spPr>
      </p:pic>
      <p:sp>
        <p:nvSpPr>
          <p:cNvPr id="6" name="textruta 5">
            <a:extLst>
              <a:ext uri="{FF2B5EF4-FFF2-40B4-BE49-F238E27FC236}">
                <a16:creationId xmlns:a16="http://schemas.microsoft.com/office/drawing/2014/main" id="{A88FA044-3782-4CEA-BE8C-56A037312966}"/>
              </a:ext>
            </a:extLst>
          </p:cNvPr>
          <p:cNvSpPr txBox="1"/>
          <p:nvPr/>
        </p:nvSpPr>
        <p:spPr>
          <a:xfrm>
            <a:off x="476517" y="6825803"/>
            <a:ext cx="6606639" cy="1200329"/>
          </a:xfrm>
          <a:prstGeom prst="rect">
            <a:avLst/>
          </a:prstGeom>
          <a:noFill/>
        </p:spPr>
        <p:txBody>
          <a:bodyPr wrap="square" rtlCol="0">
            <a:spAutoFit/>
          </a:bodyPr>
          <a:lstStyle/>
          <a:p>
            <a:pPr marL="285750" indent="-285750">
              <a:buFont typeface="Arial" panose="020B0604020202020204" pitchFamily="34" charset="0"/>
              <a:buChar char="•"/>
            </a:pPr>
            <a:r>
              <a:rPr lang="sv-SE" sz="1200" dirty="0"/>
              <a:t>…</a:t>
            </a:r>
          </a:p>
          <a:p>
            <a:pPr marL="285750" indent="-285750">
              <a:buFont typeface="Arial" panose="020B0604020202020204" pitchFamily="34" charset="0"/>
              <a:buChar char="•"/>
            </a:pPr>
            <a:r>
              <a:rPr lang="sv-SE" sz="1200" dirty="0"/>
              <a:t>…</a:t>
            </a:r>
          </a:p>
          <a:p>
            <a:pPr marL="285750" indent="-285750">
              <a:buFont typeface="Arial" panose="020B0604020202020204" pitchFamily="34" charset="0"/>
              <a:buChar char="•"/>
            </a:pPr>
            <a:r>
              <a:rPr lang="sv-SE" sz="1200" dirty="0"/>
              <a:t>…</a:t>
            </a:r>
          </a:p>
          <a:p>
            <a:pPr marL="285750" indent="-285750">
              <a:buFont typeface="Arial" panose="020B0604020202020204" pitchFamily="34" charset="0"/>
              <a:buChar char="•"/>
            </a:pPr>
            <a:r>
              <a:rPr lang="sv-SE" sz="1200" dirty="0"/>
              <a:t>…</a:t>
            </a:r>
          </a:p>
          <a:p>
            <a:pPr marL="285750" indent="-285750">
              <a:buFont typeface="Arial" panose="020B0604020202020204" pitchFamily="34" charset="0"/>
              <a:buChar char="•"/>
            </a:pPr>
            <a:r>
              <a:rPr lang="sv-SE" sz="1200" dirty="0"/>
              <a:t>…</a:t>
            </a:r>
          </a:p>
          <a:p>
            <a:pPr marL="285750" indent="-285750">
              <a:buFont typeface="Arial" panose="020B0604020202020204" pitchFamily="34" charset="0"/>
              <a:buChar char="•"/>
            </a:pPr>
            <a:r>
              <a:rPr lang="sv-SE" sz="1200" dirty="0"/>
              <a:t>…</a:t>
            </a:r>
          </a:p>
        </p:txBody>
      </p:sp>
    </p:spTree>
    <p:extLst>
      <p:ext uri="{BB962C8B-B14F-4D97-AF65-F5344CB8AC3E}">
        <p14:creationId xmlns:p14="http://schemas.microsoft.com/office/powerpoint/2010/main" val="3568571181"/>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1F92593B49AFA459CF394737D92B86F" ma:contentTypeVersion="14" ma:contentTypeDescription="Skapa ett nytt dokument." ma:contentTypeScope="" ma:versionID="f34bc179a945e8bd307a11ca060985f7">
  <xsd:schema xmlns:xsd="http://www.w3.org/2001/XMLSchema" xmlns:xs="http://www.w3.org/2001/XMLSchema" xmlns:p="http://schemas.microsoft.com/office/2006/metadata/properties" xmlns:ns2="5dd87b12-c63c-4364-81f8-7f04fe095c4b" xmlns:ns3="765db638-8384-46b8-b63b-e9ff06803223" targetNamespace="http://schemas.microsoft.com/office/2006/metadata/properties" ma:root="true" ma:fieldsID="e77b3811a2251fb7ea6e1bf0172522ec" ns2:_="" ns3:_="">
    <xsd:import namespace="5dd87b12-c63c-4364-81f8-7f04fe095c4b"/>
    <xsd:import namespace="765db638-8384-46b8-b63b-e9ff06803223"/>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d87b12-c63c-4364-81f8-7f04fe095c4b"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element name="LastSharedByUser" ma:index="10" nillable="true" ma:displayName="Senast delad per användare" ma:description="" ma:internalName="LastSharedByUser" ma:readOnly="true">
      <xsd:simpleType>
        <xsd:restriction base="dms:Note">
          <xsd:maxLength value="255"/>
        </xsd:restriction>
      </xsd:simpleType>
    </xsd:element>
    <xsd:element name="LastSharedByTime" ma:index="11" nillable="true" ma:displayName="Senast delad per tid"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765db638-8384-46b8-b63b-e9ff0680322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257C5B-C536-4AB4-9F82-8FA48B3EBDC0}">
  <ds:schemaRefs>
    <ds:schemaRef ds:uri="http://schemas.microsoft.com/sharepoint/v3/contenttype/forms"/>
  </ds:schemaRefs>
</ds:datastoreItem>
</file>

<file path=customXml/itemProps2.xml><?xml version="1.0" encoding="utf-8"?>
<ds:datastoreItem xmlns:ds="http://schemas.openxmlformats.org/officeDocument/2006/customXml" ds:itemID="{538234A3-BE7A-4460-9E4A-3C30D0663C2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CC2A50C-4F19-4C0E-80F1-DBFF87D359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d87b12-c63c-4364-81f8-7f04fe095c4b"/>
    <ds:schemaRef ds:uri="765db638-8384-46b8-b63b-e9ff068032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19</TotalTime>
  <Words>90</Words>
  <Application>Microsoft Office PowerPoint</Application>
  <PresentationFormat>Anpassad</PresentationFormat>
  <Paragraphs>10</Paragraphs>
  <Slides>1</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vt:i4>
      </vt:variant>
    </vt:vector>
  </HeadingPairs>
  <TitlesOfParts>
    <vt:vector size="6" baseType="lpstr">
      <vt:lpstr>Arial</vt:lpstr>
      <vt:lpstr>Calibri</vt:lpstr>
      <vt:lpstr>Calibri Light</vt:lpstr>
      <vt:lpstr>Segoe UI</vt:lpstr>
      <vt:lpstr>Office-tema</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Kajsa Djupfeldt</dc:creator>
  <cp:lastModifiedBy>Kajsa Djupfeldt</cp:lastModifiedBy>
  <cp:revision>2</cp:revision>
  <dcterms:created xsi:type="dcterms:W3CDTF">2020-10-08T08:37:39Z</dcterms:created>
  <dcterms:modified xsi:type="dcterms:W3CDTF">2020-10-20T12:31:59Z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0x01010091F92593B49AFA459CF394737D92B86F</vt:lpwstr>
  </property>
</Properties>
</file>