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7" r:id="rId2"/>
  </p:sldIdLst>
  <p:sldSz cx="6858000" cy="9906000" type="A4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jsa Djupfeldt" initials="KD" lastIdx="1" clrIdx="0">
    <p:extLst>
      <p:ext uri="{19B8F6BF-5375-455C-9EA6-DF929625EA0E}">
        <p15:presenceInfo xmlns:p15="http://schemas.microsoft.com/office/powerpoint/2012/main" userId="S::kajsa@generationpep.se::5938f535-108f-4d59-9d10-42b5bf4613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C7C0D8-721F-4B20-ACE2-19F9D8FE7022}" v="1" dt="2019-11-06T08:26:58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5806" autoAdjust="0"/>
  </p:normalViewPr>
  <p:slideViewPr>
    <p:cSldViewPr snapToGrid="0">
      <p:cViewPr varScale="1">
        <p:scale>
          <a:sx n="77" d="100"/>
          <a:sy n="77" d="100"/>
        </p:scale>
        <p:origin x="2292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jsa Djupfeldt" userId="5938f535-108f-4d59-9d10-42b5bf461327" providerId="ADAL" clId="{4EA684DE-9799-42BD-8826-466CD5F953B0}"/>
    <pc:docChg chg="custSel delSld modSld">
      <pc:chgData name="Kajsa Djupfeldt" userId="5938f535-108f-4d59-9d10-42b5bf461327" providerId="ADAL" clId="{4EA684DE-9799-42BD-8826-466CD5F953B0}" dt="2019-11-06T08:27:16.742" v="33" actId="1076"/>
      <pc:docMkLst>
        <pc:docMk/>
      </pc:docMkLst>
      <pc:sldChg chg="del">
        <pc:chgData name="Kajsa Djupfeldt" userId="5938f535-108f-4d59-9d10-42b5bf461327" providerId="ADAL" clId="{4EA684DE-9799-42BD-8826-466CD5F953B0}" dt="2019-11-06T08:26:01.030" v="0" actId="47"/>
        <pc:sldMkLst>
          <pc:docMk/>
          <pc:sldMk cId="2734912026" sldId="256"/>
        </pc:sldMkLst>
      </pc:sldChg>
      <pc:sldChg chg="addSp modSp addCm delCm modCm">
        <pc:chgData name="Kajsa Djupfeldt" userId="5938f535-108f-4d59-9d10-42b5bf461327" providerId="ADAL" clId="{4EA684DE-9799-42BD-8826-466CD5F953B0}" dt="2019-11-06T08:27:16.742" v="33" actId="1076"/>
        <pc:sldMkLst>
          <pc:docMk/>
          <pc:sldMk cId="2093539180" sldId="257"/>
        </pc:sldMkLst>
        <pc:spChg chg="add mod">
          <ac:chgData name="Kajsa Djupfeldt" userId="5938f535-108f-4d59-9d10-42b5bf461327" providerId="ADAL" clId="{4EA684DE-9799-42BD-8826-466CD5F953B0}" dt="2019-11-06T08:27:16.742" v="33" actId="1076"/>
          <ac:spMkLst>
            <pc:docMk/>
            <pc:sldMk cId="2093539180" sldId="257"/>
            <ac:spMk id="6" creationId="{BA3F2829-673A-46E1-8305-0112490B929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3952C-34AD-4B0E-9856-60F64A51271F}" type="datetimeFigureOut">
              <a:rPr lang="sv-SE" smtClean="0"/>
              <a:t>2019-11-06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241425"/>
            <a:ext cx="23209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C1838-54A8-458B-8E36-BFA08ADDD4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231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0029-4BF5-4A43-B306-D7040632C54B}" type="datetimeFigureOut">
              <a:rPr lang="sv-SE" smtClean="0"/>
              <a:t>2019-11-06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B4E6-39FF-4D63-9A7D-BB392BFFF6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706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7624-28E3-4A54-9ED0-D64047942E37}" type="datetimeFigureOut">
              <a:rPr lang="sv-SE" smtClean="0"/>
              <a:t>2019-11-06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422C-73F3-4E33-B06A-2EA8F6A505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88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7624-28E3-4A54-9ED0-D64047942E37}" type="datetimeFigureOut">
              <a:rPr lang="sv-SE" smtClean="0"/>
              <a:t>2019-11-06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422C-73F3-4E33-B06A-2EA8F6A505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001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0029-4BF5-4A43-B306-D7040632C54B}" type="datetimeFigureOut">
              <a:rPr lang="sv-SE" smtClean="0"/>
              <a:t>2019-11-06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B4E6-39FF-4D63-9A7D-BB392BFFF64D}" type="slidenum">
              <a:rPr lang="sv-SE" smtClean="0"/>
              <a:t>‹#›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AF4993-DE9A-48E3-8D4E-391C9CACE2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413" y="268288"/>
            <a:ext cx="523385" cy="1092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E46820B-E1C8-47B2-ACB6-0390D5C4F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2902367"/>
            <a:ext cx="5829300" cy="3448756"/>
          </a:xfrm>
        </p:spPr>
        <p:txBody>
          <a:bodyPr anchor="b">
            <a:normAutofit/>
          </a:bodyPr>
          <a:lstStyle>
            <a:lvl1pPr algn="l">
              <a:defRPr sz="4985"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646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0029-4BF5-4A43-B306-D7040632C54B}" type="datetimeFigureOut">
              <a:rPr lang="sv-SE" smtClean="0"/>
              <a:t>2019-11-06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B4E6-39FF-4D63-9A7D-BB392BFFF64D}" type="slidenum">
              <a:rPr lang="sv-SE" smtClean="0"/>
              <a:t>‹#›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AF4993-DE9A-48E3-8D4E-391C9CACE2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413" y="268288"/>
            <a:ext cx="523385" cy="1092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F5CCC04-91BE-4017-B781-819D15C96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2902367"/>
            <a:ext cx="5829300" cy="3448756"/>
          </a:xfrm>
        </p:spPr>
        <p:txBody>
          <a:bodyPr anchor="b">
            <a:normAutofit/>
          </a:bodyPr>
          <a:lstStyle>
            <a:lvl1pPr algn="l">
              <a:defRPr sz="4985"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11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om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0029-4BF5-4A43-B306-D7040632C54B}" type="datetimeFigureOut">
              <a:rPr lang="sv-SE" smtClean="0"/>
              <a:t>2019-11-06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B4E6-39FF-4D63-9A7D-BB392BFFF64D}" type="slidenum">
              <a:rPr lang="sv-SE" smtClean="0"/>
              <a:t>‹#›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AF4993-DE9A-48E3-8D4E-391C9CACE2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413" y="268288"/>
            <a:ext cx="523385" cy="1092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1B35838-86C9-4F0B-9333-07E38E8AA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2902367"/>
            <a:ext cx="5829300" cy="3448756"/>
          </a:xfrm>
        </p:spPr>
        <p:txBody>
          <a:bodyPr anchor="b">
            <a:normAutofit/>
          </a:bodyPr>
          <a:lstStyle>
            <a:lvl1pPr algn="l">
              <a:defRPr sz="4985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027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om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0029-4BF5-4A43-B306-D7040632C54B}" type="datetimeFigureOut">
              <a:rPr lang="sv-SE" smtClean="0"/>
              <a:t>2019-11-06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B4E6-39FF-4D63-9A7D-BB392BFFF64D}" type="slidenum">
              <a:rPr lang="sv-SE" smtClean="0"/>
              <a:t>‹#›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AF4993-DE9A-48E3-8D4E-391C9CACE2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413" y="268288"/>
            <a:ext cx="523385" cy="1092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30803B2-B927-487C-9E3F-4E43B595D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2902367"/>
            <a:ext cx="5829300" cy="3448756"/>
          </a:xfrm>
        </p:spPr>
        <p:txBody>
          <a:bodyPr anchor="b">
            <a:normAutofit/>
          </a:bodyPr>
          <a:lstStyle>
            <a:lvl1pPr algn="l">
              <a:defRPr sz="4985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777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0029-4BF5-4A43-B306-D7040632C54B}" type="datetimeFigureOut">
              <a:rPr lang="sv-SE" smtClean="0"/>
              <a:t>2019-11-06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B4E6-39FF-4D63-9A7D-BB392BFFF6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237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0029-4BF5-4A43-B306-D7040632C54B}" type="datetimeFigureOut">
              <a:rPr lang="sv-SE" smtClean="0"/>
              <a:t>2019-11-06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B4E6-39FF-4D63-9A7D-BB392BFFF6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62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0029-4BF5-4A43-B306-D7040632C54B}" type="datetimeFigureOut">
              <a:rPr lang="sv-SE" smtClean="0"/>
              <a:t>2019-11-06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B4E6-39FF-4D63-9A7D-BB392BFFF64D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BDAC04A3-C1DD-4682-8203-1B212A8DC9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413" y="268288"/>
            <a:ext cx="523385" cy="10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05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7624-28E3-4A54-9ED0-D64047942E37}" type="datetimeFigureOut">
              <a:rPr lang="sv-SE" smtClean="0"/>
              <a:t>2019-11-06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422C-73F3-4E33-B06A-2EA8F6A505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334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0029-4BF5-4A43-B306-D7040632C54B}" type="datetimeFigureOut">
              <a:rPr lang="sv-SE" smtClean="0"/>
              <a:t>2019-11-06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B4E6-39FF-4D63-9A7D-BB392BFFF64D}" type="slidenum">
              <a:rPr lang="sv-SE" smtClean="0"/>
              <a:t>‹#›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FCB3965-6B1E-4DFB-9A88-FE59E84BD7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413" y="268288"/>
            <a:ext cx="523385" cy="10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3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0029-4BF5-4A43-B306-D7040632C54B}" type="datetimeFigureOut">
              <a:rPr lang="sv-SE" smtClean="0"/>
              <a:t>2019-11-06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B4E6-39FF-4D63-9A7D-BB392BFFF64D}" type="slidenum">
              <a:rPr lang="sv-SE" smtClean="0"/>
              <a:t>‹#›</a:t>
            </a:fld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8258145-F466-45E7-8465-D46C25CCB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413" y="268288"/>
            <a:ext cx="523385" cy="10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0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7624-28E3-4A54-9ED0-D64047942E37}" type="datetimeFigureOut">
              <a:rPr lang="sv-SE" smtClean="0"/>
              <a:t>2019-11-06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422C-73F3-4E33-B06A-2EA8F6A505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78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7624-28E3-4A54-9ED0-D64047942E37}" type="datetimeFigureOut">
              <a:rPr lang="sv-SE" smtClean="0"/>
              <a:t>2019-11-06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422C-73F3-4E33-B06A-2EA8F6A505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976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27624-28E3-4A54-9ED0-D64047942E37}" type="datetimeFigureOut">
              <a:rPr lang="sv-SE" smtClean="0"/>
              <a:t>2019-11-06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B422C-73F3-4E33-B06A-2EA8F6A505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310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04" r:id="rId12"/>
    <p:sldLayoutId id="2147483705" r:id="rId13"/>
    <p:sldLayoutId id="2147483706" r:id="rId14"/>
    <p:sldLayoutId id="2147483707" r:id="rId1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49497FB8-C112-42E0-BD60-A027088B23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BA3F2829-673A-46E1-8305-0112490B929B}"/>
              </a:ext>
            </a:extLst>
          </p:cNvPr>
          <p:cNvSpPr txBox="1"/>
          <p:nvPr/>
        </p:nvSpPr>
        <p:spPr>
          <a:xfrm>
            <a:off x="2326709" y="1390388"/>
            <a:ext cx="2204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HÄR KAN NI LÄGGA ER LOGGA</a:t>
            </a:r>
          </a:p>
        </p:txBody>
      </p:sp>
    </p:spTree>
    <p:extLst>
      <p:ext uri="{BB962C8B-B14F-4D97-AF65-F5344CB8AC3E}">
        <p14:creationId xmlns:p14="http://schemas.microsoft.com/office/powerpoint/2010/main" val="2093539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npassa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24AF4"/>
      </a:accent1>
      <a:accent2>
        <a:srgbClr val="FF6666"/>
      </a:accent2>
      <a:accent3>
        <a:srgbClr val="A5A5A5"/>
      </a:accent3>
      <a:accent4>
        <a:srgbClr val="FDE25B"/>
      </a:accent4>
      <a:accent5>
        <a:srgbClr val="757070"/>
      </a:accent5>
      <a:accent6>
        <a:srgbClr val="79F585"/>
      </a:accent6>
      <a:hlink>
        <a:srgbClr val="0563C1"/>
      </a:hlink>
      <a:folHlink>
        <a:srgbClr val="954F72"/>
      </a:folHlink>
    </a:clrScheme>
    <a:fontScheme name="Generation Pep">
      <a:majorFont>
        <a:latin typeface="Nanami RoundSpecial Heavy"/>
        <a:ea typeface=""/>
        <a:cs typeface=""/>
      </a:majorFont>
      <a:minorFont>
        <a:latin typeface="Avenir LT 35 Light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1F92593B49AFA459CF394737D92B86F" ma:contentTypeVersion="12" ma:contentTypeDescription="Skapa ett nytt dokument." ma:contentTypeScope="" ma:versionID="8a34972f9a8f03a864c032355340eb7a">
  <xsd:schema xmlns:xsd="http://www.w3.org/2001/XMLSchema" xmlns:xs="http://www.w3.org/2001/XMLSchema" xmlns:p="http://schemas.microsoft.com/office/2006/metadata/properties" xmlns:ns2="5dd87b12-c63c-4364-81f8-7f04fe095c4b" xmlns:ns3="765db638-8384-46b8-b63b-e9ff06803223" targetNamespace="http://schemas.microsoft.com/office/2006/metadata/properties" ma:root="true" ma:fieldsID="e135fb287e78020d5fce057ef0836e9f" ns2:_="" ns3:_="">
    <xsd:import namespace="5dd87b12-c63c-4364-81f8-7f04fe095c4b"/>
    <xsd:import namespace="765db638-8384-46b8-b63b-e9ff0680322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d87b12-c63c-4364-81f8-7f04fe095c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Senast delad per tid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5db638-8384-46b8-b63b-e9ff068032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04B310-A14C-453C-8053-0A8B3E229C4A}"/>
</file>

<file path=customXml/itemProps2.xml><?xml version="1.0" encoding="utf-8"?>
<ds:datastoreItem xmlns:ds="http://schemas.openxmlformats.org/officeDocument/2006/customXml" ds:itemID="{8286B77E-AFAA-404F-96A9-A186CC68DFDC}"/>
</file>

<file path=customXml/itemProps3.xml><?xml version="1.0" encoding="utf-8"?>
<ds:datastoreItem xmlns:ds="http://schemas.openxmlformats.org/officeDocument/2006/customXml" ds:itemID="{83F24CC6-CFE5-469B-95CE-283390D71AD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52189</TotalTime>
  <Words>6</Words>
  <Application>Microsoft Office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Avenir LT 35 Light</vt:lpstr>
      <vt:lpstr>Calibri</vt:lpstr>
      <vt:lpstr>Nanami RoundSpecial Heavy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Gerda Nilsson Tjernström</dc:creator>
  <cp:lastModifiedBy>Kajsa Djupfeldt</cp:lastModifiedBy>
  <cp:revision>64</cp:revision>
  <cp:lastPrinted>2018-10-31T12:02:55Z</cp:lastPrinted>
  <dcterms:created xsi:type="dcterms:W3CDTF">2017-08-02T11:55:49Z</dcterms:created>
  <dcterms:modified xsi:type="dcterms:W3CDTF">2019-11-06T08:27:17Z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0x01010091F92593B49AFA459CF394737D92B86F</vt:lpwstr>
  </property>
</Properties>
</file>